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" y="258287"/>
            <a:ext cx="1123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47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0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" y="258287"/>
            <a:ext cx="1123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33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2" y="258287"/>
            <a:ext cx="1123950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280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8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9443-21EE-432F-91AB-57553F66A09C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9E0A-AE67-476E-946B-D45C6B7B7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5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0" r="10172"/>
          <a:stretch/>
        </p:blipFill>
        <p:spPr>
          <a:xfrm>
            <a:off x="0" y="1640122"/>
            <a:ext cx="12192000" cy="39188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08812"/>
            <a:ext cx="9144000" cy="1669288"/>
          </a:xfrm>
        </p:spPr>
        <p:txBody>
          <a:bodyPr anchor="ctr">
            <a:normAutofit/>
          </a:bodyPr>
          <a:lstStyle/>
          <a:p>
            <a:r>
              <a:rPr lang="zh-CN" altLang="en-US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能拓电力</a:t>
            </a:r>
            <a:r>
              <a:rPr lang="en-US" altLang="zh-CN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微信企业号</a:t>
            </a:r>
            <a:r>
              <a:rPr lang="en-US" altLang="zh-CN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sz="3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25734"/>
            <a:ext cx="9144000" cy="123206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刘闯闯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151-5067-1211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ccliu_job@qq.com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9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29857" y="1581337"/>
            <a:ext cx="446449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3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2734" y="2517441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b="1" u="sng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01.</a:t>
            </a:r>
            <a:endParaRPr lang="zh-CN" altLang="en-US" sz="3200" b="1" u="sng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2734" y="3240980"/>
            <a:ext cx="1776237" cy="20162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微信企业号简介</a:t>
            </a:r>
            <a:endParaRPr lang="en-US" altLang="zh-CN" sz="12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公司需求</a:t>
            </a:r>
            <a:endParaRPr lang="zh-CN" altLang="en-US" sz="12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" action="ppaction://noaction"/>
          </p:cNvPr>
          <p:cNvSpPr/>
          <p:nvPr/>
        </p:nvSpPr>
        <p:spPr>
          <a:xfrm>
            <a:off x="3676722" y="2517441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02.</a:t>
            </a:r>
            <a:endParaRPr lang="zh-CN" altLang="en-US" sz="3200" b="1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6722" y="3240980"/>
            <a:ext cx="1776237" cy="2736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技术选型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技术选择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开发环境搭建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部署服务器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5530710" y="252090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03.</a:t>
            </a:r>
            <a:endParaRPr lang="zh-CN" altLang="en-US" sz="3200" b="1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30287" y="3240980"/>
            <a:ext cx="1776237" cy="11486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团队组建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人员构成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工作职责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7420266" y="252090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04.</a:t>
            </a:r>
            <a:endParaRPr lang="zh-CN" altLang="en-US" sz="3200" b="1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0266" y="3240980"/>
            <a:ext cx="1373331" cy="2736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应用设计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签到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报销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请假</a:t>
            </a:r>
            <a:endParaRPr lang="en-US" altLang="zh-CN" sz="1200" dirty="0" smtClean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0" indent="-1714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会议室预定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hlinkClick r:id="" action="ppaction://noaction"/>
          </p:cNvPr>
          <p:cNvSpPr/>
          <p:nvPr/>
        </p:nvSpPr>
        <p:spPr>
          <a:xfrm>
            <a:off x="9407537" y="2520900"/>
            <a:ext cx="936104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2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05.</a:t>
            </a:r>
            <a:endParaRPr lang="zh-CN" altLang="en-US" sz="3200" b="1" u="sng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07538" y="3244439"/>
            <a:ext cx="1363552" cy="7886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推进规划</a:t>
            </a:r>
          </a:p>
        </p:txBody>
      </p:sp>
    </p:spTree>
    <p:extLst>
      <p:ext uri="{BB962C8B-B14F-4D97-AF65-F5344CB8AC3E}">
        <p14:creationId xmlns:p14="http://schemas.microsoft.com/office/powerpoint/2010/main" val="2818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9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能拓电力·微信企业号 解决方案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JZ</dc:creator>
  <cp:lastModifiedBy>lcc</cp:lastModifiedBy>
  <cp:revision>56</cp:revision>
  <dcterms:created xsi:type="dcterms:W3CDTF">2015-05-18T06:20:32Z</dcterms:created>
  <dcterms:modified xsi:type="dcterms:W3CDTF">2015-06-01T08:30:44Z</dcterms:modified>
</cp:coreProperties>
</file>