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6d6bb324979b34" providerId="LiveId" clId="{9282644F-C028-43D5-BC42-58080F89D735}"/>
    <pc:docChg chg="custSel modSld">
      <pc:chgData name="" userId="2a6d6bb324979b34" providerId="LiveId" clId="{9282644F-C028-43D5-BC42-58080F89D735}" dt="2020-03-25T05:30:49.710" v="26"/>
      <pc:docMkLst>
        <pc:docMk/>
      </pc:docMkLst>
      <pc:sldChg chg="addSp delSp modSp">
        <pc:chgData name="" userId="2a6d6bb324979b34" providerId="LiveId" clId="{9282644F-C028-43D5-BC42-58080F89D735}" dt="2020-03-25T05:30:49.710" v="26"/>
        <pc:sldMkLst>
          <pc:docMk/>
          <pc:sldMk cId="2775095342" sldId="256"/>
        </pc:sldMkLst>
        <pc:spChg chg="add mod">
          <ac:chgData name="" userId="2a6d6bb324979b34" providerId="LiveId" clId="{9282644F-C028-43D5-BC42-58080F89D735}" dt="2020-03-25T05:30:49.710" v="26"/>
          <ac:spMkLst>
            <pc:docMk/>
            <pc:sldMk cId="2775095342" sldId="256"/>
            <ac:spMk id="9" creationId="{89E16C2B-50EA-4969-8136-54272F40FF02}"/>
          </ac:spMkLst>
        </pc:spChg>
        <pc:spChg chg="del">
          <ac:chgData name="" userId="2a6d6bb324979b34" providerId="LiveId" clId="{9282644F-C028-43D5-BC42-58080F89D735}" dt="2020-03-25T05:29:39.442" v="0" actId="478"/>
          <ac:spMkLst>
            <pc:docMk/>
            <pc:sldMk cId="2775095342" sldId="256"/>
            <ac:spMk id="10" creationId="{098498AB-6C5E-4867-BC65-DFF2EE6F8852}"/>
          </ac:spMkLst>
        </pc:spChg>
      </pc:sldChg>
    </pc:docChg>
  </pc:docChgLst>
  <pc:docChgLst>
    <pc:chgData userId="2a6d6bb324979b34" providerId="LiveId" clId="{71602F96-D3A1-4F99-85ED-F284A0F6145A}"/>
    <pc:docChg chg="custSel modSld">
      <pc:chgData name="" userId="2a6d6bb324979b34" providerId="LiveId" clId="{71602F96-D3A1-4F99-85ED-F284A0F6145A}" dt="2020-03-25T05:32:32.342" v="8" actId="478"/>
      <pc:docMkLst>
        <pc:docMk/>
      </pc:docMkLst>
      <pc:sldChg chg="delSp modSp">
        <pc:chgData name="" userId="2a6d6bb324979b34" providerId="LiveId" clId="{71602F96-D3A1-4F99-85ED-F284A0F6145A}" dt="2020-03-25T05:32:32.342" v="8" actId="478"/>
        <pc:sldMkLst>
          <pc:docMk/>
          <pc:sldMk cId="2775095342" sldId="256"/>
        </pc:sldMkLst>
        <pc:spChg chg="mod">
          <ac:chgData name="" userId="2a6d6bb324979b34" providerId="LiveId" clId="{71602F96-D3A1-4F99-85ED-F284A0F6145A}" dt="2020-03-25T05:31:52.379" v="7"/>
          <ac:spMkLst>
            <pc:docMk/>
            <pc:sldMk cId="2775095342" sldId="256"/>
            <ac:spMk id="8" creationId="{20ACE693-2201-45B5-A23D-4E272F78B7D2}"/>
          </ac:spMkLst>
        </pc:spChg>
        <pc:spChg chg="mod">
          <ac:chgData name="" userId="2a6d6bb324979b34" providerId="LiveId" clId="{71602F96-D3A1-4F99-85ED-F284A0F6145A}" dt="2020-03-25T05:31:38.271" v="1" actId="14100"/>
          <ac:spMkLst>
            <pc:docMk/>
            <pc:sldMk cId="2775095342" sldId="256"/>
            <ac:spMk id="9" creationId="{89E16C2B-50EA-4969-8136-54272F40FF02}"/>
          </ac:spMkLst>
        </pc:spChg>
        <pc:picChg chg="del">
          <ac:chgData name="" userId="2a6d6bb324979b34" providerId="LiveId" clId="{71602F96-D3A1-4F99-85ED-F284A0F6145A}" dt="2020-03-25T05:32:32.342" v="8" actId="478"/>
          <ac:picMkLst>
            <pc:docMk/>
            <pc:sldMk cId="2775095342" sldId="256"/>
            <ac:picMk id="5" creationId="{EE896450-BF6A-4431-9C46-3A52F7ABFA9C}"/>
          </ac:picMkLst>
        </pc:picChg>
      </pc:sldChg>
    </pc:docChg>
  </pc:docChgLst>
  <pc:docChgLst>
    <pc:chgData userId="2a6d6bb324979b34" providerId="LiveId" clId="{6ACD0F6B-CB78-428B-9121-D2DD9BDF592E}"/>
    <pc:docChg chg="undo custSel addSld delSld modSld modMainMaster">
      <pc:chgData name="" userId="2a6d6bb324979b34" providerId="LiveId" clId="{6ACD0F6B-CB78-428B-9121-D2DD9BDF592E}" dt="2020-03-25T05:24:42.824" v="636" actId="9"/>
      <pc:docMkLst>
        <pc:docMk/>
      </pc:docMkLst>
      <pc:sldChg chg="addSp delSp modSp add">
        <pc:chgData name="" userId="2a6d6bb324979b34" providerId="LiveId" clId="{6ACD0F6B-CB78-428B-9121-D2DD9BDF592E}" dt="2020-03-25T05:24:42.824" v="636" actId="9"/>
        <pc:sldMkLst>
          <pc:docMk/>
          <pc:sldMk cId="2775095342" sldId="256"/>
        </pc:sldMkLst>
        <pc:spChg chg="del">
          <ac:chgData name="" userId="2a6d6bb324979b34" providerId="LiveId" clId="{6ACD0F6B-CB78-428B-9121-D2DD9BDF592E}" dt="2020-03-25T04:52:23.337" v="415"/>
          <ac:spMkLst>
            <pc:docMk/>
            <pc:sldMk cId="2775095342" sldId="256"/>
            <ac:spMk id="2" creationId="{8C941611-7E71-4130-AD82-09D02ACB7838}"/>
          </ac:spMkLst>
        </pc:spChg>
        <pc:spChg chg="del">
          <ac:chgData name="" userId="2a6d6bb324979b34" providerId="LiveId" clId="{6ACD0F6B-CB78-428B-9121-D2DD9BDF592E}" dt="2020-03-25T03:37:32.438" v="2" actId="478"/>
          <ac:spMkLst>
            <pc:docMk/>
            <pc:sldMk cId="2775095342" sldId="256"/>
            <ac:spMk id="2" creationId="{E8F1174E-8608-4BD5-8AA4-2F52039DF72C}"/>
          </ac:spMkLst>
        </pc:spChg>
        <pc:spChg chg="del">
          <ac:chgData name="" userId="2a6d6bb324979b34" providerId="LiveId" clId="{6ACD0F6B-CB78-428B-9121-D2DD9BDF592E}" dt="2020-03-25T03:37:36.300" v="3" actId="478"/>
          <ac:spMkLst>
            <pc:docMk/>
            <pc:sldMk cId="2775095342" sldId="256"/>
            <ac:spMk id="3" creationId="{90762D7B-7699-4830-8902-798FFB06BFCC}"/>
          </ac:spMkLst>
        </pc:spChg>
        <pc:spChg chg="del">
          <ac:chgData name="" userId="2a6d6bb324979b34" providerId="LiveId" clId="{6ACD0F6B-CB78-428B-9121-D2DD9BDF592E}" dt="2020-03-25T04:54:31.898" v="425"/>
          <ac:spMkLst>
            <pc:docMk/>
            <pc:sldMk cId="2775095342" sldId="256"/>
            <ac:spMk id="3" creationId="{F3BE0972-8A18-490B-B84C-418CD6B5FE1F}"/>
          </ac:spMkLst>
        </pc:spChg>
        <pc:spChg chg="add mod">
          <ac:chgData name="" userId="2a6d6bb324979b34" providerId="LiveId" clId="{6ACD0F6B-CB78-428B-9121-D2DD9BDF592E}" dt="2020-03-25T03:38:13.862" v="7" actId="1076"/>
          <ac:spMkLst>
            <pc:docMk/>
            <pc:sldMk cId="2775095342" sldId="256"/>
            <ac:spMk id="4" creationId="{91B08434-F254-4080-80C7-B8D4A9A10C16}"/>
          </ac:spMkLst>
        </pc:spChg>
        <pc:spChg chg="add del mod">
          <ac:chgData name="" userId="2a6d6bb324979b34" providerId="LiveId" clId="{6ACD0F6B-CB78-428B-9121-D2DD9BDF592E}" dt="2020-03-25T05:04:19.424" v="447" actId="478"/>
          <ac:spMkLst>
            <pc:docMk/>
            <pc:sldMk cId="2775095342" sldId="256"/>
            <ac:spMk id="6" creationId="{1B557C01-D4A9-4ACF-A5B7-3C6DD74098CE}"/>
          </ac:spMkLst>
        </pc:spChg>
        <pc:spChg chg="add mod">
          <ac:chgData name="" userId="2a6d6bb324979b34" providerId="LiveId" clId="{6ACD0F6B-CB78-428B-9121-D2DD9BDF592E}" dt="2020-03-25T03:40:35.822" v="54" actId="1076"/>
          <ac:spMkLst>
            <pc:docMk/>
            <pc:sldMk cId="2775095342" sldId="256"/>
            <ac:spMk id="7" creationId="{43BCE602-A3CA-49B1-8AD7-37FCD9FB21DC}"/>
          </ac:spMkLst>
        </pc:spChg>
        <pc:spChg chg="add mod">
          <ac:chgData name="" userId="2a6d6bb324979b34" providerId="LiveId" clId="{6ACD0F6B-CB78-428B-9121-D2DD9BDF592E}" dt="2020-03-25T03:42:52.981" v="103"/>
          <ac:spMkLst>
            <pc:docMk/>
            <pc:sldMk cId="2775095342" sldId="256"/>
            <ac:spMk id="8" creationId="{20ACE693-2201-45B5-A23D-4E272F78B7D2}"/>
          </ac:spMkLst>
        </pc:spChg>
        <pc:spChg chg="add del mod">
          <ac:chgData name="" userId="2a6d6bb324979b34" providerId="LiveId" clId="{6ACD0F6B-CB78-428B-9121-D2DD9BDF592E}" dt="2020-03-25T04:39:42.014" v="332" actId="478"/>
          <ac:spMkLst>
            <pc:docMk/>
            <pc:sldMk cId="2775095342" sldId="256"/>
            <ac:spMk id="9" creationId="{B72AB4FC-D051-4411-B63A-1FF1F5AD8267}"/>
          </ac:spMkLst>
        </pc:spChg>
        <pc:spChg chg="add mod">
          <ac:chgData name="" userId="2a6d6bb324979b34" providerId="LiveId" clId="{6ACD0F6B-CB78-428B-9121-D2DD9BDF592E}" dt="2020-03-25T05:24:42.824" v="636" actId="9"/>
          <ac:spMkLst>
            <pc:docMk/>
            <pc:sldMk cId="2775095342" sldId="256"/>
            <ac:spMk id="10" creationId="{098498AB-6C5E-4867-BC65-DFF2EE6F8852}"/>
          </ac:spMkLst>
        </pc:spChg>
        <pc:spChg chg="add mod">
          <ac:chgData name="" userId="2a6d6bb324979b34" providerId="LiveId" clId="{6ACD0F6B-CB78-428B-9121-D2DD9BDF592E}" dt="2020-03-25T05:03:53.694" v="446" actId="108"/>
          <ac:spMkLst>
            <pc:docMk/>
            <pc:sldMk cId="2775095342" sldId="256"/>
            <ac:spMk id="11" creationId="{D1DA5275-A851-4EDD-8A3B-9FCEEC99AA37}"/>
          </ac:spMkLst>
        </pc:spChg>
        <pc:spChg chg="del">
          <ac:chgData name="" userId="2a6d6bb324979b34" providerId="LiveId" clId="{6ACD0F6B-CB78-428B-9121-D2DD9BDF592E}" dt="2020-03-25T04:54:31.898" v="425"/>
          <ac:spMkLst>
            <pc:docMk/>
            <pc:sldMk cId="2775095342" sldId="256"/>
            <ac:spMk id="12" creationId="{772D6384-6BFA-4823-962A-BF641298CD10}"/>
          </ac:spMkLst>
        </pc:spChg>
        <pc:spChg chg="mod">
          <ac:chgData name="" userId="2a6d6bb324979b34" providerId="LiveId" clId="{6ACD0F6B-CB78-428B-9121-D2DD9BDF592E}" dt="2020-03-25T05:01:34.650" v="441" actId="207"/>
          <ac:spMkLst>
            <pc:docMk/>
            <pc:sldMk cId="2775095342" sldId="256"/>
            <ac:spMk id="15" creationId="{D7D5F915-4B69-4112-AFCE-1CD8EBB090F9}"/>
          </ac:spMkLst>
        </pc:spChg>
        <pc:spChg chg="add mod">
          <ac:chgData name="" userId="2a6d6bb324979b34" providerId="LiveId" clId="{6ACD0F6B-CB78-428B-9121-D2DD9BDF592E}" dt="2020-03-25T05:10:29.040" v="483" actId="1076"/>
          <ac:spMkLst>
            <pc:docMk/>
            <pc:sldMk cId="2775095342" sldId="256"/>
            <ac:spMk id="17" creationId="{02E9DFA1-ADED-40AC-A63A-FE0D2E097758}"/>
          </ac:spMkLst>
        </pc:spChg>
        <pc:picChg chg="add mod">
          <ac:chgData name="" userId="2a6d6bb324979b34" providerId="LiveId" clId="{6ACD0F6B-CB78-428B-9121-D2DD9BDF592E}" dt="2020-03-25T05:19:24.235" v="543" actId="1036"/>
          <ac:picMkLst>
            <pc:docMk/>
            <pc:sldMk cId="2775095342" sldId="256"/>
            <ac:picMk id="5" creationId="{EE896450-BF6A-4431-9C46-3A52F7ABFA9C}"/>
          </ac:picMkLst>
        </pc:picChg>
      </pc:sldChg>
      <pc:sldChg chg="addSp delSp modSp add del">
        <pc:chgData name="" userId="2a6d6bb324979b34" providerId="LiveId" clId="{6ACD0F6B-CB78-428B-9121-D2DD9BDF592E}" dt="2020-03-25T05:13:22.106" v="492"/>
        <pc:sldMkLst>
          <pc:docMk/>
          <pc:sldMk cId="422472008" sldId="257"/>
        </pc:sldMkLst>
        <pc:spChg chg="del">
          <ac:chgData name="" userId="2a6d6bb324979b34" providerId="LiveId" clId="{6ACD0F6B-CB78-428B-9121-D2DD9BDF592E}" dt="2020-03-25T04:39:51.360" v="335" actId="478"/>
          <ac:spMkLst>
            <pc:docMk/>
            <pc:sldMk cId="422472008" sldId="257"/>
            <ac:spMk id="2" creationId="{2A7B32FE-3C4C-43AB-8A04-01277F4B1877}"/>
          </ac:spMkLst>
        </pc:spChg>
        <pc:spChg chg="del">
          <ac:chgData name="" userId="2a6d6bb324979b34" providerId="LiveId" clId="{6ACD0F6B-CB78-428B-9121-D2DD9BDF592E}" dt="2020-03-25T04:39:54.954" v="336" actId="478"/>
          <ac:spMkLst>
            <pc:docMk/>
            <pc:sldMk cId="422472008" sldId="257"/>
            <ac:spMk id="3" creationId="{6CB16EEF-A151-4AAF-B835-6DECC09920FE}"/>
          </ac:spMkLst>
        </pc:spChg>
        <pc:spChg chg="add mod">
          <ac:chgData name="" userId="2a6d6bb324979b34" providerId="LiveId" clId="{6ACD0F6B-CB78-428B-9121-D2DD9BDF592E}" dt="2020-03-25T04:48:48.352" v="388" actId="1076"/>
          <ac:spMkLst>
            <pc:docMk/>
            <pc:sldMk cId="422472008" sldId="257"/>
            <ac:spMk id="5" creationId="{9827C526-93B9-42AD-84EC-789070F45381}"/>
          </ac:spMkLst>
        </pc:spChg>
        <pc:spChg chg="add del mod">
          <ac:chgData name="" userId="2a6d6bb324979b34" providerId="LiveId" clId="{6ACD0F6B-CB78-428B-9121-D2DD9BDF592E}" dt="2020-03-25T04:44:19.801" v="354" actId="478"/>
          <ac:spMkLst>
            <pc:docMk/>
            <pc:sldMk cId="422472008" sldId="257"/>
            <ac:spMk id="6" creationId="{6E21AEB8-3FE8-457A-8863-B0B97BC4E658}"/>
          </ac:spMkLst>
        </pc:spChg>
        <pc:spChg chg="add del mod">
          <ac:chgData name="" userId="2a6d6bb324979b34" providerId="LiveId" clId="{6ACD0F6B-CB78-428B-9121-D2DD9BDF592E}" dt="2020-03-25T04:44:56.265" v="358"/>
          <ac:spMkLst>
            <pc:docMk/>
            <pc:sldMk cId="422472008" sldId="257"/>
            <ac:spMk id="7" creationId="{A80B97EF-0153-4F39-A839-AC3D59D2CF3C}"/>
          </ac:spMkLst>
        </pc:spChg>
        <pc:spChg chg="add del mod">
          <ac:chgData name="" userId="2a6d6bb324979b34" providerId="LiveId" clId="{6ACD0F6B-CB78-428B-9121-D2DD9BDF592E}" dt="2020-03-25T04:47:48.906" v="379" actId="478"/>
          <ac:spMkLst>
            <pc:docMk/>
            <pc:sldMk cId="422472008" sldId="257"/>
            <ac:spMk id="10" creationId="{6A01F5A2-67D8-4E15-B4A4-FBB6F00F4C2E}"/>
          </ac:spMkLst>
        </pc:spChg>
        <pc:spChg chg="add del mod">
          <ac:chgData name="" userId="2a6d6bb324979b34" providerId="LiveId" clId="{6ACD0F6B-CB78-428B-9121-D2DD9BDF592E}" dt="2020-03-25T04:45:55.870" v="363" actId="11529"/>
          <ac:spMkLst>
            <pc:docMk/>
            <pc:sldMk cId="422472008" sldId="257"/>
            <ac:spMk id="11" creationId="{0D56182B-45B6-4E91-9A98-AA235BC34C9F}"/>
          </ac:spMkLst>
        </pc:spChg>
        <pc:spChg chg="add mod">
          <ac:chgData name="" userId="2a6d6bb324979b34" providerId="LiveId" clId="{6ACD0F6B-CB78-428B-9121-D2DD9BDF592E}" dt="2020-03-25T04:50:21.104" v="414" actId="1076"/>
          <ac:spMkLst>
            <pc:docMk/>
            <pc:sldMk cId="422472008" sldId="257"/>
            <ac:spMk id="22" creationId="{BA9C255A-DAD7-4437-B4BC-7CB97EA918DF}"/>
          </ac:spMkLst>
        </pc:spChg>
        <pc:spChg chg="del">
          <ac:chgData name="" userId="2a6d6bb324979b34" providerId="LiveId" clId="{6ACD0F6B-CB78-428B-9121-D2DD9BDF592E}" dt="2020-03-25T04:52:23.337" v="415"/>
          <ac:spMkLst>
            <pc:docMk/>
            <pc:sldMk cId="422472008" sldId="257"/>
            <ac:spMk id="23" creationId="{28DA5F48-0E2B-4F9E-ADBA-5B224A3945D0}"/>
          </ac:spMkLst>
        </pc:spChg>
        <pc:picChg chg="add mod">
          <ac:chgData name="" userId="2a6d6bb324979b34" providerId="LiveId" clId="{6ACD0F6B-CB78-428B-9121-D2DD9BDF592E}" dt="2020-03-25T04:49:17.368" v="395" actId="1076"/>
          <ac:picMkLst>
            <pc:docMk/>
            <pc:sldMk cId="422472008" sldId="257"/>
            <ac:picMk id="4" creationId="{3A634E9D-515E-4E11-93AD-7233028CB254}"/>
          </ac:picMkLst>
        </pc:picChg>
        <pc:cxnChg chg="add del mod">
          <ac:chgData name="" userId="2a6d6bb324979b34" providerId="LiveId" clId="{6ACD0F6B-CB78-428B-9121-D2DD9BDF592E}" dt="2020-03-25T04:45:27.841" v="360" actId="11529"/>
          <ac:cxnSpMkLst>
            <pc:docMk/>
            <pc:sldMk cId="422472008" sldId="257"/>
            <ac:cxnSpMk id="9" creationId="{D50BA4ED-172E-4F0E-8D63-B723F59F3992}"/>
          </ac:cxnSpMkLst>
        </pc:cxnChg>
        <pc:cxnChg chg="add mod">
          <ac:chgData name="" userId="2a6d6bb324979b34" providerId="LiveId" clId="{6ACD0F6B-CB78-428B-9121-D2DD9BDF592E}" dt="2020-03-25T04:49:13.292" v="393" actId="1076"/>
          <ac:cxnSpMkLst>
            <pc:docMk/>
            <pc:sldMk cId="422472008" sldId="257"/>
            <ac:cxnSpMk id="13" creationId="{F217ECCF-D4EE-482E-B8BF-B178D4EAD4B1}"/>
          </ac:cxnSpMkLst>
        </pc:cxnChg>
        <pc:cxnChg chg="add del mod">
          <ac:chgData name="" userId="2a6d6bb324979b34" providerId="LiveId" clId="{6ACD0F6B-CB78-428B-9121-D2DD9BDF592E}" dt="2020-03-25T04:49:22.006" v="396" actId="478"/>
          <ac:cxnSpMkLst>
            <pc:docMk/>
            <pc:sldMk cId="422472008" sldId="257"/>
            <ac:cxnSpMk id="15" creationId="{0AB910C9-9589-4D4F-BDE0-1F514DD36FF9}"/>
          </ac:cxnSpMkLst>
        </pc:cxnChg>
        <pc:cxnChg chg="add mod">
          <ac:chgData name="" userId="2a6d6bb324979b34" providerId="LiveId" clId="{6ACD0F6B-CB78-428B-9121-D2DD9BDF592E}" dt="2020-03-25T04:49:31.640" v="398" actId="1076"/>
          <ac:cxnSpMkLst>
            <pc:docMk/>
            <pc:sldMk cId="422472008" sldId="257"/>
            <ac:cxnSpMk id="21" creationId="{B44867E7-4D50-41AD-AA6B-261037E3CECB}"/>
          </ac:cxnSpMkLst>
        </pc:cxnChg>
      </pc:sldChg>
      <pc:sldChg chg="addSp delSp modSp add del">
        <pc:chgData name="" userId="2a6d6bb324979b34" providerId="LiveId" clId="{6ACD0F6B-CB78-428B-9121-D2DD9BDF592E}" dt="2020-03-25T05:14:14.465" v="500" actId="2696"/>
        <pc:sldMkLst>
          <pc:docMk/>
          <pc:sldMk cId="4117403381" sldId="258"/>
        </pc:sldMkLst>
        <pc:spChg chg="del">
          <ac:chgData name="" userId="2a6d6bb324979b34" providerId="LiveId" clId="{6ACD0F6B-CB78-428B-9121-D2DD9BDF592E}" dt="2020-03-25T04:54:31.898" v="425"/>
          <ac:spMkLst>
            <pc:docMk/>
            <pc:sldMk cId="4117403381" sldId="258"/>
            <ac:spMk id="2" creationId="{98F723C3-2A93-471F-A89D-3FFCB10EA334}"/>
          </ac:spMkLst>
        </pc:spChg>
        <pc:spChg chg="mod">
          <ac:chgData name="" userId="2a6d6bb324979b34" providerId="LiveId" clId="{6ACD0F6B-CB78-428B-9121-D2DD9BDF592E}" dt="2020-03-25T04:58:06.010" v="428" actId="14100"/>
          <ac:spMkLst>
            <pc:docMk/>
            <pc:sldMk cId="4117403381" sldId="258"/>
            <ac:spMk id="5" creationId="{9827C526-93B9-42AD-84EC-789070F45381}"/>
          </ac:spMkLst>
        </pc:spChg>
        <pc:spChg chg="add">
          <ac:chgData name="" userId="2a6d6bb324979b34" providerId="LiveId" clId="{6ACD0F6B-CB78-428B-9121-D2DD9BDF592E}" dt="2020-03-25T05:08:38.019" v="462"/>
          <ac:spMkLst>
            <pc:docMk/>
            <pc:sldMk cId="4117403381" sldId="258"/>
            <ac:spMk id="7" creationId="{6A9D352B-A704-470D-BBAE-79B4425928CF}"/>
          </ac:spMkLst>
        </pc:spChg>
        <pc:spChg chg="mod">
          <ac:chgData name="" userId="2a6d6bb324979b34" providerId="LiveId" clId="{6ACD0F6B-CB78-428B-9121-D2DD9BDF592E}" dt="2020-03-25T04:59:20" v="431" actId="1076"/>
          <ac:spMkLst>
            <pc:docMk/>
            <pc:sldMk cId="4117403381" sldId="258"/>
            <ac:spMk id="22" creationId="{BA9C255A-DAD7-4437-B4BC-7CB97EA918DF}"/>
          </ac:spMkLst>
        </pc:spChg>
        <pc:picChg chg="mod">
          <ac:chgData name="" userId="2a6d6bb324979b34" providerId="LiveId" clId="{6ACD0F6B-CB78-428B-9121-D2DD9BDF592E}" dt="2020-03-25T04:58:16.135" v="429" actId="1076"/>
          <ac:picMkLst>
            <pc:docMk/>
            <pc:sldMk cId="4117403381" sldId="258"/>
            <ac:picMk id="4" creationId="{3A634E9D-515E-4E11-93AD-7233028CB254}"/>
          </ac:picMkLst>
        </pc:picChg>
        <pc:cxnChg chg="mod">
          <ac:chgData name="" userId="2a6d6bb324979b34" providerId="LiveId" clId="{6ACD0F6B-CB78-428B-9121-D2DD9BDF592E}" dt="2020-03-25T05:03:26.120" v="443" actId="208"/>
          <ac:cxnSpMkLst>
            <pc:docMk/>
            <pc:sldMk cId="4117403381" sldId="258"/>
            <ac:cxnSpMk id="13" creationId="{F217ECCF-D4EE-482E-B8BF-B178D4EAD4B1}"/>
          </ac:cxnSpMkLst>
        </pc:cxnChg>
        <pc:cxnChg chg="mod">
          <ac:chgData name="" userId="2a6d6bb324979b34" providerId="LiveId" clId="{6ACD0F6B-CB78-428B-9121-D2DD9BDF592E}" dt="2020-03-25T05:03:14.173" v="442" actId="208"/>
          <ac:cxnSpMkLst>
            <pc:docMk/>
            <pc:sldMk cId="4117403381" sldId="258"/>
            <ac:cxnSpMk id="21" creationId="{B44867E7-4D50-41AD-AA6B-261037E3CECB}"/>
          </ac:cxnSpMkLst>
        </pc:cxnChg>
      </pc:sldChg>
      <pc:sldChg chg="add del">
        <pc:chgData name="" userId="2a6d6bb324979b34" providerId="LiveId" clId="{6ACD0F6B-CB78-428B-9121-D2DD9BDF592E}" dt="2020-03-25T05:15:12.071" v="509" actId="2696"/>
        <pc:sldMkLst>
          <pc:docMk/>
          <pc:sldMk cId="838472615" sldId="259"/>
        </pc:sldMkLst>
      </pc:sldChg>
      <pc:sldChg chg="add del">
        <pc:chgData name="" userId="2a6d6bb324979b34" providerId="LiveId" clId="{6ACD0F6B-CB78-428B-9121-D2DD9BDF592E}" dt="2020-03-25T05:01:31.473" v="440" actId="2696"/>
        <pc:sldMkLst>
          <pc:docMk/>
          <pc:sldMk cId="1791752111" sldId="259"/>
        </pc:sldMkLst>
      </pc:sldChg>
      <pc:sldChg chg="add del">
        <pc:chgData name="" userId="2a6d6bb324979b34" providerId="LiveId" clId="{6ACD0F6B-CB78-428B-9121-D2DD9BDF592E}" dt="2020-03-25T04:52:37.039" v="419" actId="2696"/>
        <pc:sldMkLst>
          <pc:docMk/>
          <pc:sldMk cId="2862162348" sldId="259"/>
        </pc:sldMkLst>
      </pc:sldChg>
      <pc:sldChg chg="add del">
        <pc:chgData name="" userId="2a6d6bb324979b34" providerId="LiveId" clId="{6ACD0F6B-CB78-428B-9121-D2DD9BDF592E}" dt="2020-03-25T05:13:42.532" v="495"/>
        <pc:sldMkLst>
          <pc:docMk/>
          <pc:sldMk cId="3152495031" sldId="259"/>
        </pc:sldMkLst>
      </pc:sldChg>
      <pc:sldChg chg="add del">
        <pc:chgData name="" userId="2a6d6bb324979b34" providerId="LiveId" clId="{6ACD0F6B-CB78-428B-9121-D2DD9BDF592E}" dt="2020-03-25T05:17:44.712" v="538" actId="2696"/>
        <pc:sldMkLst>
          <pc:docMk/>
          <pc:sldMk cId="226296669" sldId="260"/>
        </pc:sldMkLst>
      </pc:sldChg>
      <pc:sldChg chg="add del">
        <pc:chgData name="" userId="2a6d6bb324979b34" providerId="LiveId" clId="{6ACD0F6B-CB78-428B-9121-D2DD9BDF592E}" dt="2020-03-25T05:14:22.528" v="502" actId="2696"/>
        <pc:sldMkLst>
          <pc:docMk/>
          <pc:sldMk cId="289028540" sldId="260"/>
        </pc:sldMkLst>
      </pc:sldChg>
      <pc:sldChg chg="add">
        <pc:chgData name="" userId="2a6d6bb324979b34" providerId="LiveId" clId="{6ACD0F6B-CB78-428B-9121-D2DD9BDF592E}" dt="2020-03-25T05:17:41.532" v="537"/>
        <pc:sldMkLst>
          <pc:docMk/>
          <pc:sldMk cId="3143282538" sldId="261"/>
        </pc:sldMkLst>
      </pc:sldChg>
      <pc:sldChg chg="modSp add del">
        <pc:chgData name="" userId="2a6d6bb324979b34" providerId="LiveId" clId="{6ACD0F6B-CB78-428B-9121-D2DD9BDF592E}" dt="2020-03-25T05:17:06.035" v="523"/>
        <pc:sldMkLst>
          <pc:docMk/>
          <pc:sldMk cId="3811218092" sldId="261"/>
        </pc:sldMkLst>
        <pc:spChg chg="mod">
          <ac:chgData name="" userId="2a6d6bb324979b34" providerId="LiveId" clId="{6ACD0F6B-CB78-428B-9121-D2DD9BDF592E}" dt="2020-03-25T05:17:04.603" v="522" actId="20577"/>
          <ac:spMkLst>
            <pc:docMk/>
            <pc:sldMk cId="3811218092" sldId="261"/>
            <ac:spMk id="4" creationId="{F0B35998-3E29-4326-B3FC-512F80514003}"/>
          </ac:spMkLst>
        </pc:spChg>
      </pc:sldChg>
      <pc:sldChg chg="add del">
        <pc:chgData name="" userId="2a6d6bb324979b34" providerId="LiveId" clId="{6ACD0F6B-CB78-428B-9121-D2DD9BDF592E}" dt="2020-03-25T05:19:09.701" v="542"/>
        <pc:sldMkLst>
          <pc:docMk/>
          <pc:sldMk cId="310070838" sldId="262"/>
        </pc:sldMkLst>
      </pc:sldChg>
      <pc:sldMasterChg chg="modSp modSldLayout">
        <pc:chgData name="" userId="2a6d6bb324979b34" providerId="LiveId" clId="{6ACD0F6B-CB78-428B-9121-D2DD9BDF592E}" dt="2020-03-25T03:37:30.038" v="1"/>
        <pc:sldMasterMkLst>
          <pc:docMk/>
          <pc:sldMasterMk cId="994660026" sldId="2147483648"/>
        </pc:sldMasterMkLst>
        <pc:spChg chg="mod">
          <ac:chgData name="" userId="2a6d6bb324979b34" providerId="LiveId" clId="{6ACD0F6B-CB78-428B-9121-D2DD9BDF592E}" dt="2020-03-25T03:37:30.038" v="1"/>
          <ac:spMkLst>
            <pc:docMk/>
            <pc:sldMasterMk cId="994660026" sldId="2147483648"/>
            <ac:spMk id="2" creationId="{43BD30C0-4127-4920-9AD7-0CBDD4B128E1}"/>
          </ac:spMkLst>
        </pc:spChg>
        <pc:spChg chg="mod">
          <ac:chgData name="" userId="2a6d6bb324979b34" providerId="LiveId" clId="{6ACD0F6B-CB78-428B-9121-D2DD9BDF592E}" dt="2020-03-25T03:37:30.038" v="1"/>
          <ac:spMkLst>
            <pc:docMk/>
            <pc:sldMasterMk cId="994660026" sldId="2147483648"/>
            <ac:spMk id="3" creationId="{212A188E-A8D2-4A07-AD58-93909003D244}"/>
          </ac:spMkLst>
        </pc:spChg>
        <pc:spChg chg="mod">
          <ac:chgData name="" userId="2a6d6bb324979b34" providerId="LiveId" clId="{6ACD0F6B-CB78-428B-9121-D2DD9BDF592E}" dt="2020-03-25T03:37:30.038" v="1"/>
          <ac:spMkLst>
            <pc:docMk/>
            <pc:sldMasterMk cId="994660026" sldId="2147483648"/>
            <ac:spMk id="4" creationId="{55A7D977-C5BA-487D-833A-4B0AD73B774A}"/>
          </ac:spMkLst>
        </pc:spChg>
        <pc:spChg chg="mod">
          <ac:chgData name="" userId="2a6d6bb324979b34" providerId="LiveId" clId="{6ACD0F6B-CB78-428B-9121-D2DD9BDF592E}" dt="2020-03-25T03:37:30.038" v="1"/>
          <ac:spMkLst>
            <pc:docMk/>
            <pc:sldMasterMk cId="994660026" sldId="2147483648"/>
            <ac:spMk id="5" creationId="{38046A61-8A88-4E18-9E68-9F4288213EC6}"/>
          </ac:spMkLst>
        </pc:spChg>
        <pc:spChg chg="mod">
          <ac:chgData name="" userId="2a6d6bb324979b34" providerId="LiveId" clId="{6ACD0F6B-CB78-428B-9121-D2DD9BDF592E}" dt="2020-03-25T03:37:30.038" v="1"/>
          <ac:spMkLst>
            <pc:docMk/>
            <pc:sldMasterMk cId="994660026" sldId="2147483648"/>
            <ac:spMk id="6" creationId="{AC773ACE-695E-454F-9C5D-B6849A5F9B54}"/>
          </ac:spMkLst>
        </pc:sp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3763253597" sldId="2147483649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3763253597" sldId="2147483649"/>
              <ac:spMk id="2" creationId="{C5414257-DE1F-472D-9895-5C4D1EA023BD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3763253597" sldId="2147483649"/>
              <ac:spMk id="3" creationId="{AC5B9F99-8FB6-47A4-91AF-BB85328CE3D7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1534157073" sldId="2147483651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1534157073" sldId="2147483651"/>
              <ac:spMk id="2" creationId="{7C7D4038-F1E0-473B-B611-34709524130C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1534157073" sldId="2147483651"/>
              <ac:spMk id="3" creationId="{CA7698EA-76A7-42BC-BB3A-270CC515E688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2850291463" sldId="2147483652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2850291463" sldId="2147483652"/>
              <ac:spMk id="3" creationId="{0BFDA05C-F680-4A2E-8DBA-5D8DA6783A97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2850291463" sldId="2147483652"/>
              <ac:spMk id="4" creationId="{82284144-C21A-4227-B745-E5FD5DE81150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4220868038" sldId="2147483653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4220868038" sldId="2147483653"/>
              <ac:spMk id="2" creationId="{9C136AD6-2F5A-4767-B5B1-E9C8D686E66B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4220868038" sldId="2147483653"/>
              <ac:spMk id="3" creationId="{CF660ED7-7CC9-418D-916A-B83AA8790261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4220868038" sldId="2147483653"/>
              <ac:spMk id="4" creationId="{198A6BF8-5890-4860-B618-4F330845EBC4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4220868038" sldId="2147483653"/>
              <ac:spMk id="5" creationId="{EAA2F48E-C52C-410E-A81E-85009093A2AE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4220868038" sldId="2147483653"/>
              <ac:spMk id="6" creationId="{90734AF2-58E8-4982-B9CE-DCF4CD884E47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626769130" sldId="2147483656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626769130" sldId="2147483656"/>
              <ac:spMk id="2" creationId="{D97D4392-BD2B-4257-9433-7D93FBF4ED5A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626769130" sldId="2147483656"/>
              <ac:spMk id="3" creationId="{4B82F61D-4CDB-4173-B22B-4FD8935DAFD2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626769130" sldId="2147483656"/>
              <ac:spMk id="4" creationId="{A16F0818-444C-4C50-BA6B-6186563E04C4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974224238" sldId="2147483657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974224238" sldId="2147483657"/>
              <ac:spMk id="2" creationId="{1FF644B5-E362-4D8F-9EEF-86C4C6E7C44A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974224238" sldId="2147483657"/>
              <ac:spMk id="3" creationId="{21D58290-BB66-4367-8A8F-634F89F207CD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974224238" sldId="2147483657"/>
              <ac:spMk id="4" creationId="{2293E64C-5B5C-46F1-B186-66B975BE2993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969857526" sldId="2147483659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969857526" sldId="2147483659"/>
              <ac:spMk id="2" creationId="{19B4764A-3D54-4213-93E8-AA62DBB557F3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969857526" sldId="2147483659"/>
              <ac:spMk id="3" creationId="{D14A9329-5F17-414F-87B1-A771CC69B4AD}"/>
            </ac:spMkLst>
          </pc:spChg>
        </pc:sldLayoutChg>
      </pc:sldMasterChg>
      <pc:sldMasterChg chg="modSldLayout">
        <pc:chgData name="" userId="2a6d6bb324979b34" providerId="LiveId" clId="{6ACD0F6B-CB78-428B-9121-D2DD9BDF592E}" dt="2020-03-25T05:19:03.818" v="540" actId="478"/>
        <pc:sldMasterMkLst>
          <pc:docMk/>
          <pc:sldMasterMk cId="1873857954" sldId="2147483660"/>
        </pc:sldMasterMkLst>
        <pc:sldLayoutChg chg="addSp delSp modSp">
          <pc:chgData name="" userId="2a6d6bb324979b34" providerId="LiveId" clId="{6ACD0F6B-CB78-428B-9121-D2DD9BDF592E}" dt="2020-03-25T05:19:03.818" v="540" actId="478"/>
          <pc:sldLayoutMkLst>
            <pc:docMk/>
            <pc:sldMasterMk cId="1873857954" sldId="2147483660"/>
            <pc:sldLayoutMk cId="89863897" sldId="2147483661"/>
          </pc:sldLayoutMkLst>
          <pc:spChg chg="del mod">
            <ac:chgData name="" userId="2a6d6bb324979b34" providerId="LiveId" clId="{6ACD0F6B-CB78-428B-9121-D2DD9BDF592E}" dt="2020-03-25T05:19:03.818" v="540" actId="478"/>
            <ac:spMkLst>
              <pc:docMk/>
              <pc:sldMasterMk cId="1873857954" sldId="2147483660"/>
              <pc:sldLayoutMk cId="89863897" sldId="2147483661"/>
              <ac:spMk id="4" creationId="{00000000-0000-0000-0000-000000000000}"/>
            </ac:spMkLst>
          </pc:spChg>
          <pc:spChg chg="add del">
            <ac:chgData name="" userId="2a6d6bb324979b34" providerId="LiveId" clId="{6ACD0F6B-CB78-428B-9121-D2DD9BDF592E}" dt="2020-03-25T05:06:59.741" v="461" actId="478"/>
            <ac:spMkLst>
              <pc:docMk/>
              <pc:sldMasterMk cId="1873857954" sldId="2147483660"/>
              <pc:sldLayoutMk cId="89863897" sldId="2147483661"/>
              <ac:spMk id="6" creationId="{00000000-0000-0000-0000-000000000000}"/>
            </ac:spMkLst>
          </pc:spChg>
          <pc:picChg chg="add">
            <ac:chgData name="" userId="2a6d6bb324979b34" providerId="LiveId" clId="{6ACD0F6B-CB78-428B-9121-D2DD9BDF592E}" dt="2020-03-25T05:18:57.591" v="539"/>
            <ac:picMkLst>
              <pc:docMk/>
              <pc:sldMasterMk cId="1873857954" sldId="2147483660"/>
              <pc:sldLayoutMk cId="89863897" sldId="2147483661"/>
              <ac:picMk id="7" creationId="{7E816C7D-C684-459E-8E49-D80A79D903D2}"/>
            </ac:picMkLst>
          </pc:picChg>
        </pc:sldLayoutChg>
        <pc:sldLayoutChg chg="addSp delSp modSp">
          <pc:chgData name="" userId="2a6d6bb324979b34" providerId="LiveId" clId="{6ACD0F6B-CB78-428B-9121-D2DD9BDF592E}" dt="2020-03-25T05:17:18.672" v="536" actId="1038"/>
          <pc:sldLayoutMkLst>
            <pc:docMk/>
            <pc:sldMasterMk cId="1873857954" sldId="2147483660"/>
            <pc:sldLayoutMk cId="42916172" sldId="2147483662"/>
          </pc:sldLayoutMkLst>
          <pc:spChg chg="del">
            <ac:chgData name="" userId="2a6d6bb324979b34" providerId="LiveId" clId="{6ACD0F6B-CB78-428B-9121-D2DD9BDF592E}" dt="2020-03-25T05:13:52.320" v="496" actId="478"/>
            <ac:spMkLst>
              <pc:docMk/>
              <pc:sldMasterMk cId="1873857954" sldId="2147483660"/>
              <pc:sldLayoutMk cId="42916172" sldId="2147483662"/>
              <ac:spMk id="2" creationId="{00000000-0000-0000-0000-000000000000}"/>
            </ac:spMkLst>
          </pc:spChg>
          <pc:spChg chg="del">
            <ac:chgData name="" userId="2a6d6bb324979b34" providerId="LiveId" clId="{6ACD0F6B-CB78-428B-9121-D2DD9BDF592E}" dt="2020-03-25T05:13:55.900" v="498" actId="478"/>
            <ac:spMkLst>
              <pc:docMk/>
              <pc:sldMasterMk cId="1873857954" sldId="2147483660"/>
              <pc:sldLayoutMk cId="42916172" sldId="2147483662"/>
              <ac:spMk id="3" creationId="{00000000-0000-0000-0000-000000000000}"/>
            </ac:spMkLst>
          </pc:spChg>
          <pc:spChg chg="mod">
            <ac:chgData name="" userId="2a6d6bb324979b34" providerId="LiveId" clId="{6ACD0F6B-CB78-428B-9121-D2DD9BDF592E}" dt="2020-03-25T05:12:56.107" v="487" actId="113"/>
            <ac:spMkLst>
              <pc:docMk/>
              <pc:sldMasterMk cId="1873857954" sldId="2147483660"/>
              <pc:sldLayoutMk cId="42916172" sldId="2147483662"/>
              <ac:spMk id="4" creationId="{00000000-0000-0000-0000-000000000000}"/>
            </ac:spMkLst>
          </pc:spChg>
          <pc:spChg chg="mod">
            <ac:chgData name="" userId="2a6d6bb324979b34" providerId="LiveId" clId="{6ACD0F6B-CB78-428B-9121-D2DD9BDF592E}" dt="2020-03-25T05:12:58.287" v="488" actId="113"/>
            <ac:spMkLst>
              <pc:docMk/>
              <pc:sldMasterMk cId="1873857954" sldId="2147483660"/>
              <pc:sldLayoutMk cId="42916172" sldId="2147483662"/>
              <ac:spMk id="6" creationId="{00000000-0000-0000-0000-000000000000}"/>
            </ac:spMkLst>
          </pc:spChg>
          <pc:spChg chg="add">
            <ac:chgData name="" userId="2a6d6bb324979b34" providerId="LiveId" clId="{6ACD0F6B-CB78-428B-9121-D2DD9BDF592E}" dt="2020-03-25T05:13:28.923" v="493"/>
            <ac:spMkLst>
              <pc:docMk/>
              <pc:sldMasterMk cId="1873857954" sldId="2147483660"/>
              <pc:sldLayoutMk cId="42916172" sldId="2147483662"/>
              <ac:spMk id="8" creationId="{122FCCD2-838C-4776-96C0-D038428CFC9B}"/>
            </ac:spMkLst>
          </pc:spChg>
          <pc:spChg chg="add del mod">
            <ac:chgData name="" userId="2a6d6bb324979b34" providerId="LiveId" clId="{6ACD0F6B-CB78-428B-9121-D2DD9BDF592E}" dt="2020-03-25T05:16:14.050" v="516" actId="478"/>
            <ac:spMkLst>
              <pc:docMk/>
              <pc:sldMasterMk cId="1873857954" sldId="2147483660"/>
              <pc:sldLayoutMk cId="42916172" sldId="2147483662"/>
              <ac:spMk id="11" creationId="{0644B400-35FF-4AF9-BC14-EBFE712F560E}"/>
            </ac:spMkLst>
          </pc:spChg>
          <pc:spChg chg="add mod">
            <ac:chgData name="" userId="2a6d6bb324979b34" providerId="LiveId" clId="{6ACD0F6B-CB78-428B-9121-D2DD9BDF592E}" dt="2020-03-25T05:17:18.672" v="536" actId="1038"/>
            <ac:spMkLst>
              <pc:docMk/>
              <pc:sldMasterMk cId="1873857954" sldId="2147483660"/>
              <pc:sldLayoutMk cId="42916172" sldId="2147483662"/>
              <ac:spMk id="12" creationId="{448E0CB6-44CC-400C-BD95-FE863E79BEA2}"/>
            </ac:spMkLst>
          </pc:spChg>
          <pc:picChg chg="add">
            <ac:chgData name="" userId="2a6d6bb324979b34" providerId="LiveId" clId="{6ACD0F6B-CB78-428B-9121-D2DD9BDF592E}" dt="2020-03-25T05:13:28.923" v="493"/>
            <ac:picMkLst>
              <pc:docMk/>
              <pc:sldMasterMk cId="1873857954" sldId="2147483660"/>
              <pc:sldLayoutMk cId="42916172" sldId="2147483662"/>
              <ac:picMk id="7" creationId="{AD47C181-7F8F-418B-A0A2-D69888CC2B7E}"/>
            </ac:picMkLst>
          </pc:picChg>
          <pc:cxnChg chg="add">
            <ac:chgData name="" userId="2a6d6bb324979b34" providerId="LiveId" clId="{6ACD0F6B-CB78-428B-9121-D2DD9BDF592E}" dt="2020-03-25T05:13:53.179" v="497"/>
            <ac:cxnSpMkLst>
              <pc:docMk/>
              <pc:sldMasterMk cId="1873857954" sldId="2147483660"/>
              <pc:sldLayoutMk cId="42916172" sldId="2147483662"/>
              <ac:cxnSpMk id="9" creationId="{285DB34C-D5FF-4B5B-B00E-A16F1FE643E4}"/>
            </ac:cxnSpMkLst>
          </pc:cxnChg>
          <pc:cxnChg chg="add mod">
            <ac:chgData name="" userId="2a6d6bb324979b34" providerId="LiveId" clId="{6ACD0F6B-CB78-428B-9121-D2DD9BDF592E}" dt="2020-03-25T05:15:00.382" v="504" actId="1076"/>
            <ac:cxnSpMkLst>
              <pc:docMk/>
              <pc:sldMasterMk cId="1873857954" sldId="2147483660"/>
              <pc:sldLayoutMk cId="42916172" sldId="2147483662"/>
              <ac:cxnSpMk id="10" creationId="{5DBA55B7-A1B6-4E5B-8356-268116E215B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24A5-25CF-4C79-A5B5-5E537A9ADED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8BAB-376D-4AD1-8C77-24A87E7C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haopei\Desktop\logo故事\logo横.png">
            <a:extLst>
              <a:ext uri="{FF2B5EF4-FFF2-40B4-BE49-F238E27FC236}">
                <a16:creationId xmlns="" xmlns:a16="http://schemas.microsoft.com/office/drawing/2014/main" id="{7E816C7D-C684-459E-8E49-D80A79D903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5"/>
          <a:stretch/>
        </p:blipFill>
        <p:spPr bwMode="auto">
          <a:xfrm>
            <a:off x="144283" y="251831"/>
            <a:ext cx="1565342" cy="42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99AA-CF52-4773-9594-2517289CAAEA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4A5-2FF1-46E1-BBB8-A16B62C6EC6A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图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151" y="6356350"/>
            <a:ext cx="2057400" cy="365125"/>
          </a:xfrm>
        </p:spPr>
        <p:txBody>
          <a:bodyPr/>
          <a:lstStyle>
            <a:lvl1pPr>
              <a:defRPr b="1">
                <a:solidFill>
                  <a:srgbClr val="A40101"/>
                </a:solidFill>
              </a:defRPr>
            </a:lvl1pPr>
          </a:lstStyle>
          <a:p>
            <a:fld id="{64D6831E-9B41-460A-AD1C-11C1A08F3F24}" type="datetime2">
              <a:rPr lang="zh-CN" altLang="en-US" smtClean="0"/>
              <a:pPr/>
              <a:t>2020年3月27日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A40101"/>
                </a:solidFill>
              </a:defRPr>
            </a:lvl1pPr>
          </a:lstStyle>
          <a:p>
            <a:fld id="{1851BFD5-6659-427E-B4EB-A8DB4C9BE16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Picture 2" descr="C:\Users\haopei\Desktop\logo故事\logo横.png">
            <a:extLst>
              <a:ext uri="{FF2B5EF4-FFF2-40B4-BE49-F238E27FC236}">
                <a16:creationId xmlns="" xmlns:a16="http://schemas.microsoft.com/office/drawing/2014/main" id="{AD47C181-7F8F-418B-A0A2-D69888CC2B7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5"/>
          <a:stretch/>
        </p:blipFill>
        <p:spPr bwMode="auto">
          <a:xfrm>
            <a:off x="345440" y="279126"/>
            <a:ext cx="989278" cy="26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22FCCD2-838C-4776-96C0-D038428CFC9B}"/>
              </a:ext>
            </a:extLst>
          </p:cNvPr>
          <p:cNvSpPr txBox="1"/>
          <p:nvPr userDrawn="1"/>
        </p:nvSpPr>
        <p:spPr>
          <a:xfrm>
            <a:off x="7779771" y="312283"/>
            <a:ext cx="1110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资产配置月报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285DB34C-D5FF-4B5B-B00E-A16F1FE643E4}"/>
              </a:ext>
            </a:extLst>
          </p:cNvPr>
          <p:cNvCxnSpPr>
            <a:cxnSpLocks/>
          </p:cNvCxnSpPr>
          <p:nvPr userDrawn="1"/>
        </p:nvCxnSpPr>
        <p:spPr>
          <a:xfrm>
            <a:off x="345440" y="589280"/>
            <a:ext cx="8453120" cy="0"/>
          </a:xfrm>
          <a:prstGeom prst="line">
            <a:avLst/>
          </a:prstGeom>
          <a:ln w="12700">
            <a:solidFill>
              <a:srgbClr val="A4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5DBA55B7-A1B6-4E5B-8356-268116E215B0}"/>
              </a:ext>
            </a:extLst>
          </p:cNvPr>
          <p:cNvCxnSpPr>
            <a:cxnSpLocks/>
          </p:cNvCxnSpPr>
          <p:nvPr userDrawn="1"/>
        </p:nvCxnSpPr>
        <p:spPr>
          <a:xfrm>
            <a:off x="345440" y="1167983"/>
            <a:ext cx="8453120" cy="0"/>
          </a:xfrm>
          <a:prstGeom prst="line">
            <a:avLst/>
          </a:prstGeom>
          <a:ln w="12700">
            <a:solidFill>
              <a:srgbClr val="A4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48E0CB6-44CC-400C-BD95-FE863E79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4" y="641412"/>
            <a:ext cx="7886700" cy="490195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77611" y="1836444"/>
            <a:ext cx="4374350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01259" y="2233860"/>
            <a:ext cx="4450702" cy="2730026"/>
          </a:xfrm>
        </p:spPr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4688965" y="1836444"/>
            <a:ext cx="4374350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12613" y="2233860"/>
            <a:ext cx="4450702" cy="2730026"/>
          </a:xfrm>
        </p:spPr>
      </p:sp>
    </p:spTree>
    <p:extLst>
      <p:ext uri="{BB962C8B-B14F-4D97-AF65-F5344CB8AC3E}">
        <p14:creationId xmlns:p14="http://schemas.microsoft.com/office/powerpoint/2010/main" val="4291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42151" y="6356350"/>
            <a:ext cx="2057400" cy="365125"/>
          </a:xfrm>
        </p:spPr>
        <p:txBody>
          <a:bodyPr/>
          <a:lstStyle>
            <a:lvl1pPr>
              <a:defRPr b="1">
                <a:solidFill>
                  <a:srgbClr val="A40101"/>
                </a:solidFill>
              </a:defRPr>
            </a:lvl1pPr>
          </a:lstStyle>
          <a:p>
            <a:fld id="{64D6831E-9B41-460A-AD1C-11C1A08F3F24}" type="datetime2">
              <a:rPr lang="zh-CN" altLang="en-US" smtClean="0"/>
              <a:pPr/>
              <a:t>2020年3月27日</a:t>
            </a:fld>
            <a:endParaRPr lang="zh-CN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b="1">
                <a:solidFill>
                  <a:srgbClr val="A40101"/>
                </a:solidFill>
              </a:defRPr>
            </a:lvl1pPr>
          </a:lstStyle>
          <a:p>
            <a:fld id="{1851BFD5-6659-427E-B4EB-A8DB4C9BE16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Picture 2" descr="C:\Users\haopei\Desktop\logo故事\logo横.png">
            <a:extLst>
              <a:ext uri="{FF2B5EF4-FFF2-40B4-BE49-F238E27FC236}">
                <a16:creationId xmlns="" xmlns:a16="http://schemas.microsoft.com/office/drawing/2014/main" id="{AD47C181-7F8F-418B-A0A2-D69888CC2B7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5"/>
          <a:stretch/>
        </p:blipFill>
        <p:spPr bwMode="auto">
          <a:xfrm>
            <a:off x="345440" y="279126"/>
            <a:ext cx="989278" cy="26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122FCCD2-838C-4776-96C0-D038428CFC9B}"/>
              </a:ext>
            </a:extLst>
          </p:cNvPr>
          <p:cNvSpPr txBox="1"/>
          <p:nvPr userDrawn="1"/>
        </p:nvSpPr>
        <p:spPr>
          <a:xfrm>
            <a:off x="7779771" y="312283"/>
            <a:ext cx="1110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资产配置月报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285DB34C-D5FF-4B5B-B00E-A16F1FE643E4}"/>
              </a:ext>
            </a:extLst>
          </p:cNvPr>
          <p:cNvCxnSpPr>
            <a:cxnSpLocks/>
          </p:cNvCxnSpPr>
          <p:nvPr userDrawn="1"/>
        </p:nvCxnSpPr>
        <p:spPr>
          <a:xfrm>
            <a:off x="345440" y="589280"/>
            <a:ext cx="8453120" cy="0"/>
          </a:xfrm>
          <a:prstGeom prst="line">
            <a:avLst/>
          </a:prstGeom>
          <a:ln w="12700">
            <a:solidFill>
              <a:srgbClr val="A4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5DBA55B7-A1B6-4E5B-8356-268116E215B0}"/>
              </a:ext>
            </a:extLst>
          </p:cNvPr>
          <p:cNvCxnSpPr>
            <a:cxnSpLocks/>
          </p:cNvCxnSpPr>
          <p:nvPr userDrawn="1"/>
        </p:nvCxnSpPr>
        <p:spPr>
          <a:xfrm>
            <a:off x="345440" y="1167983"/>
            <a:ext cx="8453120" cy="0"/>
          </a:xfrm>
          <a:prstGeom prst="line">
            <a:avLst/>
          </a:prstGeom>
          <a:ln w="12700">
            <a:solidFill>
              <a:srgbClr val="A4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448E0CB6-44CC-400C-BD95-FE863E79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4" y="641412"/>
            <a:ext cx="7886700" cy="490195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3"/>
          </p:nvPr>
        </p:nvSpPr>
        <p:spPr>
          <a:xfrm>
            <a:off x="582706" y="1162796"/>
            <a:ext cx="3630668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图片占位符 5"/>
          <p:cNvSpPr>
            <a:spLocks noGrp="1"/>
          </p:cNvSpPr>
          <p:nvPr>
            <p:ph type="pic" sz="quarter" idx="20"/>
          </p:nvPr>
        </p:nvSpPr>
        <p:spPr>
          <a:xfrm>
            <a:off x="518573" y="1475909"/>
            <a:ext cx="3694801" cy="2268405"/>
          </a:xfrm>
        </p:spPr>
      </p:sp>
      <p:sp>
        <p:nvSpPr>
          <p:cNvPr id="21" name="Text Placeholder 2"/>
          <p:cNvSpPr>
            <a:spLocks noGrp="1"/>
          </p:cNvSpPr>
          <p:nvPr>
            <p:ph type="body" idx="21"/>
          </p:nvPr>
        </p:nvSpPr>
        <p:spPr>
          <a:xfrm>
            <a:off x="582706" y="3743643"/>
            <a:ext cx="3630668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22"/>
          </p:nvPr>
        </p:nvSpPr>
        <p:spPr>
          <a:xfrm>
            <a:off x="518573" y="4056756"/>
            <a:ext cx="3694801" cy="2268405"/>
          </a:xfrm>
        </p:spPr>
      </p:sp>
      <p:sp>
        <p:nvSpPr>
          <p:cNvPr id="23" name="Text Placeholder 2"/>
          <p:cNvSpPr>
            <a:spLocks noGrp="1"/>
          </p:cNvSpPr>
          <p:nvPr>
            <p:ph type="body" idx="23"/>
          </p:nvPr>
        </p:nvSpPr>
        <p:spPr>
          <a:xfrm>
            <a:off x="4966447" y="1162796"/>
            <a:ext cx="3630668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图片占位符 5"/>
          <p:cNvSpPr>
            <a:spLocks noGrp="1"/>
          </p:cNvSpPr>
          <p:nvPr>
            <p:ph type="pic" sz="quarter" idx="24"/>
          </p:nvPr>
        </p:nvSpPr>
        <p:spPr>
          <a:xfrm>
            <a:off x="4902314" y="1475909"/>
            <a:ext cx="3694801" cy="2268405"/>
          </a:xfrm>
        </p:spPr>
      </p:sp>
      <p:sp>
        <p:nvSpPr>
          <p:cNvPr id="25" name="Text Placeholder 2"/>
          <p:cNvSpPr>
            <a:spLocks noGrp="1"/>
          </p:cNvSpPr>
          <p:nvPr>
            <p:ph type="body" idx="25"/>
          </p:nvPr>
        </p:nvSpPr>
        <p:spPr>
          <a:xfrm>
            <a:off x="4966447" y="3743643"/>
            <a:ext cx="3630668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图片占位符 5"/>
          <p:cNvSpPr>
            <a:spLocks noGrp="1"/>
          </p:cNvSpPr>
          <p:nvPr>
            <p:ph type="pic" sz="quarter" idx="26"/>
          </p:nvPr>
        </p:nvSpPr>
        <p:spPr>
          <a:xfrm>
            <a:off x="4902314" y="4056756"/>
            <a:ext cx="3694801" cy="2268405"/>
          </a:xfrm>
        </p:spPr>
      </p:sp>
    </p:spTree>
    <p:extLst>
      <p:ext uri="{BB962C8B-B14F-4D97-AF65-F5344CB8AC3E}">
        <p14:creationId xmlns:p14="http://schemas.microsoft.com/office/powerpoint/2010/main" val="228634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45A7-5649-4243-9E4F-D74527CE4ECA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1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6E57-57CF-46EE-9C05-78BC6C83FA79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0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4D75-8603-430E-8B12-0E342FD77A73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0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5044-1F47-40F2-B729-10B15A7D723F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3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68C-2DE6-4388-B3C6-035BF4D109E4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6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6F30-5B05-4401-9D56-1E2289E1B0E6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E320-C048-4E73-A675-45EDC3701508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5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1B08434-F254-4080-80C7-B8D4A9A10C16}"/>
              </a:ext>
            </a:extLst>
          </p:cNvPr>
          <p:cNvSpPr/>
          <p:nvPr/>
        </p:nvSpPr>
        <p:spPr>
          <a:xfrm>
            <a:off x="0" y="822062"/>
            <a:ext cx="9144000" cy="1352178"/>
          </a:xfrm>
          <a:prstGeom prst="rect">
            <a:avLst/>
          </a:prstGeom>
          <a:solidFill>
            <a:srgbClr val="A4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3BCE602-A3CA-49B1-8AD7-37FCD9FB21DC}"/>
              </a:ext>
            </a:extLst>
          </p:cNvPr>
          <p:cNvSpPr txBox="1"/>
          <p:nvPr/>
        </p:nvSpPr>
        <p:spPr>
          <a:xfrm>
            <a:off x="355600" y="954847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资产配置月报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0ACE693-2201-45B5-A23D-4E272F78B7D2}"/>
              </a:ext>
            </a:extLst>
          </p:cNvPr>
          <p:cNvSpPr txBox="1"/>
          <p:nvPr/>
        </p:nvSpPr>
        <p:spPr>
          <a:xfrm>
            <a:off x="355600" y="137415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2E9DFA1-ADED-40AC-A63A-FE0D2E097758}"/>
              </a:ext>
            </a:extLst>
          </p:cNvPr>
          <p:cNvSpPr txBox="1"/>
          <p:nvPr/>
        </p:nvSpPr>
        <p:spPr>
          <a:xfrm>
            <a:off x="7233920" y="352132"/>
            <a:ext cx="191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xxxx</a:t>
            </a:r>
            <a:r>
              <a:rPr lang="zh-CN" altLang="en-US" sz="1600" b="1" smtClean="0"/>
              <a:t>年</a:t>
            </a:r>
            <a:r>
              <a:rPr lang="en-US" altLang="zh-CN" sz="1600" b="1" dirty="0"/>
              <a:t>x</a:t>
            </a:r>
            <a:r>
              <a:rPr lang="zh-CN" altLang="en-US" sz="1600" b="1" dirty="0" smtClean="0"/>
              <a:t>月</a:t>
            </a:r>
            <a:r>
              <a:rPr lang="en-US" altLang="zh-CN" sz="1600" b="1" dirty="0"/>
              <a:t>xx</a:t>
            </a:r>
            <a:r>
              <a:rPr lang="zh-CN" altLang="en-US" sz="1600" b="1" dirty="0" smtClean="0"/>
              <a:t>日</a:t>
            </a:r>
            <a:endParaRPr lang="zh-CN" altLang="en-US" sz="1600" b="1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9E16C2B-50EA-4969-8136-54272F40FF02}"/>
              </a:ext>
            </a:extLst>
          </p:cNvPr>
          <p:cNvSpPr txBox="1"/>
          <p:nvPr/>
        </p:nvSpPr>
        <p:spPr>
          <a:xfrm>
            <a:off x="144283" y="2224211"/>
            <a:ext cx="7198909" cy="369332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1DA5275-A851-4EDD-8A3B-9FCEEC99AA37}"/>
              </a:ext>
            </a:extLst>
          </p:cNvPr>
          <p:cNvSpPr txBox="1"/>
          <p:nvPr/>
        </p:nvSpPr>
        <p:spPr>
          <a:xfrm>
            <a:off x="7528560" y="2436992"/>
            <a:ext cx="14427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王汉博</a:t>
            </a:r>
            <a:endParaRPr lang="en-US" altLang="zh-CN" sz="1400" dirty="0">
              <a:solidFill>
                <a:srgbClr val="A4010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010-65215021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wanghb@jsfund.cn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资产配置业务负责人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A40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张炀</a:t>
            </a:r>
            <a:endParaRPr lang="en-US" altLang="zh-CN" sz="1400" dirty="0">
              <a:solidFill>
                <a:srgbClr val="A40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010-60842065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zhangyang01@jsfund.cn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资产配置研究部</a:t>
            </a:r>
          </a:p>
          <a:p>
            <a:endParaRPr lang="en-US" altLang="zh-CN" sz="1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潘弘林</a:t>
            </a:r>
            <a:endParaRPr lang="en-US" altLang="zh-CN" sz="1400" dirty="0">
              <a:solidFill>
                <a:srgbClr val="A4010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010-60842056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panhl@jsfund.cn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资产配置研究部</a:t>
            </a:r>
          </a:p>
          <a:p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sz="1400" dirty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曹越奇</a:t>
            </a:r>
            <a:endParaRPr lang="en-US" altLang="zh-CN" sz="1400" dirty="0">
              <a:solidFill>
                <a:srgbClr val="A4010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010-60842105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caoyq@jsfund.cn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资产配置投资部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5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42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zhangyang</dc:creator>
  <cp:lastModifiedBy>张 炀</cp:lastModifiedBy>
  <cp:revision>44</cp:revision>
  <dcterms:created xsi:type="dcterms:W3CDTF">2020-03-25T03:37:19Z</dcterms:created>
  <dcterms:modified xsi:type="dcterms:W3CDTF">2020-03-27T05:17:44Z</dcterms:modified>
</cp:coreProperties>
</file>