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7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89B0-84D1-4513-96A5-60AAFDFD3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C9ABC-9888-4F57-94E1-197E4E737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392D-8E0A-47D6-A358-A4C49E63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7ADF-2321-4C61-83F8-4DAF5318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6BEF-BA5C-4BFF-8D78-7BE894E6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08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35D5-C445-478F-B446-88B6C05E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63DAF-56FC-4300-8920-8CA39C893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7C0E-E7AB-4A99-B29A-999E9A15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E661-D9B0-43E0-AA91-0C6F14DD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3310-5B24-44B0-A5A8-FA430E1B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62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4CFA4-CCF4-4FD6-90BC-6244A0E15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DA230-C923-4C9B-8961-1743787F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5730-E2D1-418C-80F6-82B1F8F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7FD7-C796-4821-87C3-0735B795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081F-6298-4704-8E59-62859A02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7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3975-AF0B-461E-9D74-6BED92F0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2A4F-6F04-4F86-8FF5-6A374607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8360-DB9F-40F3-9869-09A617BE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3CF1-97E0-4680-8357-46B31E1E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22D2-8F3B-49BC-8CFE-196E6509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380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0DAA-8F74-432C-906B-5ED78BA8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626-BCF7-4AF7-86DA-E8F9A0E2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C622-4EBC-44B2-8088-54771FD8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C749-96A4-43AA-B812-73C83F3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E77E-EE62-42C6-9A06-8BBB066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6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1BCB-DB9C-435C-ABDB-0E3674EC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3762-FC40-4163-AAD3-5B937D4B2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97D2-EEFF-4238-B969-6641A8DAA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D960-F1C7-4884-A42D-E6AF22F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F763-64DE-408C-A550-D494F782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2B06B-CEAB-4EB0-821F-4D42C9A5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42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E3EC-E659-4FF4-8A86-9EAB4602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B825B-CE3D-473D-9FC2-EFD110A4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1D85B-B5F2-46FE-B1C4-0266487C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1B2F-BA5D-4DED-BCDB-6301ED49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0015-F5F5-4B92-9544-4F76B043F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CF82-5B06-4012-BD7B-F25CF66A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F7196-8AD9-4BC3-B665-80E98FC6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77446-B9EF-4833-AF96-E63EF79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1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5DF-9F2E-4D1C-9D33-2A51B69E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06522-1F09-40C2-A3C4-04580C4B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AF44-A200-467A-B73B-EA6135A9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C90A6-D6C8-4D29-A9B3-E4169820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09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1E32-62A1-4FA1-A543-72EE2220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68547-BC17-4B68-935E-EE543FEF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994C4-B3D9-45BB-BFD6-2B7EACF2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143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D36D-389B-4436-B2F1-74464FB0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6123-5FFE-42DE-97B9-1BCB376D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7611-78E0-4C0C-A779-6DAC308D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F2F54-E879-405F-9992-8D3326F5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963C-74AD-451C-B215-B96E684F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A80D-C94C-4F21-9E0A-EF5C7DAC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8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C474-CA36-4CED-8C13-67322E28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8D93-35DE-42D4-894E-84290E0DE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38097-6524-4C1E-8872-73AC0DD8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0335-5CB7-4275-BA68-7E175115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7D68-86B8-438F-BF3E-20A58D55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AAE8-6B3E-41E2-B66C-3D2AAEF4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0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148EF-DE8E-420B-A692-051432B7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51E8-6255-4420-8976-6C224B22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D549-5256-4CA1-B606-D2D1AE8C7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0AAB-654A-473A-86AD-1D260A4A7BCB}" type="datetimeFigureOut">
              <a:rPr lang="fr-BE" smtClean="0"/>
              <a:t>01-11-20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0AA6-091D-4FC7-A978-38DF53CD4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8EFD-465C-4513-BA6C-DF7AAB0C0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E661-4709-4273-96FF-D32E67CF508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50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0268ABE0-BDC7-41B0-962F-93C8C31396C9}"/>
              </a:ext>
            </a:extLst>
          </p:cNvPr>
          <p:cNvSpPr/>
          <p:nvPr/>
        </p:nvSpPr>
        <p:spPr>
          <a:xfrm>
            <a:off x="8904877" y="6309421"/>
            <a:ext cx="3287123" cy="538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734D22-5F69-40BA-B9B1-E2D889C0724E}"/>
              </a:ext>
            </a:extLst>
          </p:cNvPr>
          <p:cNvSpPr/>
          <p:nvPr/>
        </p:nvSpPr>
        <p:spPr>
          <a:xfrm>
            <a:off x="715992" y="577970"/>
            <a:ext cx="1437423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br>
              <a:rPr lang="fr-BE" sz="1000" dirty="0">
                <a:latin typeface="+mj-lt"/>
              </a:rPr>
            </a:br>
            <a:r>
              <a:rPr lang="fr-BE" sz="1000" dirty="0">
                <a:latin typeface="+mj-lt"/>
              </a:rPr>
              <a:t>Monitoring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AA6174-3BDE-4A55-9716-9630D6331398}"/>
              </a:ext>
            </a:extLst>
          </p:cNvPr>
          <p:cNvSpPr/>
          <p:nvPr/>
        </p:nvSpPr>
        <p:spPr>
          <a:xfrm>
            <a:off x="3252471" y="577970"/>
            <a:ext cx="143742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r>
              <a:rPr lang="fr-BE" sz="1000" dirty="0">
                <a:latin typeface="+mj-lt"/>
              </a:rPr>
              <a:t>Raspberry Pi + Mike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C6DEAF-6F66-4412-9514-8608C81637A8}"/>
              </a:ext>
            </a:extLst>
          </p:cNvPr>
          <p:cNvSpPr/>
          <p:nvPr/>
        </p:nvSpPr>
        <p:spPr>
          <a:xfrm>
            <a:off x="6096000" y="2866846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latin typeface="+mj-lt"/>
            </a:endParaRPr>
          </a:p>
          <a:p>
            <a:pPr algn="ctr"/>
            <a:endParaRPr lang="fr-BE" sz="1200" dirty="0">
              <a:latin typeface="+mj-lt"/>
            </a:endParaRPr>
          </a:p>
          <a:p>
            <a:pPr algn="ctr"/>
            <a:endParaRPr lang="fr-BE" sz="1200" dirty="0">
              <a:latin typeface="+mj-lt"/>
            </a:endParaRPr>
          </a:p>
          <a:p>
            <a:pPr algn="ctr"/>
            <a:r>
              <a:rPr lang="fr-BE" sz="1200" dirty="0">
                <a:latin typeface="+mj-lt"/>
              </a:rPr>
              <a:t>Server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1F4B8-436C-4F96-94EE-83168B6FFC38}"/>
              </a:ext>
            </a:extLst>
          </p:cNvPr>
          <p:cNvCxnSpPr/>
          <p:nvPr/>
        </p:nvCxnSpPr>
        <p:spPr>
          <a:xfrm>
            <a:off x="603849" y="2242868"/>
            <a:ext cx="4546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3C93F1-E6D4-4542-8B10-733CDCAAB2AB}"/>
              </a:ext>
            </a:extLst>
          </p:cNvPr>
          <p:cNvCxnSpPr/>
          <p:nvPr/>
        </p:nvCxnSpPr>
        <p:spPr>
          <a:xfrm>
            <a:off x="603849" y="4586378"/>
            <a:ext cx="4546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186226-23A6-4F70-AA90-50973D592C48}"/>
              </a:ext>
            </a:extLst>
          </p:cNvPr>
          <p:cNvCxnSpPr>
            <a:cxnSpLocks/>
          </p:cNvCxnSpPr>
          <p:nvPr/>
        </p:nvCxnSpPr>
        <p:spPr>
          <a:xfrm flipV="1">
            <a:off x="5149970" y="1"/>
            <a:ext cx="0" cy="68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142F1B-F94D-4834-BA4A-3D1210C4F697}"/>
              </a:ext>
            </a:extLst>
          </p:cNvPr>
          <p:cNvSpPr txBox="1"/>
          <p:nvPr/>
        </p:nvSpPr>
        <p:spPr>
          <a:xfrm>
            <a:off x="152411" y="130033"/>
            <a:ext cx="72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latin typeface="+mj-lt"/>
              </a:rPr>
              <a:t>Room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DA57DB-7E22-455E-85C1-C039F6AA0D66}"/>
              </a:ext>
            </a:extLst>
          </p:cNvPr>
          <p:cNvSpPr txBox="1"/>
          <p:nvPr/>
        </p:nvSpPr>
        <p:spPr>
          <a:xfrm>
            <a:off x="178301" y="2334248"/>
            <a:ext cx="72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latin typeface="+mj-lt"/>
              </a:rPr>
              <a:t>Room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4F6264-013E-48AC-9BA7-C3BEC925336C}"/>
              </a:ext>
            </a:extLst>
          </p:cNvPr>
          <p:cNvSpPr txBox="1"/>
          <p:nvPr/>
        </p:nvSpPr>
        <p:spPr>
          <a:xfrm>
            <a:off x="178301" y="4652515"/>
            <a:ext cx="72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latin typeface="+mj-lt"/>
              </a:rPr>
              <a:t>Room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8D0BB3-9CF5-413C-A941-C8A3AAB6B744}"/>
              </a:ext>
            </a:extLst>
          </p:cNvPr>
          <p:cNvCxnSpPr/>
          <p:nvPr/>
        </p:nvCxnSpPr>
        <p:spPr>
          <a:xfrm>
            <a:off x="4813540" y="1073989"/>
            <a:ext cx="1173192" cy="20056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6333C2-9637-4400-A8BB-368043E72097}"/>
              </a:ext>
            </a:extLst>
          </p:cNvPr>
          <p:cNvCxnSpPr>
            <a:cxnSpLocks/>
          </p:cNvCxnSpPr>
          <p:nvPr/>
        </p:nvCxnSpPr>
        <p:spPr>
          <a:xfrm>
            <a:off x="4790536" y="3351363"/>
            <a:ext cx="11961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5AA8D9-AB78-4776-A9F9-E903B85FD572}"/>
              </a:ext>
            </a:extLst>
          </p:cNvPr>
          <p:cNvCxnSpPr>
            <a:cxnSpLocks/>
          </p:cNvCxnSpPr>
          <p:nvPr/>
        </p:nvCxnSpPr>
        <p:spPr>
          <a:xfrm flipH="1">
            <a:off x="4802038" y="3623097"/>
            <a:ext cx="1173192" cy="20056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C38D27-9754-4FAE-BFEA-A3DEDA2FB889}"/>
              </a:ext>
            </a:extLst>
          </p:cNvPr>
          <p:cNvCxnSpPr>
            <a:cxnSpLocks/>
          </p:cNvCxnSpPr>
          <p:nvPr/>
        </p:nvCxnSpPr>
        <p:spPr>
          <a:xfrm>
            <a:off x="8013940" y="3335549"/>
            <a:ext cx="11961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D130DD-6196-4B14-AF51-91A54533528B}"/>
              </a:ext>
            </a:extLst>
          </p:cNvPr>
          <p:cNvCxnSpPr>
            <a:cxnSpLocks/>
          </p:cNvCxnSpPr>
          <p:nvPr/>
        </p:nvCxnSpPr>
        <p:spPr>
          <a:xfrm flipH="1">
            <a:off x="8032630" y="2076809"/>
            <a:ext cx="1025264" cy="9920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A989044-08D1-4F80-9346-156E068A2297}"/>
              </a:ext>
            </a:extLst>
          </p:cNvPr>
          <p:cNvSpPr/>
          <p:nvPr/>
        </p:nvSpPr>
        <p:spPr>
          <a:xfrm>
            <a:off x="9749457" y="4837878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Smartphones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D4798A7-B0F1-4CBC-93BE-3F5E7B6388FB}"/>
              </a:ext>
            </a:extLst>
          </p:cNvPr>
          <p:cNvSpPr/>
          <p:nvPr/>
        </p:nvSpPr>
        <p:spPr>
          <a:xfrm>
            <a:off x="9597057" y="4712796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Smartphones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95ED14-65BB-4E62-9C7D-85DDB0129277}"/>
              </a:ext>
            </a:extLst>
          </p:cNvPr>
          <p:cNvSpPr/>
          <p:nvPr/>
        </p:nvSpPr>
        <p:spPr>
          <a:xfrm>
            <a:off x="9444657" y="4600755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latin typeface="+mj-lt"/>
              </a:rPr>
              <a:t>DECTs</a:t>
            </a:r>
            <a:endParaRPr lang="fr-BE" dirty="0">
              <a:latin typeface="+mj-lt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F8BA6C5-91B8-4824-89F3-00BEF79603CC}"/>
              </a:ext>
            </a:extLst>
          </p:cNvPr>
          <p:cNvCxnSpPr>
            <a:cxnSpLocks/>
          </p:cNvCxnSpPr>
          <p:nvPr/>
        </p:nvCxnSpPr>
        <p:spPr>
          <a:xfrm flipH="1" flipV="1">
            <a:off x="8007232" y="3667665"/>
            <a:ext cx="1025264" cy="99203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6242E81-1D2F-4BEF-A942-39F7121098DD}"/>
              </a:ext>
            </a:extLst>
          </p:cNvPr>
          <p:cNvSpPr txBox="1"/>
          <p:nvPr/>
        </p:nvSpPr>
        <p:spPr>
          <a:xfrm>
            <a:off x="6359546" y="6356831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>
                <a:latin typeface="+mj-lt"/>
              </a:rPr>
              <a:t>SIP, </a:t>
            </a:r>
            <a:r>
              <a:rPr lang="fr-BE" sz="1000" dirty="0" err="1">
                <a:latin typeface="+mj-lt"/>
              </a:rPr>
              <a:t>Asterisk</a:t>
            </a:r>
            <a:r>
              <a:rPr lang="fr-BE" sz="1000" dirty="0">
                <a:latin typeface="+mj-lt"/>
              </a:rPr>
              <a:t>, Ethernet …</a:t>
            </a:r>
          </a:p>
          <a:p>
            <a:r>
              <a:rPr lang="fr-BE" sz="1000" dirty="0">
                <a:latin typeface="+mj-lt"/>
              </a:rPr>
              <a:t>Goes </a:t>
            </a:r>
            <a:r>
              <a:rPr lang="fr-BE" sz="1000" dirty="0" err="1">
                <a:latin typeface="+mj-lt"/>
              </a:rPr>
              <a:t>through</a:t>
            </a:r>
            <a:r>
              <a:rPr lang="fr-BE" sz="1000" dirty="0">
                <a:latin typeface="+mj-lt"/>
              </a:rPr>
              <a:t> </a:t>
            </a:r>
            <a:r>
              <a:rPr lang="fr-BE" sz="1000" dirty="0" err="1">
                <a:latin typeface="+mj-lt"/>
              </a:rPr>
              <a:t>hospital</a:t>
            </a:r>
            <a:r>
              <a:rPr lang="fr-BE" sz="1000" dirty="0">
                <a:latin typeface="+mj-lt"/>
              </a:rPr>
              <a:t> network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17B99-CA9E-4A8F-AFB0-6FB9EE203F37}"/>
              </a:ext>
            </a:extLst>
          </p:cNvPr>
          <p:cNvSpPr txBox="1"/>
          <p:nvPr/>
        </p:nvSpPr>
        <p:spPr>
          <a:xfrm>
            <a:off x="6332480" y="5512309"/>
            <a:ext cx="1819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+mj-lt"/>
              </a:rPr>
              <a:t>FFMPEG, VLC, …</a:t>
            </a:r>
          </a:p>
          <a:p>
            <a:r>
              <a:rPr lang="fr-BE" sz="1000" dirty="0">
                <a:latin typeface="+mj-lt"/>
              </a:rPr>
              <a:t>RTSP</a:t>
            </a:r>
          </a:p>
          <a:p>
            <a:r>
              <a:rPr lang="fr-BE" sz="1000" dirty="0">
                <a:latin typeface="+mj-lt"/>
              </a:rPr>
              <a:t>BLE, Wifi</a:t>
            </a:r>
          </a:p>
          <a:p>
            <a:r>
              <a:rPr lang="fr-BE" sz="1000" dirty="0" err="1">
                <a:latin typeface="+mj-lt"/>
              </a:rPr>
              <a:t>own</a:t>
            </a:r>
            <a:r>
              <a:rPr lang="fr-BE" sz="1000" dirty="0">
                <a:latin typeface="+mj-lt"/>
              </a:rPr>
              <a:t> network, </a:t>
            </a:r>
            <a:r>
              <a:rPr lang="fr-BE" sz="1000" b="1" dirty="0" err="1">
                <a:latin typeface="+mj-lt"/>
              </a:rPr>
              <a:t>separated</a:t>
            </a:r>
            <a:r>
              <a:rPr lang="fr-BE" sz="1000" b="1" dirty="0">
                <a:latin typeface="+mj-lt"/>
              </a:rPr>
              <a:t> </a:t>
            </a:r>
            <a:r>
              <a:rPr lang="fr-BE" sz="1000" b="1" dirty="0" err="1">
                <a:latin typeface="+mj-lt"/>
              </a:rPr>
              <a:t>from</a:t>
            </a:r>
            <a:r>
              <a:rPr lang="fr-BE" sz="1000" b="1" dirty="0">
                <a:latin typeface="+mj-lt"/>
              </a:rPr>
              <a:t> </a:t>
            </a:r>
            <a:r>
              <a:rPr lang="fr-BE" sz="1000" b="1" dirty="0" err="1">
                <a:latin typeface="+mj-lt"/>
              </a:rPr>
              <a:t>hospital</a:t>
            </a:r>
            <a:r>
              <a:rPr lang="fr-BE" sz="1000" b="1" dirty="0">
                <a:latin typeface="+mj-lt"/>
              </a:rPr>
              <a:t>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06E1C5-0060-4160-B6E0-7527DF9704C9}"/>
              </a:ext>
            </a:extLst>
          </p:cNvPr>
          <p:cNvSpPr txBox="1"/>
          <p:nvPr/>
        </p:nvSpPr>
        <p:spPr>
          <a:xfrm>
            <a:off x="6098694" y="3886685"/>
            <a:ext cx="1817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>
                <a:latin typeface="+mj-lt"/>
              </a:rPr>
              <a:t>(a Raspberry Pi, </a:t>
            </a:r>
            <a:br>
              <a:rPr lang="fr-BE" sz="1000" dirty="0">
                <a:latin typeface="+mj-lt"/>
              </a:rPr>
            </a:br>
            <a:r>
              <a:rPr lang="fr-BE" sz="1000" dirty="0">
                <a:latin typeface="+mj-lt"/>
              </a:rPr>
              <a:t>in the corridor </a:t>
            </a:r>
            <a:br>
              <a:rPr lang="fr-BE" sz="1000" dirty="0">
                <a:latin typeface="+mj-lt"/>
              </a:rPr>
            </a:br>
            <a:r>
              <a:rPr lang="fr-BE" sz="1000" dirty="0">
                <a:latin typeface="+mj-lt"/>
              </a:rPr>
              <a:t>in front of the </a:t>
            </a:r>
            <a:r>
              <a:rPr lang="fr-BE" sz="1000" dirty="0" err="1">
                <a:latin typeface="+mj-lt"/>
              </a:rPr>
              <a:t>rooms</a:t>
            </a:r>
            <a:r>
              <a:rPr lang="fr-BE" sz="1000" dirty="0">
                <a:latin typeface="+mj-lt"/>
              </a:rPr>
              <a:t>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FF7DBF-F597-4A43-8C4D-139BF15005C9}"/>
              </a:ext>
            </a:extLst>
          </p:cNvPr>
          <p:cNvCxnSpPr>
            <a:cxnSpLocks/>
          </p:cNvCxnSpPr>
          <p:nvPr/>
        </p:nvCxnSpPr>
        <p:spPr>
          <a:xfrm>
            <a:off x="5943164" y="5647538"/>
            <a:ext cx="3738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62D1A4-F25C-4BC3-93F4-3ED2A55CA1E0}"/>
              </a:ext>
            </a:extLst>
          </p:cNvPr>
          <p:cNvCxnSpPr>
            <a:cxnSpLocks/>
          </p:cNvCxnSpPr>
          <p:nvPr/>
        </p:nvCxnSpPr>
        <p:spPr>
          <a:xfrm flipH="1">
            <a:off x="5900595" y="6480686"/>
            <a:ext cx="45895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8B6846D6-B355-4BA1-ADAD-D6FBE37B6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2" t="17401" r="44274" b="28365"/>
          <a:stretch/>
        </p:blipFill>
        <p:spPr>
          <a:xfrm>
            <a:off x="969201" y="721703"/>
            <a:ext cx="1004277" cy="589954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20098E0-1CCE-4084-B481-1D921E203E17}"/>
              </a:ext>
            </a:extLst>
          </p:cNvPr>
          <p:cNvSpPr/>
          <p:nvPr/>
        </p:nvSpPr>
        <p:spPr>
          <a:xfrm>
            <a:off x="702884" y="2867776"/>
            <a:ext cx="1450531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br>
              <a:rPr lang="fr-BE" sz="1000" dirty="0">
                <a:latin typeface="+mj-lt"/>
              </a:rPr>
            </a:br>
            <a:r>
              <a:rPr lang="fr-BE" sz="1000" dirty="0">
                <a:latin typeface="+mj-lt"/>
              </a:rPr>
              <a:t>Monitoring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9DAD26C-F934-4561-94F9-A84BA9FFE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2" t="17401" r="44274" b="28365"/>
          <a:stretch/>
        </p:blipFill>
        <p:spPr>
          <a:xfrm>
            <a:off x="969200" y="3007951"/>
            <a:ext cx="1004277" cy="589954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B0851CA-AEAA-4E60-AE1A-27A56289FB74}"/>
              </a:ext>
            </a:extLst>
          </p:cNvPr>
          <p:cNvSpPr/>
          <p:nvPr/>
        </p:nvSpPr>
        <p:spPr>
          <a:xfrm>
            <a:off x="745213" y="5155693"/>
            <a:ext cx="1408202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br>
              <a:rPr lang="fr-BE" sz="1000" dirty="0">
                <a:latin typeface="+mj-lt"/>
              </a:rPr>
            </a:br>
            <a:r>
              <a:rPr lang="fr-BE" sz="1000" dirty="0">
                <a:latin typeface="+mj-lt"/>
              </a:rPr>
              <a:t>ECMO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E426B2-20E1-4E07-B712-52B0631E87AA}"/>
              </a:ext>
            </a:extLst>
          </p:cNvPr>
          <p:cNvSpPr txBox="1"/>
          <p:nvPr/>
        </p:nvSpPr>
        <p:spPr>
          <a:xfrm rot="16200000">
            <a:off x="-1154094" y="5502106"/>
            <a:ext cx="25131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Pictures: sickkids.ca, creazilla.com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CE44DEE8-C2C5-422B-8E8E-CB383EDF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04" y="5235392"/>
            <a:ext cx="507268" cy="66994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5C9E8253-E192-4A7F-9086-0DFE98C84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53" y="942323"/>
            <a:ext cx="304910" cy="30491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B2C83F7-2611-4729-A56C-AC2877FE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65" y="3214480"/>
            <a:ext cx="304910" cy="30491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454A3DB-809D-4950-A169-592539967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86" y="5516483"/>
            <a:ext cx="304910" cy="30491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E59C83D-42E8-446D-A92A-D53CF26180FA}"/>
              </a:ext>
            </a:extLst>
          </p:cNvPr>
          <p:cNvSpPr txBox="1"/>
          <p:nvPr/>
        </p:nvSpPr>
        <p:spPr>
          <a:xfrm>
            <a:off x="5201360" y="2931978"/>
            <a:ext cx="7841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>
                <a:latin typeface="+mj-lt"/>
              </a:rPr>
              <a:t>Streams</a:t>
            </a:r>
            <a:r>
              <a:rPr lang="fr-BE" sz="1000" dirty="0">
                <a:latin typeface="+mj-lt"/>
              </a:rPr>
              <a:t> </a:t>
            </a:r>
            <a:br>
              <a:rPr lang="fr-BE" sz="1000" dirty="0">
                <a:latin typeface="+mj-lt"/>
              </a:rPr>
            </a:br>
            <a:r>
              <a:rPr lang="fr-BE" sz="1000" dirty="0">
                <a:latin typeface="+mj-lt"/>
              </a:rPr>
              <a:t>the </a:t>
            </a:r>
            <a:r>
              <a:rPr lang="fr-BE" sz="1000" dirty="0" err="1">
                <a:latin typeface="+mj-lt"/>
              </a:rPr>
              <a:t>sounds</a:t>
            </a:r>
            <a:endParaRPr lang="fr-BE" sz="1000" dirty="0">
              <a:latin typeface="+mj-lt"/>
            </a:endParaRPr>
          </a:p>
          <a:p>
            <a:endParaRPr lang="fr-BE" sz="1000" dirty="0">
              <a:latin typeface="+mj-lt"/>
            </a:endParaRPr>
          </a:p>
          <a:p>
            <a:r>
              <a:rPr lang="fr-BE" sz="1000" dirty="0">
                <a:latin typeface="+mj-lt"/>
              </a:rPr>
              <a:t>&amp; </a:t>
            </a:r>
            <a:r>
              <a:rPr lang="fr-BE" sz="1000" dirty="0" err="1">
                <a:latin typeface="+mj-lt"/>
              </a:rPr>
              <a:t>sends</a:t>
            </a:r>
            <a:r>
              <a:rPr lang="fr-BE" sz="1000" dirty="0">
                <a:latin typeface="+mj-lt"/>
              </a:rPr>
              <a:t> </a:t>
            </a:r>
            <a:br>
              <a:rPr lang="fr-BE" sz="1000" dirty="0">
                <a:latin typeface="+mj-lt"/>
              </a:rPr>
            </a:br>
            <a:r>
              <a:rPr lang="fr-BE" sz="1000" dirty="0" err="1">
                <a:latin typeface="+mj-lt"/>
              </a:rPr>
              <a:t>alarms</a:t>
            </a:r>
            <a:endParaRPr lang="fr-BE" sz="1000" dirty="0"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AC7874C-0CC3-4BCB-8C2D-79698B71B4C7}"/>
              </a:ext>
            </a:extLst>
          </p:cNvPr>
          <p:cNvSpPr txBox="1"/>
          <p:nvPr/>
        </p:nvSpPr>
        <p:spPr>
          <a:xfrm>
            <a:off x="3359942" y="865828"/>
            <a:ext cx="51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🎙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7CDE601-9BB4-459A-8EAC-D2ABDF3A85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23" y="765017"/>
            <a:ext cx="570955" cy="570955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541F954B-AC21-4EC9-851E-7669DF2E7050}"/>
              </a:ext>
            </a:extLst>
          </p:cNvPr>
          <p:cNvSpPr/>
          <p:nvPr/>
        </p:nvSpPr>
        <p:spPr>
          <a:xfrm>
            <a:off x="3258067" y="2879047"/>
            <a:ext cx="143742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r>
              <a:rPr lang="fr-BE" sz="1000" dirty="0">
                <a:latin typeface="+mj-lt"/>
              </a:rPr>
              <a:t>Raspberry Pi + Mike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A3F7CAB-B12A-4B87-9E20-169AD449D646}"/>
              </a:ext>
            </a:extLst>
          </p:cNvPr>
          <p:cNvSpPr txBox="1"/>
          <p:nvPr/>
        </p:nvSpPr>
        <p:spPr>
          <a:xfrm>
            <a:off x="3365538" y="3166905"/>
            <a:ext cx="51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🎙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7F5A22A-9C79-4EF8-AD2C-DA2D89910D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9" y="3066094"/>
            <a:ext cx="570955" cy="570955"/>
          </a:xfrm>
          <a:prstGeom prst="rect">
            <a:avLst/>
          </a:prstGeom>
        </p:spPr>
      </p:pic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636673D-E9C2-4547-8958-C400BC295C81}"/>
              </a:ext>
            </a:extLst>
          </p:cNvPr>
          <p:cNvSpPr/>
          <p:nvPr/>
        </p:nvSpPr>
        <p:spPr>
          <a:xfrm>
            <a:off x="3263517" y="5155693"/>
            <a:ext cx="143742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endParaRPr lang="fr-BE" sz="1000" dirty="0">
              <a:latin typeface="+mj-lt"/>
            </a:endParaRPr>
          </a:p>
          <a:p>
            <a:pPr algn="ctr"/>
            <a:r>
              <a:rPr lang="fr-BE" sz="1000" dirty="0">
                <a:latin typeface="+mj-lt"/>
              </a:rPr>
              <a:t>Raspberry Pi + Mike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40C9D4-00CA-400F-80D7-CC4C6FC9C2AD}"/>
              </a:ext>
            </a:extLst>
          </p:cNvPr>
          <p:cNvSpPr txBox="1"/>
          <p:nvPr/>
        </p:nvSpPr>
        <p:spPr>
          <a:xfrm>
            <a:off x="3370988" y="5443551"/>
            <a:ext cx="51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🎙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AF798C17-0719-4C59-B7B2-55F2C2C6BC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69" y="5342740"/>
            <a:ext cx="570955" cy="570955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5C3E89-68C0-4519-902C-4073939B240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690938" y="1050495"/>
            <a:ext cx="15358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183E4B2-EF79-4512-A757-639A2646F6CA}"/>
              </a:ext>
            </a:extLst>
          </p:cNvPr>
          <p:cNvCxnSpPr>
            <a:cxnSpLocks/>
          </p:cNvCxnSpPr>
          <p:nvPr/>
        </p:nvCxnSpPr>
        <p:spPr>
          <a:xfrm>
            <a:off x="3690938" y="3360458"/>
            <a:ext cx="15358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6EB9F8-DF29-4F61-A2BB-29DD72C5C71C}"/>
              </a:ext>
            </a:extLst>
          </p:cNvPr>
          <p:cNvCxnSpPr>
            <a:cxnSpLocks/>
          </p:cNvCxnSpPr>
          <p:nvPr/>
        </p:nvCxnSpPr>
        <p:spPr>
          <a:xfrm>
            <a:off x="3690938" y="5631483"/>
            <a:ext cx="15358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A7DE8B9-8B93-4DFD-9EA4-CE46CC45BF19}"/>
              </a:ext>
            </a:extLst>
          </p:cNvPr>
          <p:cNvSpPr/>
          <p:nvPr/>
        </p:nvSpPr>
        <p:spPr>
          <a:xfrm>
            <a:off x="9779479" y="3116170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Smartphones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14077AC-3834-46F1-AF10-B05B0892D0FF}"/>
              </a:ext>
            </a:extLst>
          </p:cNvPr>
          <p:cNvSpPr/>
          <p:nvPr/>
        </p:nvSpPr>
        <p:spPr>
          <a:xfrm>
            <a:off x="9627079" y="2991088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Smartphones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D6B36AC-9DF3-4FA9-BF39-AE36E6251D09}"/>
              </a:ext>
            </a:extLst>
          </p:cNvPr>
          <p:cNvSpPr/>
          <p:nvPr/>
        </p:nvSpPr>
        <p:spPr>
          <a:xfrm>
            <a:off x="9474679" y="2879047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latin typeface="+mj-lt"/>
              </a:rPr>
              <a:t>Dedicated</a:t>
            </a:r>
            <a:r>
              <a:rPr lang="fr-BE" dirty="0">
                <a:latin typeface="+mj-lt"/>
              </a:rPr>
              <a:t> smartphones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A1ED19AA-DD4E-408D-95BA-4BF590A9F523}"/>
              </a:ext>
            </a:extLst>
          </p:cNvPr>
          <p:cNvSpPr/>
          <p:nvPr/>
        </p:nvSpPr>
        <p:spPr>
          <a:xfrm>
            <a:off x="9664461" y="1395044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Smartphones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3811698-3368-4AD4-8D8F-73E70938189A}"/>
              </a:ext>
            </a:extLst>
          </p:cNvPr>
          <p:cNvSpPr/>
          <p:nvPr/>
        </p:nvSpPr>
        <p:spPr>
          <a:xfrm>
            <a:off x="9512061" y="1269962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Smartphones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348EE5C-B744-4147-84C4-B1C0F31D43CB}"/>
              </a:ext>
            </a:extLst>
          </p:cNvPr>
          <p:cNvSpPr/>
          <p:nvPr/>
        </p:nvSpPr>
        <p:spPr>
          <a:xfrm>
            <a:off x="9359661" y="1157921"/>
            <a:ext cx="1820174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Displays </a:t>
            </a:r>
            <a:br>
              <a:rPr lang="fr-BE" dirty="0">
                <a:latin typeface="+mj-lt"/>
              </a:rPr>
            </a:br>
            <a:r>
              <a:rPr lang="fr-BE" sz="1200" dirty="0">
                <a:latin typeface="+mj-lt"/>
              </a:rPr>
              <a:t>(</a:t>
            </a:r>
            <a:r>
              <a:rPr lang="fr-BE" sz="1200" dirty="0" err="1">
                <a:latin typeface="+mj-lt"/>
              </a:rPr>
              <a:t>outside</a:t>
            </a:r>
            <a:r>
              <a:rPr lang="fr-BE" sz="1200" dirty="0">
                <a:latin typeface="+mj-lt"/>
              </a:rPr>
              <a:t> or in the </a:t>
            </a:r>
            <a:r>
              <a:rPr lang="fr-BE" sz="1200" dirty="0" err="1">
                <a:latin typeface="+mj-lt"/>
              </a:rPr>
              <a:t>rooms</a:t>
            </a:r>
            <a:r>
              <a:rPr lang="fr-BE" sz="1200" dirty="0">
                <a:latin typeface="+mj-lt"/>
              </a:rPr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491D6-C756-4282-8AE0-A2BBFB173DBB}"/>
              </a:ext>
            </a:extLst>
          </p:cNvPr>
          <p:cNvSpPr txBox="1"/>
          <p:nvPr/>
        </p:nvSpPr>
        <p:spPr>
          <a:xfrm>
            <a:off x="9322459" y="6433922"/>
            <a:ext cx="286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400" dirty="0">
                <a:latin typeface="+mj-lt"/>
              </a:rPr>
              <a:t>github.com/</a:t>
            </a:r>
            <a:r>
              <a:rPr lang="fr-BE" sz="1400" dirty="0" err="1">
                <a:latin typeface="+mj-lt"/>
              </a:rPr>
              <a:t>ccloquet</a:t>
            </a:r>
            <a:r>
              <a:rPr lang="fr-BE" sz="1400" dirty="0">
                <a:latin typeface="+mj-lt"/>
              </a:rPr>
              <a:t>/</a:t>
            </a:r>
            <a:r>
              <a:rPr lang="fr-BE" sz="1400" dirty="0" err="1">
                <a:latin typeface="+mj-lt"/>
              </a:rPr>
              <a:t>icu</a:t>
            </a:r>
            <a:r>
              <a:rPr lang="fr-BE" sz="1400" dirty="0">
                <a:latin typeface="+mj-lt"/>
              </a:rPr>
              <a:t>-babyphone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B91B876-138C-4C55-8A10-96753A251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82" y="6440466"/>
            <a:ext cx="307777" cy="307777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98F1B609-7BBE-47AE-BAD7-64213AFE2D28}"/>
              </a:ext>
            </a:extLst>
          </p:cNvPr>
          <p:cNvSpPr/>
          <p:nvPr/>
        </p:nvSpPr>
        <p:spPr>
          <a:xfrm>
            <a:off x="5803304" y="5385199"/>
            <a:ext cx="2471703" cy="141386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D4CE36-506C-4C44-A088-C1ADE1CDB23B}"/>
              </a:ext>
            </a:extLst>
          </p:cNvPr>
          <p:cNvSpPr txBox="1"/>
          <p:nvPr/>
        </p:nvSpPr>
        <p:spPr>
          <a:xfrm>
            <a:off x="164212" y="6611779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/>
              <a:t>2020-11-01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1931E0A5-B774-468C-8EC7-75EC25797CF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46" y="3007951"/>
            <a:ext cx="570955" cy="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113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</dc:creator>
  <cp:lastModifiedBy>Christophe</cp:lastModifiedBy>
  <cp:revision>5</cp:revision>
  <dcterms:created xsi:type="dcterms:W3CDTF">2020-11-01T09:55:15Z</dcterms:created>
  <dcterms:modified xsi:type="dcterms:W3CDTF">2020-11-01T10:44:23Z</dcterms:modified>
</cp:coreProperties>
</file>