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idact Gothic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129afa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129afa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>
                <a:latin typeface="Didact Gothic"/>
                <a:ea typeface="Didact Gothic"/>
                <a:cs typeface="Didact Gothic"/>
                <a:sym typeface="Didact Gothic"/>
              </a:rPr>
              <a:t>Familias de genes que determinan el fenotipo susceptible/resistente al Meropenem</a:t>
            </a:r>
            <a:endParaRPr sz="182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Beta-lactamases</a:t>
            </a:r>
            <a:endParaRPr sz="1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Efflux pumps</a:t>
            </a:r>
            <a:endParaRPr sz="1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Quinolone resistance protein (qnr), p</a:t>
            </a: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hosphoethanolamine transferase (mcr), trimethoprim resistant dihydrofolate reductase (dfr), aminoglycoside 6′-N-acetyltransferase (AAC 6’) and aminoglycoside resistance methyltransferase A (armA -to which 16S rRNA SNP belongs)</a:t>
            </a: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: qnr, mcr, dfr, AAC, armA genes are usually found in multiresistance plasmids linked to other resistance determinants, such as β-lactamase genes -including genes for extended spectrum β-lactamases (ESBLs), AmpC enzymes, and carbapenemases-, aminoglycoside resistance and fluoroquinolones resistance genes.</a:t>
            </a:r>
            <a:endParaRPr sz="1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No such evidence found for Erm 23S ribosomal RNA methyltransferase.</a:t>
            </a:r>
            <a:endParaRPr sz="14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