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66ed502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66ed502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85" l="24614" r="52664" t="0"/>
          <a:stretch/>
        </p:blipFill>
        <p:spPr>
          <a:xfrm>
            <a:off x="5038400" y="355075"/>
            <a:ext cx="2232675" cy="47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49189" l="49412" r="8951" t="0"/>
          <a:stretch/>
        </p:blipFill>
        <p:spPr>
          <a:xfrm>
            <a:off x="249425" y="2571750"/>
            <a:ext cx="4358900" cy="26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67512" l="21121" r="58161" t="0"/>
          <a:stretch/>
        </p:blipFill>
        <p:spPr>
          <a:xfrm>
            <a:off x="152400" y="-87175"/>
            <a:ext cx="23533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37290" l="21792" r="57490" t="31816"/>
          <a:stretch/>
        </p:blipFill>
        <p:spPr>
          <a:xfrm>
            <a:off x="2557300" y="50075"/>
            <a:ext cx="2353300" cy="2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50619" l="90701" r="0" t="0"/>
          <a:stretch/>
        </p:blipFill>
        <p:spPr>
          <a:xfrm>
            <a:off x="7042475" y="185175"/>
            <a:ext cx="1761450" cy="46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1450" y="-1725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A)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17650" y="2436675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</a:t>
            </a:r>
            <a:r>
              <a:rPr lang="es-419"/>
              <a:t>)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070650" y="-1725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C)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6800" y="21375"/>
            <a:ext cx="19332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Baltimore</a:t>
            </a:r>
            <a:endParaRPr sz="1100"/>
          </a:p>
        </p:txBody>
      </p:sp>
      <p:sp>
        <p:nvSpPr>
          <p:cNvPr id="63" name="Google Shape;63;p13"/>
          <p:cNvSpPr txBox="1"/>
          <p:nvPr/>
        </p:nvSpPr>
        <p:spPr>
          <a:xfrm>
            <a:off x="2666150" y="21375"/>
            <a:ext cx="20160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Lisbon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3209" l="0" r="0" t="0"/>
          <a:stretch/>
        </p:blipFill>
        <p:spPr>
          <a:xfrm>
            <a:off x="152400" y="152400"/>
            <a:ext cx="3980275" cy="16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