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FA51F-7AB3-4A9D-B5CB-B516F282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D0929-8911-4723-8384-DBC2AE26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09C0F-5C99-46A8-82D2-C44853D6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583AB-DCC1-4F88-90CD-7BB938F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CD79-6A41-4ECE-B513-16632E9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8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71D0A-C108-47D2-9EF9-9D134BF8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81D42A-296B-4D50-877C-03BB5C565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5F949-71F1-417A-AEC9-159785B4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8410E-E79A-43E9-B481-F0FD59E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E63ED-7B4C-4500-BAF3-5AF0561E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FF367-5565-47D1-BCCF-C2956201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341A4-7C90-43E7-8DBC-8D0DE0169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7BC2C-2EB8-4C22-9FF4-6E228D63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DA4BE-EDBC-4B1C-B5BB-FE0ACF5D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70ADD-7391-4888-ABB4-5BDA579C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B2E3F-5BEC-4B7B-BA95-FB83C358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0F62F-CEAE-4C9F-806C-45AB308E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BF353-3F5D-42DF-BBA4-19699CAB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91230-515B-43F6-8E83-9D98240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39DD-5B3B-4EF4-BE8B-D59C91C7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F8C4-4B9E-46A5-9690-EAEEEC78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9DF61-83BA-4E0C-AA10-134F6153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791A6-6656-4367-AAF8-82E23D42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4D025-57F2-48BD-8451-3E3206A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9438D-952C-4496-949B-94041517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CA35-2833-4C24-BCC8-4AD20FA1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CF174-80DC-41F9-8B24-CFB1D9E7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9D3C9-8D11-4DC3-B083-56E99037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67BD7-E9A3-495E-8969-4D724742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F9529-2CDE-4ECA-BE7B-ECED5F9A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EA3BF-859C-4483-B6FA-0978EC5E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B26E-23EF-42D6-9A92-F86F1A96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69A9B-7EC6-451B-9245-46787E5B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6969-615F-49FC-935E-C33F5021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0149F-1463-4216-9ABB-2A742663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31B05-EB4E-462B-8941-831CBD26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A8CC9-33F1-4091-8B75-9F022E25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23BB7-9BBA-4240-BC75-D059E29F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0B5A35-BF6A-4878-A90C-5DADCDB1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EF26-350B-4BEB-953E-9DF2890D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1218B-75FB-4E69-9DBA-FEE39FD6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4DE7C-9748-4700-8AB9-1EB7C19A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44CBB-154F-43CA-8193-09C3248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29A52-C503-4080-A2B7-5474FA2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CFFE2-8065-4B85-891A-EFDCF37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ACFBF-2BB9-4956-8451-36983604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C5B8-9582-4AEB-BFA0-341BD2B7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5C6D0-E30D-40FC-A7E6-6CE4054F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02631-B2B2-494A-A803-CD1B3303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39EF4-DA30-4D10-9FAA-3B7203EC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08825-AA73-4DCB-BA55-7FA1F840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DC700-4652-4AC8-B2A7-3F7472FC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7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A4FE5-6CEB-4E58-8405-E270004F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2B12C6-5A94-42CF-AECC-190E94BD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B06E-751D-42B6-91B0-5213E0E9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E9C25-F96F-4B73-B6D9-E7C263DD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12B47-C3F8-4B53-9D0A-88C1BB6D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0CA29-643A-44E8-9F9B-745DCDFC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787D5D-8441-4FFB-8CF8-E4C3C22D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121DA-DE92-4EAA-8707-1E7A9378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14004-F0F5-4FF7-8CD2-C1D398E5C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CD85-3550-48E5-A3C4-29D7CA53D1E5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9289E-8F86-433F-9EE3-ECC9BB47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99E43-B2CB-41A0-9442-B7DF3F11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C303-D134-4473-A0EC-F0E15FCE9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fysik.dtu.dk/gpaw/documentation/pdos/pdos.html#density-of-st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mpi.univie.ac.at/wiki/index.php/PROCAR" TargetMode="External"/><Relationship Id="rId2" Type="http://schemas.openxmlformats.org/officeDocument/2006/relationships/hyperlink" Target="https://cms.mpi.univie.ac.at/wiki/index.php/DOSC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122-0D11-4797-820C-192994470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态密度计算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1D224-D475-44CB-AC60-69B743F8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2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CF7E7-80AC-4E38-94E7-C3C36854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358CF-D8FB-4B97-B943-9ECFC6D6C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给定能量范围内态的数目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参考资料 </a:t>
                </a:r>
                <a:r>
                  <a:rPr lang="en-US" altLang="zh-CN" dirty="0">
                    <a:hlinkClick r:id="rId2"/>
                  </a:rPr>
                  <a:t>https://wiki.fysik.dtu.dk/gpaw/documentation/pdos/pdos.html#density-of-states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1358CF-D8FB-4B97-B943-9ECFC6D6C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7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4BFB-DB16-414F-A6D5-B677E30D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INCAR</a:t>
            </a:r>
            <a:r>
              <a:rPr lang="zh-CN" altLang="en-US" dirty="0"/>
              <a:t>中相关的</a:t>
            </a:r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F24CD-AACB-4BEE-A849-7245DB7E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NEDOS</a:t>
            </a:r>
          </a:p>
          <a:p>
            <a:r>
              <a:rPr lang="en-US" altLang="zh-CN" dirty="0"/>
              <a:t>EMIN, EMAX</a:t>
            </a:r>
          </a:p>
          <a:p>
            <a:r>
              <a:rPr lang="en-US" altLang="zh-CN" dirty="0"/>
              <a:t>ISMEAR, SIGMA</a:t>
            </a:r>
          </a:p>
          <a:p>
            <a:r>
              <a:rPr lang="en-US" altLang="zh-CN" dirty="0"/>
              <a:t>LORBIT (</a:t>
            </a:r>
            <a:r>
              <a:rPr lang="zh-CN" altLang="en-US" dirty="0"/>
              <a:t>投影态密度，</a:t>
            </a:r>
            <a:r>
              <a:rPr lang="en-US" altLang="zh-CN" dirty="0"/>
              <a:t>projected density of states)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5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3BB1-209D-423F-B4A8-64D3187C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两步计算流程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52B18-7407-48B7-9A0F-D6C9389C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结构优化或静态计算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态密度计算</a:t>
            </a:r>
            <a:endParaRPr lang="en-US" altLang="zh-CN" dirty="0"/>
          </a:p>
          <a:p>
            <a:pPr lvl="1"/>
            <a:r>
              <a:rPr lang="zh-CN" altLang="en-US" dirty="0"/>
              <a:t>固定电荷密度 </a:t>
            </a:r>
            <a:r>
              <a:rPr lang="en-US" altLang="zh-CN" dirty="0"/>
              <a:t>ICHARG</a:t>
            </a:r>
          </a:p>
          <a:p>
            <a:pPr lvl="1"/>
            <a:r>
              <a:rPr lang="zh-CN" altLang="en-US" dirty="0"/>
              <a:t>关掉对称性 </a:t>
            </a:r>
            <a:r>
              <a:rPr lang="en-US" altLang="zh-CN" dirty="0"/>
              <a:t>ISYM </a:t>
            </a:r>
          </a:p>
          <a:p>
            <a:pPr lvl="1"/>
            <a:r>
              <a:rPr lang="zh-CN" altLang="en-US" dirty="0"/>
              <a:t>增大 </a:t>
            </a:r>
            <a:r>
              <a:rPr lang="en-US" altLang="zh-CN" dirty="0"/>
              <a:t>NEDOS</a:t>
            </a:r>
          </a:p>
          <a:p>
            <a:pPr lvl="1"/>
            <a:r>
              <a:rPr lang="zh-CN" altLang="en-US" dirty="0"/>
              <a:t>增大</a:t>
            </a:r>
            <a:r>
              <a:rPr lang="en-US" altLang="zh-CN" dirty="0"/>
              <a:t>K</a:t>
            </a:r>
            <a:r>
              <a:rPr lang="zh-CN" altLang="en-US" dirty="0"/>
              <a:t>点密度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71550" lvl="1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E0F0-F733-44A3-A2C0-717C38B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输出文件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9E3D5-C651-4080-B553-8828918C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DOSCAR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https://cms.mpi.univie.ac.at/wiki/index.php/DOSCAR</a:t>
            </a:r>
            <a:endParaRPr lang="en-US" altLang="zh-CN" dirty="0"/>
          </a:p>
          <a:p>
            <a:r>
              <a:rPr lang="en-US" altLang="zh-CN" dirty="0"/>
              <a:t>PROCAR </a:t>
            </a:r>
            <a:r>
              <a:rPr lang="en-US" altLang="zh-CN" dirty="0">
                <a:hlinkClick r:id="rId3"/>
              </a:rPr>
              <a:t>https://cms.mpi.univie.ac.at/wiki/index.php/PROCAR</a:t>
            </a:r>
            <a:endParaRPr lang="en-US" altLang="zh-CN" dirty="0"/>
          </a:p>
          <a:p>
            <a:r>
              <a:rPr lang="en-US" altLang="zh-CN" dirty="0"/>
              <a:t>vasprun.xml</a:t>
            </a:r>
          </a:p>
        </p:txBody>
      </p:sp>
    </p:spTree>
    <p:extLst>
      <p:ext uri="{BB962C8B-B14F-4D97-AF65-F5344CB8AC3E}">
        <p14:creationId xmlns:p14="http://schemas.microsoft.com/office/powerpoint/2010/main" val="7349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0D06-062C-4419-B3BB-B87975F6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../tmckit/py_dos.py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3EF18-2BB9-4BF4-97DD-DE50C6FD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帮助文档：</a:t>
            </a:r>
            <a:r>
              <a:rPr lang="en-US" altLang="zh-CN" dirty="0"/>
              <a:t>py_dos.py --help</a:t>
            </a:r>
          </a:p>
          <a:p>
            <a:r>
              <a:rPr lang="zh-CN" altLang="en-US" dirty="0"/>
              <a:t>示例</a:t>
            </a:r>
            <a:r>
              <a:rPr lang="en-US" altLang="zh-CN" dirty="0"/>
              <a:t>(w-</a:t>
            </a:r>
            <a:r>
              <a:rPr lang="en-US" altLang="zh-CN" dirty="0" err="1"/>
              <a:t>GaN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py_dos.py –d dos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vasp</a:t>
            </a:r>
            <a:r>
              <a:rPr lang="en-US" altLang="zh-CN" dirty="0"/>
              <a:t> --format=%s-%l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2D23B-9205-4D67-8AD2-BBD9E96E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35" y="2865120"/>
            <a:ext cx="4996329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165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态密度计算</vt:lpstr>
      <vt:lpstr>态密度</vt:lpstr>
      <vt:lpstr>INCAR中相关的TAG</vt:lpstr>
      <vt:lpstr>两步计算流程</vt:lpstr>
      <vt:lpstr>输出文件 </vt:lpstr>
      <vt:lpstr>../tmckit/py_dos.py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态密度计算</dc:title>
  <dc:creator>Xi Xu</dc:creator>
  <cp:lastModifiedBy>Xi Xu</cp:lastModifiedBy>
  <cp:revision>14</cp:revision>
  <dcterms:created xsi:type="dcterms:W3CDTF">2019-04-17T11:49:07Z</dcterms:created>
  <dcterms:modified xsi:type="dcterms:W3CDTF">2019-04-18T10:16:24Z</dcterms:modified>
</cp:coreProperties>
</file>