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4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6715E56-DCD8-41AC-B9FA-58F62F33E73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EE59235-0960-4DF9-A81C-381D5AF2B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925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715E56-DCD8-41AC-B9FA-58F62F33E73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E59235-0960-4DF9-A81C-381D5AF2B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507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715E56-DCD8-41AC-B9FA-58F62F33E73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E59235-0960-4DF9-A81C-381D5AF2B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469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715E56-DCD8-41AC-B9FA-58F62F33E73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E59235-0960-4DF9-A81C-381D5AF2B28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77415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715E56-DCD8-41AC-B9FA-58F62F33E73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E59235-0960-4DF9-A81C-381D5AF2B28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756392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715E56-DCD8-41AC-B9FA-58F62F33E73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E59235-0960-4DF9-A81C-381D5AF2B28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08413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715E56-DCD8-41AC-B9FA-58F62F33E73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E59235-0960-4DF9-A81C-381D5AF2B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0154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715E56-DCD8-41AC-B9FA-58F62F33E73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E59235-0960-4DF9-A81C-381D5AF2B28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208441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715E56-DCD8-41AC-B9FA-58F62F33E73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E59235-0960-4DF9-A81C-381D5AF2B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745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6715E56-DCD8-41AC-B9FA-58F62F33E73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E59235-0960-4DF9-A81C-381D5AF2B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4630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6715E56-DCD8-41AC-B9FA-58F62F33E73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EE59235-0960-4DF9-A81C-381D5AF2B28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500394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6715E56-DCD8-41AC-B9FA-58F62F33E73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EE59235-0960-4DF9-A81C-381D5AF2B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807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通过状态方程优化晶胞体积</a:t>
            </a:r>
            <a:r>
              <a:rPr lang="en-US" altLang="zh-CN" dirty="0" smtClean="0"/>
              <a:t>&amp;</a:t>
            </a:r>
            <a:r>
              <a:rPr lang="en-US" altLang="zh-CN" dirty="0" err="1" smtClean="0"/>
              <a:t>xmgrace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940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避免</a:t>
            </a:r>
            <a:r>
              <a:rPr lang="en-US" altLang="zh-CN" dirty="0" err="1" smtClean="0"/>
              <a:t>Pulay</a:t>
            </a:r>
            <a:r>
              <a:rPr lang="en-US" altLang="zh-CN" dirty="0" smtClean="0"/>
              <a:t> Stress</a:t>
            </a:r>
            <a:r>
              <a:rPr lang="zh-CN" altLang="en-US" dirty="0" smtClean="0"/>
              <a:t>对结果的影响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对于大体系节省计算开销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不用担心结构收敛的问题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</a:t>
            </a:r>
            <a:r>
              <a:rPr lang="zh-CN" altLang="en-US" dirty="0"/>
              <a:t>通过状态方程优化晶胞体积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4552"/>
            <a:ext cx="9144000" cy="196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928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261872"/>
            <a:ext cx="8229600" cy="4745419"/>
          </a:xfrm>
        </p:spPr>
        <p:txBody>
          <a:bodyPr/>
          <a:lstStyle/>
          <a:p>
            <a:r>
              <a:rPr lang="zh-CN" altLang="en-US" dirty="0" smtClean="0"/>
              <a:t>参考的脚本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简单算例</a:t>
            </a:r>
            <a:r>
              <a:rPr lang="en-US" altLang="zh-CN" dirty="0" smtClean="0"/>
              <a:t>-Si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76" y="1948815"/>
            <a:ext cx="8613648" cy="380336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792" y="1040120"/>
            <a:ext cx="6236208" cy="908695"/>
          </a:xfrm>
          <a:prstGeom prst="rect">
            <a:avLst/>
          </a:prstGeom>
        </p:spPr>
      </p:pic>
      <p:sp>
        <p:nvSpPr>
          <p:cNvPr id="8" name="内容占位符 1"/>
          <p:cNvSpPr txBox="1">
            <a:spLocks/>
          </p:cNvSpPr>
          <p:nvPr/>
        </p:nvSpPr>
        <p:spPr>
          <a:xfrm>
            <a:off x="3767328" y="5332378"/>
            <a:ext cx="4919472" cy="1361856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ENCUT=300</a:t>
            </a:r>
            <a:r>
              <a:rPr lang="zh-CN" altLang="en-US" dirty="0" smtClean="0"/>
              <a:t>条件下和</a:t>
            </a:r>
            <a:r>
              <a:rPr lang="en-US" altLang="zh-CN" dirty="0" smtClean="0"/>
              <a:t>ISIF=3</a:t>
            </a:r>
            <a:r>
              <a:rPr lang="zh-CN" altLang="en-US" dirty="0" smtClean="0"/>
              <a:t>的计算结果比较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和</a:t>
            </a:r>
            <a:r>
              <a:rPr lang="en-US" altLang="zh-CN" dirty="0" smtClean="0"/>
              <a:t>ENCUT=550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ISIF=3</a:t>
            </a:r>
            <a:r>
              <a:rPr lang="zh-CN" altLang="en-US" dirty="0" smtClean="0"/>
              <a:t>的结果比较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5776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通过状态方程拟合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9112"/>
            <a:ext cx="9144000" cy="134768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" y="2476801"/>
            <a:ext cx="8869680" cy="151306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174" y="4220143"/>
            <a:ext cx="3940494" cy="185083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8868" y="3942543"/>
            <a:ext cx="4096512" cy="279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3274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题1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7450EF0B-5AA3-49DB-A290-1297FA36BB7B}" vid="{97200F8A-4490-4A26-80D7-D22F984D0A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113</TotalTime>
  <Words>62</Words>
  <Application>Microsoft Office PowerPoint</Application>
  <PresentationFormat>全屏显示(4:3)</PresentationFormat>
  <Paragraphs>22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黑体</vt:lpstr>
      <vt:lpstr>Lucida Sans Unicode</vt:lpstr>
      <vt:lpstr>Verdana</vt:lpstr>
      <vt:lpstr>Wingdings 2</vt:lpstr>
      <vt:lpstr>Wingdings 3</vt:lpstr>
      <vt:lpstr>主题1</vt:lpstr>
      <vt:lpstr>通过状态方程优化晶胞体积&amp;xmgrace介绍</vt:lpstr>
      <vt:lpstr>为什么通过状态方程优化晶胞体积</vt:lpstr>
      <vt:lpstr>简单算例-Si</vt:lpstr>
      <vt:lpstr>通过状态方程拟合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扫描体积&amp;xmgrace介绍</dc:title>
  <dc:creator>wang wayne</dc:creator>
  <cp:lastModifiedBy>wang wayne</cp:lastModifiedBy>
  <cp:revision>6</cp:revision>
  <dcterms:created xsi:type="dcterms:W3CDTF">2019-04-18T10:41:15Z</dcterms:created>
  <dcterms:modified xsi:type="dcterms:W3CDTF">2019-04-18T12:35:10Z</dcterms:modified>
</cp:coreProperties>
</file>