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0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0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0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0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11/25/24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9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9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11/25/24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0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11/25/24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9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11/25/24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2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8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1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11/25/24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18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purple chromosome design">
            <a:extLst>
              <a:ext uri="{FF2B5EF4-FFF2-40B4-BE49-F238E27FC236}">
                <a16:creationId xmlns:a16="http://schemas.microsoft.com/office/drawing/2014/main" id="{D3532CF8-DA15-9EDF-0E48-5EFD2239A3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968" r="-1" b="21768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BD265C-7537-5EB7-9DF0-F4AD2D48E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1863" y="3429000"/>
            <a:ext cx="5248275" cy="2387600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22F12-7D89-7276-1781-8FEC5154E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1863" y="1932808"/>
            <a:ext cx="5248275" cy="132167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Auto Detection Fraud</a:t>
            </a:r>
          </a:p>
        </p:txBody>
      </p:sp>
    </p:spTree>
    <p:extLst>
      <p:ext uri="{BB962C8B-B14F-4D97-AF65-F5344CB8AC3E}">
        <p14:creationId xmlns:p14="http://schemas.microsoft.com/office/powerpoint/2010/main" val="593486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84C3F-27B4-DC9A-BE40-6C0F0D38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00B93-71F0-D65D-99F5-DE3096914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Go to the 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Train Model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page by clicking the Train the Model button.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Click Start Training to train the machine learning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 training process outputs metrics like accuracy, precision, recall, and F1-score as well as the value. Also in the results are macro avg as well as weighted avg of said metrics.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Features Used for Training are also listed on the page.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99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EC02-0868-04A4-0B06-B4E0CF7C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4A291-B02E-3AD1-C87D-339CD345F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Go to the 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Predict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page by clicking the Predict button from the Training Page.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Click on Make Prediction in the subsequent page.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 app will output predictions, showing whether each row is "Fraudulent" or "Legitimate".</a:t>
            </a:r>
          </a:p>
        </p:txBody>
      </p:sp>
    </p:spTree>
    <p:extLst>
      <p:ext uri="{BB962C8B-B14F-4D97-AF65-F5344CB8AC3E}">
        <p14:creationId xmlns:p14="http://schemas.microsoft.com/office/powerpoint/2010/main" val="3757677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EB2D-0262-69DA-7C9D-DCB15D9E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A392E-965F-EF03-4FB5-C46F1B6B5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Preprocessing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Always upload the raw dataset to clean it before training or prediction.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 raw data is cleaned and modified to include _clean to be updated as the trained model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Consistent Data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 cleaned dataset is used for both training and prediction to avoid errors.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Error Handling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If you encounter any issues (e.g., file not uploading or prediction errors), check the Flask terminal output for error messages.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Flexibility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This project uses both the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GradiantBoostingClassifier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in combination of K nearest neighbor, but you can modify the 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training.py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file to experiment with other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80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8241-32B7-6352-59B0-BB3F35A5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9F549-9D70-B232-3631-DA3C4273A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Add data visualization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Provide downloadable results for predictions.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Include model comparison for different algorithms.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21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D3331-4F4A-03F8-67F4-70CA30ED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Detection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B03F4-C02B-CEFF-E1FC-A917A8A15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 to the </a:t>
            </a:r>
            <a:r>
              <a:rPr lang="en-US" dirty="0">
                <a:effectLst/>
              </a:rPr>
              <a:t>**</a:t>
            </a:r>
            <a:r>
              <a:rPr lang="en-US" dirty="0"/>
              <a:t>Fraud Detection Project</a:t>
            </a:r>
            <a:r>
              <a:rPr lang="en-US" dirty="0">
                <a:effectLst/>
              </a:rPr>
              <a:t>**</a:t>
            </a:r>
            <a:r>
              <a:rPr lang="en-US" dirty="0"/>
              <a:t>! This is a Flask-based web application designed to help you upload data, preprocess it, train a model, and make predictions for fraud detection specifically for auto insurance fraud detection using </a:t>
            </a:r>
            <a:r>
              <a:rPr lang="en-US" dirty="0" err="1"/>
              <a:t>insuranceFraud.csv</a:t>
            </a:r>
            <a:r>
              <a:rPr lang="en-US" dirty="0"/>
              <a:t> from </a:t>
            </a:r>
            <a:r>
              <a:rPr lang="en-US" dirty="0" err="1"/>
              <a:t>kaggle</a:t>
            </a:r>
            <a:r>
              <a:rPr lang="en-US" dirty="0"/>
              <a:t>. It's a beginner-friendly tool for exploring machine learning workflows.</a:t>
            </a:r>
          </a:p>
        </p:txBody>
      </p:sp>
    </p:spTree>
    <p:extLst>
      <p:ext uri="{BB962C8B-B14F-4D97-AF65-F5344CB8AC3E}">
        <p14:creationId xmlns:p14="http://schemas.microsoft.com/office/powerpoint/2010/main" val="137452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BCC4-A9AA-3012-96B7-D81A3205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Nearest Neighbor Classifier</a:t>
            </a:r>
          </a:p>
        </p:txBody>
      </p:sp>
      <p:pic>
        <p:nvPicPr>
          <p:cNvPr id="5" name="Content Placeholder 4" descr="A diagram of a neighborhood&#10;&#10;Description automatically generated with medium confidence">
            <a:extLst>
              <a:ext uri="{FF2B5EF4-FFF2-40B4-BE49-F238E27FC236}">
                <a16:creationId xmlns:a16="http://schemas.microsoft.com/office/drawing/2014/main" id="{E6E6E4FF-B125-6322-B3A7-5040FE150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5805" y="1705232"/>
            <a:ext cx="8933936" cy="4942703"/>
          </a:xfrm>
        </p:spPr>
      </p:pic>
    </p:spTree>
    <p:extLst>
      <p:ext uri="{BB962C8B-B14F-4D97-AF65-F5344CB8AC3E}">
        <p14:creationId xmlns:p14="http://schemas.microsoft.com/office/powerpoint/2010/main" val="161865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CC29D-FC2A-A34A-8B34-D8147ABC9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Classifier</a:t>
            </a:r>
          </a:p>
        </p:txBody>
      </p:sp>
      <p:pic>
        <p:nvPicPr>
          <p:cNvPr id="5" name="Content Placeholder 4" descr="A diagram of a complex component&#10;&#10;Description automatically generated with medium confidence">
            <a:extLst>
              <a:ext uri="{FF2B5EF4-FFF2-40B4-BE49-F238E27FC236}">
                <a16:creationId xmlns:a16="http://schemas.microsoft.com/office/drawing/2014/main" id="{3C021F53-B380-412F-ECE2-5127CD70B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9828" y="1841157"/>
            <a:ext cx="6344678" cy="4758509"/>
          </a:xfrm>
        </p:spPr>
      </p:pic>
    </p:spTree>
    <p:extLst>
      <p:ext uri="{BB962C8B-B14F-4D97-AF65-F5344CB8AC3E}">
        <p14:creationId xmlns:p14="http://schemas.microsoft.com/office/powerpoint/2010/main" val="3143254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4046-B70E-29E4-3A64-6FEA4907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Classifier</a:t>
            </a:r>
          </a:p>
        </p:txBody>
      </p:sp>
      <p:pic>
        <p:nvPicPr>
          <p:cNvPr id="5" name="Content Placeholder 4" descr="A diagram of a stacking classifier&#10;&#10;Description automatically generated">
            <a:extLst>
              <a:ext uri="{FF2B5EF4-FFF2-40B4-BE49-F238E27FC236}">
                <a16:creationId xmlns:a16="http://schemas.microsoft.com/office/drawing/2014/main" id="{B7A73CDE-3044-F121-C4F4-80921B4A9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615" y="1873207"/>
            <a:ext cx="6127807" cy="4595856"/>
          </a:xfrm>
        </p:spPr>
      </p:pic>
    </p:spTree>
    <p:extLst>
      <p:ext uri="{BB962C8B-B14F-4D97-AF65-F5344CB8AC3E}">
        <p14:creationId xmlns:p14="http://schemas.microsoft.com/office/powerpoint/2010/main" val="345410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06CE-B0E3-DD6C-1F87-527AC0A4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40C05-4366-364E-6CD5-97BFF92E7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AutoNum type="arabicPeriod"/>
            </a:pPr>
            <a:r>
              <a:rPr lang="en-US" dirty="0">
                <a:effectLst/>
              </a:rPr>
              <a:t>**</a:t>
            </a:r>
            <a:r>
              <a:rPr lang="en-US" dirty="0"/>
              <a:t>Upload Raw Data</a:t>
            </a:r>
            <a:r>
              <a:rPr lang="en-US" dirty="0">
                <a:effectLst/>
              </a:rPr>
              <a:t>**</a:t>
            </a:r>
            <a:r>
              <a:rPr lang="en-US" dirty="0"/>
              <a:t>: </a:t>
            </a:r>
            <a:r>
              <a:rPr lang="en-US" dirty="0">
                <a:effectLst/>
              </a:rPr>
              <a:t>-</a:t>
            </a:r>
            <a:r>
              <a:rPr lang="en-US" dirty="0"/>
              <a:t> Upload your dataset, and the application will preprocess it for you (</a:t>
            </a:r>
            <a:r>
              <a:rPr lang="en-US" dirty="0" err="1"/>
              <a:t>insurance.csv</a:t>
            </a:r>
            <a:r>
              <a:rPr lang="en-US" dirty="0"/>
              <a:t>). </a:t>
            </a:r>
            <a:r>
              <a:rPr lang="en-US" dirty="0">
                <a:effectLst/>
              </a:rPr>
              <a:t>-</a:t>
            </a:r>
            <a:r>
              <a:rPr lang="en-US" dirty="0"/>
              <a:t> Preprocessing includes handling missing values and encoding categorical data. </a:t>
            </a:r>
          </a:p>
          <a:p>
            <a:pPr marL="342900" indent="-342900">
              <a:buAutoNum type="arabicPeriod"/>
            </a:pPr>
            <a:r>
              <a:rPr lang="en-US" dirty="0">
                <a:effectLst/>
              </a:rPr>
              <a:t>**</a:t>
            </a:r>
            <a:r>
              <a:rPr lang="en-US" dirty="0"/>
              <a:t>Train a Model</a:t>
            </a:r>
            <a:r>
              <a:rPr lang="en-US" dirty="0">
                <a:effectLst/>
              </a:rPr>
              <a:t>**</a:t>
            </a:r>
            <a:r>
              <a:rPr lang="en-US" dirty="0"/>
              <a:t>: </a:t>
            </a:r>
            <a:r>
              <a:rPr lang="en-US" dirty="0">
                <a:effectLst/>
              </a:rPr>
              <a:t>-</a:t>
            </a:r>
            <a:r>
              <a:rPr lang="en-US" dirty="0"/>
              <a:t> Use the cleaned dataset to train a machine learning model. </a:t>
            </a:r>
            <a:r>
              <a:rPr lang="en-US" dirty="0">
                <a:effectLst/>
              </a:rPr>
              <a:t>-</a:t>
            </a:r>
            <a:r>
              <a:rPr lang="en-US" dirty="0"/>
              <a:t> The target column is specifically </a:t>
            </a:r>
            <a:r>
              <a:rPr lang="en-US" dirty="0" err="1"/>
              <a:t>fraud_reported</a:t>
            </a:r>
            <a:r>
              <a:rPr lang="en-US" dirty="0"/>
              <a:t> as listed in </a:t>
            </a:r>
            <a:r>
              <a:rPr lang="en-US" dirty="0" err="1"/>
              <a:t>config.py</a:t>
            </a:r>
            <a:r>
              <a:rPr lang="en-US" dirty="0"/>
              <a:t> </a:t>
            </a:r>
            <a:r>
              <a:rPr lang="en-US" dirty="0">
                <a:effectLst/>
              </a:rPr>
              <a:t>-</a:t>
            </a:r>
            <a:r>
              <a:rPr lang="en-US" dirty="0"/>
              <a:t> The selected features are also in </a:t>
            </a:r>
            <a:r>
              <a:rPr lang="en-US" dirty="0" err="1"/>
              <a:t>config.py</a:t>
            </a:r>
            <a:r>
              <a:rPr lang="en-US" dirty="0"/>
              <a:t> and those can be changed accordingly. </a:t>
            </a:r>
          </a:p>
          <a:p>
            <a:pPr marL="342900" indent="-342900">
              <a:buAutoNum type="arabicPeriod"/>
            </a:pPr>
            <a:r>
              <a:rPr lang="en-US" dirty="0">
                <a:effectLst/>
              </a:rPr>
              <a:t>**</a:t>
            </a:r>
            <a:r>
              <a:rPr lang="en-US" dirty="0"/>
              <a:t>Make Predictions</a:t>
            </a:r>
            <a:r>
              <a:rPr lang="en-US" dirty="0">
                <a:effectLst/>
              </a:rPr>
              <a:t>**</a:t>
            </a:r>
            <a:r>
              <a:rPr lang="en-US" dirty="0"/>
              <a:t>: </a:t>
            </a:r>
            <a:r>
              <a:rPr lang="en-US" dirty="0">
                <a:effectLst/>
              </a:rPr>
              <a:t>-</a:t>
            </a:r>
            <a:r>
              <a:rPr lang="en-US" dirty="0"/>
              <a:t> Use the cleaned dataset to make predictions (e.g., fraudulent or legitimate cases). </a:t>
            </a:r>
            <a:r>
              <a:rPr lang="en-US" dirty="0">
                <a:effectLst/>
              </a:rPr>
              <a:t>-</a:t>
            </a:r>
            <a:r>
              <a:rPr lang="en-US" dirty="0"/>
              <a:t> Predictions are displayed in JSON format for easy interpretation. </a:t>
            </a:r>
          </a:p>
          <a:p>
            <a:pPr marL="342900" indent="-342900">
              <a:buAutoNum type="arabicPeriod"/>
            </a:pPr>
            <a:r>
              <a:rPr lang="en-US" dirty="0">
                <a:effectLst/>
              </a:rPr>
              <a:t>**</a:t>
            </a:r>
            <a:r>
              <a:rPr lang="en-US" dirty="0"/>
              <a:t>Simple Navigation</a:t>
            </a:r>
            <a:r>
              <a:rPr lang="en-US" dirty="0">
                <a:effectLst/>
              </a:rPr>
              <a:t>**</a:t>
            </a:r>
            <a:r>
              <a:rPr lang="en-US" dirty="0"/>
              <a:t>: </a:t>
            </a:r>
            <a:r>
              <a:rPr lang="en-US" dirty="0">
                <a:effectLst/>
              </a:rPr>
              <a:t>-</a:t>
            </a:r>
            <a:r>
              <a:rPr lang="en-US" dirty="0"/>
              <a:t> Initially the home page leads to the upload page. </a:t>
            </a:r>
            <a:r>
              <a:rPr lang="en-US" dirty="0">
                <a:effectLst/>
              </a:rPr>
              <a:t>-</a:t>
            </a:r>
            <a:r>
              <a:rPr lang="en-US" dirty="0"/>
              <a:t> Second page allows the user to choose the file and upload. </a:t>
            </a:r>
            <a:r>
              <a:rPr lang="en-US" dirty="0">
                <a:effectLst/>
              </a:rPr>
              <a:t>-</a:t>
            </a:r>
            <a:r>
              <a:rPr lang="en-US" dirty="0"/>
              <a:t> Once successful, the metrics and values results are shown. Features and target column are also displayed. </a:t>
            </a:r>
            <a:r>
              <a:rPr lang="en-US" dirty="0">
                <a:effectLst/>
              </a:rPr>
              <a:t>-</a:t>
            </a:r>
            <a:r>
              <a:rPr lang="en-US" dirty="0"/>
              <a:t> The user can continue to predict in which the ID and the prediction for Fraud are displayed. </a:t>
            </a:r>
            <a:r>
              <a:rPr lang="en-US" dirty="0">
                <a:effectLst/>
              </a:rPr>
              <a:t>-</a:t>
            </a:r>
            <a:r>
              <a:rPr lang="en-US" dirty="0"/>
              <a:t> Lastly, the user is able to download the report. If chosen, </a:t>
            </a:r>
            <a:r>
              <a:rPr lang="en-US" dirty="0" err="1"/>
              <a:t>fradulent_prediction_report.csv</a:t>
            </a:r>
            <a:r>
              <a:rPr lang="en-US" dirty="0"/>
              <a:t> is downloaded to the user's download folder.</a:t>
            </a:r>
          </a:p>
        </p:txBody>
      </p:sp>
    </p:spTree>
    <p:extLst>
      <p:ext uri="{BB962C8B-B14F-4D97-AF65-F5344CB8AC3E}">
        <p14:creationId xmlns:p14="http://schemas.microsoft.com/office/powerpoint/2010/main" val="2226781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04B84-3226-41C0-3E87-BD48160E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2B4DF-CB9C-B876-EAA1-D21F63FF2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Flask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pandas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scikit-learn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pickle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gunicorn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(optional for production)</a:t>
            </a:r>
          </a:p>
        </p:txBody>
      </p:sp>
    </p:spTree>
    <p:extLst>
      <p:ext uri="{BB962C8B-B14F-4D97-AF65-F5344CB8AC3E}">
        <p14:creationId xmlns:p14="http://schemas.microsoft.com/office/powerpoint/2010/main" val="419851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138C-7489-B3DF-BA0B-9A728689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08351-1924-A29F-8FAF-5499EFE03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Upload Data</a:t>
            </a:r>
          </a:p>
          <a:p>
            <a:r>
              <a:rPr lang="en-US" dirty="0"/>
              <a:t>Train Model</a:t>
            </a:r>
          </a:p>
          <a:p>
            <a:r>
              <a:rPr lang="en-US" dirty="0"/>
              <a:t>Make Predictions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80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8321-5091-E4C8-DF7A-FC5E55C4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5CEBC-1F15-C923-5138-E9B5E71E3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Go to the 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Upload Data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page by clicking Upload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Upload your raw dataset (e.g., 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insurance_fraud.csv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) and click Upload.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 app will clean the data and save it in the data subfolder.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Cleaned data is called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insuranceFraud_cleaned.csv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11131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DarkSeedLeftStep">
      <a:dk1>
        <a:srgbClr val="000000"/>
      </a:dk1>
      <a:lt1>
        <a:srgbClr val="FFFFFF"/>
      </a:lt1>
      <a:dk2>
        <a:srgbClr val="1F1833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01DD6"/>
      </a:accent4>
      <a:accent5>
        <a:srgbClr val="2943E7"/>
      </a:accent5>
      <a:accent6>
        <a:srgbClr val="1781D5"/>
      </a:accent6>
      <a:hlink>
        <a:srgbClr val="433FBF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608</Words>
  <Application>Microsoft Macintosh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Avenir Next LT Pro</vt:lpstr>
      <vt:lpstr>Footlight MT Light</vt:lpstr>
      <vt:lpstr>ArchVTI</vt:lpstr>
      <vt:lpstr>Machine Learning</vt:lpstr>
      <vt:lpstr>Fraud Detection Project</vt:lpstr>
      <vt:lpstr>K Nearest Neighbor Classifier</vt:lpstr>
      <vt:lpstr>Gradient Boosting Classifier</vt:lpstr>
      <vt:lpstr>Stacking Classifier</vt:lpstr>
      <vt:lpstr>Features</vt:lpstr>
      <vt:lpstr>Dependencies</vt:lpstr>
      <vt:lpstr>Workflow</vt:lpstr>
      <vt:lpstr>Upload Data</vt:lpstr>
      <vt:lpstr>Train Model</vt:lpstr>
      <vt:lpstr>Make Predictions</vt:lpstr>
      <vt:lpstr>Notes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Cecilia Milla</dc:creator>
  <cp:lastModifiedBy>Cecilia Milla</cp:lastModifiedBy>
  <cp:revision>1</cp:revision>
  <dcterms:created xsi:type="dcterms:W3CDTF">2024-11-25T22:06:12Z</dcterms:created>
  <dcterms:modified xsi:type="dcterms:W3CDTF">2024-11-25T22:20:12Z</dcterms:modified>
</cp:coreProperties>
</file>