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3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1" r:id="rId18"/>
    <p:sldId id="272" r:id="rId19"/>
    <p:sldId id="273" r:id="rId20"/>
    <p:sldId id="274" r:id="rId21"/>
    <p:sldId id="275" r:id="rId22"/>
  </p:sldIdLst>
  <p:sldSz cx="13746163"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5"/>
    <p:restoredTop sz="94699"/>
  </p:normalViewPr>
  <p:slideViewPr>
    <p:cSldViewPr snapToGrid="0">
      <p:cViewPr>
        <p:scale>
          <a:sx n="75" d="100"/>
          <a:sy n="75" d="100"/>
        </p:scale>
        <p:origin x="152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AED66-5888-406B-ABE4-8FA3537D3E03}"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52B1108-FBE2-4BEC-AB19-5FC4DC2C1E03}">
      <dgm:prSet/>
      <dgm:spPr/>
      <dgm:t>
        <a:bodyPr/>
        <a:lstStyle/>
        <a:p>
          <a:pPr>
            <a:lnSpc>
              <a:spcPct val="100000"/>
            </a:lnSpc>
          </a:pPr>
          <a:r>
            <a:rPr lang="en-US"/>
            <a:t>This project uses data from The National Highway Traffic Safety Administration collected from 2011-2024.</a:t>
          </a:r>
        </a:p>
      </dgm:t>
    </dgm:pt>
    <dgm:pt modelId="{7FA33266-75E9-4847-96AB-786B0CB26A04}" type="parTrans" cxnId="{F62B0D1D-ABB2-4144-94C8-5B3082CAE17C}">
      <dgm:prSet/>
      <dgm:spPr/>
      <dgm:t>
        <a:bodyPr/>
        <a:lstStyle/>
        <a:p>
          <a:endParaRPr lang="en-US"/>
        </a:p>
      </dgm:t>
    </dgm:pt>
    <dgm:pt modelId="{C1E13B73-12EE-4278-BB20-A41C0AE19CE8}" type="sibTrans" cxnId="{F62B0D1D-ABB2-4144-94C8-5B3082CAE17C}">
      <dgm:prSet/>
      <dgm:spPr/>
      <dgm:t>
        <a:bodyPr/>
        <a:lstStyle/>
        <a:p>
          <a:endParaRPr lang="en-US"/>
        </a:p>
      </dgm:t>
    </dgm:pt>
    <dgm:pt modelId="{5A639D71-B14E-445C-B3BA-83519AD3C8BD}">
      <dgm:prSet/>
      <dgm:spPr/>
      <dgm:t>
        <a:bodyPr/>
        <a:lstStyle/>
        <a:p>
          <a:pPr>
            <a:lnSpc>
              <a:spcPct val="100000"/>
            </a:lnSpc>
          </a:pPr>
          <a:r>
            <a:rPr lang="en-US" dirty="0"/>
            <a:t>The data collected is in a CSV file. URL: https://</a:t>
          </a:r>
          <a:r>
            <a:rPr lang="en-US" dirty="0" err="1"/>
            <a:t>www.nhtsa.gov</a:t>
          </a:r>
          <a:r>
            <a:rPr lang="en-US" dirty="0"/>
            <a:t>/</a:t>
          </a:r>
          <a:r>
            <a:rPr lang="en-US" dirty="0" err="1"/>
            <a:t>nhtsa</a:t>
          </a:r>
          <a:r>
            <a:rPr lang="en-US" dirty="0"/>
            <a:t>-datasets-and-</a:t>
          </a:r>
          <a:r>
            <a:rPr lang="en-US" dirty="0" err="1"/>
            <a:t>apis</a:t>
          </a:r>
          <a:endParaRPr lang="en-US" dirty="0"/>
        </a:p>
      </dgm:t>
    </dgm:pt>
    <dgm:pt modelId="{7A26C67B-3A7E-42C5-A1DA-98D38AEF42C7}" type="parTrans" cxnId="{46D5C202-A65A-4A6A-B22D-15E1A135D99E}">
      <dgm:prSet/>
      <dgm:spPr/>
      <dgm:t>
        <a:bodyPr/>
        <a:lstStyle/>
        <a:p>
          <a:endParaRPr lang="en-US"/>
        </a:p>
      </dgm:t>
    </dgm:pt>
    <dgm:pt modelId="{2C9B2FA6-D412-483F-BF37-9DBFAF87C640}" type="sibTrans" cxnId="{46D5C202-A65A-4A6A-B22D-15E1A135D99E}">
      <dgm:prSet/>
      <dgm:spPr/>
      <dgm:t>
        <a:bodyPr/>
        <a:lstStyle/>
        <a:p>
          <a:endParaRPr lang="en-US"/>
        </a:p>
      </dgm:t>
    </dgm:pt>
    <dgm:pt modelId="{CCC4120C-3448-4B53-B5B4-B04A522DB98C}">
      <dgm:prSet/>
      <dgm:spPr/>
      <dgm:t>
        <a:bodyPr/>
        <a:lstStyle/>
        <a:p>
          <a:pPr>
            <a:lnSpc>
              <a:spcPct val="100000"/>
            </a:lnSpc>
          </a:pPr>
          <a:r>
            <a:rPr lang="en-US"/>
            <a:t>There is a lot of data in this CSV file, well over 10,000 rows and 100 columns, so filtering is required.</a:t>
          </a:r>
        </a:p>
      </dgm:t>
    </dgm:pt>
    <dgm:pt modelId="{F2F32625-267C-4E57-95E8-1725D7214FC9}" type="parTrans" cxnId="{A03362AB-4551-4BAF-B571-48F479C5C4BD}">
      <dgm:prSet/>
      <dgm:spPr/>
      <dgm:t>
        <a:bodyPr/>
        <a:lstStyle/>
        <a:p>
          <a:endParaRPr lang="en-US"/>
        </a:p>
      </dgm:t>
    </dgm:pt>
    <dgm:pt modelId="{26E53CF6-069C-4DDD-9A78-559AC6888AEE}" type="sibTrans" cxnId="{A03362AB-4551-4BAF-B571-48F479C5C4BD}">
      <dgm:prSet/>
      <dgm:spPr/>
      <dgm:t>
        <a:bodyPr/>
        <a:lstStyle/>
        <a:p>
          <a:endParaRPr lang="en-US"/>
        </a:p>
      </dgm:t>
    </dgm:pt>
    <dgm:pt modelId="{4FA54489-ABE9-444E-AF30-4FF24A07E37E}">
      <dgm:prSet/>
      <dgm:spPr/>
      <dgm:t>
        <a:bodyPr/>
        <a:lstStyle/>
        <a:p>
          <a:pPr>
            <a:lnSpc>
              <a:spcPct val="100000"/>
            </a:lnSpc>
          </a:pPr>
          <a:r>
            <a:rPr lang="en-US" dirty="0"/>
            <a:t>Data contains 5-star safety ratings, types of vehicles, safety features, manufacturers, frame types, and much more. </a:t>
          </a:r>
        </a:p>
      </dgm:t>
    </dgm:pt>
    <dgm:pt modelId="{C552F559-E45D-4E8C-B03A-2822C41B3248}" type="parTrans" cxnId="{F196C41F-18E1-4279-A08B-879EA86A9371}">
      <dgm:prSet/>
      <dgm:spPr/>
      <dgm:t>
        <a:bodyPr/>
        <a:lstStyle/>
        <a:p>
          <a:endParaRPr lang="en-US"/>
        </a:p>
      </dgm:t>
    </dgm:pt>
    <dgm:pt modelId="{D2461F42-06D6-40D9-887D-CE01CDBDAF5C}" type="sibTrans" cxnId="{F196C41F-18E1-4279-A08B-879EA86A9371}">
      <dgm:prSet/>
      <dgm:spPr/>
      <dgm:t>
        <a:bodyPr/>
        <a:lstStyle/>
        <a:p>
          <a:endParaRPr lang="en-US"/>
        </a:p>
      </dgm:t>
    </dgm:pt>
    <dgm:pt modelId="{7E73ADFA-1112-4B76-A13C-268D3CED52C3}" type="pres">
      <dgm:prSet presAssocID="{59AAED66-5888-406B-ABE4-8FA3537D3E03}" presName="root" presStyleCnt="0">
        <dgm:presLayoutVars>
          <dgm:dir/>
          <dgm:resizeHandles val="exact"/>
        </dgm:presLayoutVars>
      </dgm:prSet>
      <dgm:spPr/>
    </dgm:pt>
    <dgm:pt modelId="{BF38881B-43E7-45CD-B1D1-02FAAE1BA3BA}" type="pres">
      <dgm:prSet presAssocID="{752B1108-FBE2-4BEC-AB19-5FC4DC2C1E03}" presName="compNode" presStyleCnt="0"/>
      <dgm:spPr/>
    </dgm:pt>
    <dgm:pt modelId="{8D46FA2A-67F5-46FC-A8C0-BBBA695D2541}" type="pres">
      <dgm:prSet presAssocID="{752B1108-FBE2-4BEC-AB19-5FC4DC2C1E03}" presName="bgRect" presStyleLbl="bgShp" presStyleIdx="0" presStyleCnt="4"/>
      <dgm:spPr/>
    </dgm:pt>
    <dgm:pt modelId="{42E6AB6C-420D-419A-9580-D9450B2B111A}" type="pres">
      <dgm:prSet presAssocID="{752B1108-FBE2-4BEC-AB19-5FC4DC2C1E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B9C25CF6-9331-4C67-BD0B-5C4535BA5911}" type="pres">
      <dgm:prSet presAssocID="{752B1108-FBE2-4BEC-AB19-5FC4DC2C1E03}" presName="spaceRect" presStyleCnt="0"/>
      <dgm:spPr/>
    </dgm:pt>
    <dgm:pt modelId="{EDAC79F8-EAD0-4135-9ED2-98CDBED3B700}" type="pres">
      <dgm:prSet presAssocID="{752B1108-FBE2-4BEC-AB19-5FC4DC2C1E03}" presName="parTx" presStyleLbl="revTx" presStyleIdx="0" presStyleCnt="4">
        <dgm:presLayoutVars>
          <dgm:chMax val="0"/>
          <dgm:chPref val="0"/>
        </dgm:presLayoutVars>
      </dgm:prSet>
      <dgm:spPr/>
    </dgm:pt>
    <dgm:pt modelId="{33B05C5B-6727-47B6-A785-2B1F2133A0FB}" type="pres">
      <dgm:prSet presAssocID="{C1E13B73-12EE-4278-BB20-A41C0AE19CE8}" presName="sibTrans" presStyleCnt="0"/>
      <dgm:spPr/>
    </dgm:pt>
    <dgm:pt modelId="{6C43AF2F-3472-43F6-9CFB-875ECCFAF1D4}" type="pres">
      <dgm:prSet presAssocID="{5A639D71-B14E-445C-B3BA-83519AD3C8BD}" presName="compNode" presStyleCnt="0"/>
      <dgm:spPr/>
    </dgm:pt>
    <dgm:pt modelId="{2FF9EEA9-9C46-408E-9EAA-33CB9A277C8F}" type="pres">
      <dgm:prSet presAssocID="{5A639D71-B14E-445C-B3BA-83519AD3C8BD}" presName="bgRect" presStyleLbl="bgShp" presStyleIdx="1" presStyleCnt="4"/>
      <dgm:spPr/>
    </dgm:pt>
    <dgm:pt modelId="{A082FCDF-B49C-40E1-8843-ECB46C3FB8F6}" type="pres">
      <dgm:prSet presAssocID="{5A639D71-B14E-445C-B3BA-83519AD3C8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F767D3E7-20D4-4450-87FC-49043148AC29}" type="pres">
      <dgm:prSet presAssocID="{5A639D71-B14E-445C-B3BA-83519AD3C8BD}" presName="spaceRect" presStyleCnt="0"/>
      <dgm:spPr/>
    </dgm:pt>
    <dgm:pt modelId="{E889E28C-263C-47DB-9443-091F1DD0A923}" type="pres">
      <dgm:prSet presAssocID="{5A639D71-B14E-445C-B3BA-83519AD3C8BD}" presName="parTx" presStyleLbl="revTx" presStyleIdx="1" presStyleCnt="4">
        <dgm:presLayoutVars>
          <dgm:chMax val="0"/>
          <dgm:chPref val="0"/>
        </dgm:presLayoutVars>
      </dgm:prSet>
      <dgm:spPr/>
    </dgm:pt>
    <dgm:pt modelId="{407EDB98-68C3-43F9-85BA-C7B702E73AC5}" type="pres">
      <dgm:prSet presAssocID="{2C9B2FA6-D412-483F-BF37-9DBFAF87C640}" presName="sibTrans" presStyleCnt="0"/>
      <dgm:spPr/>
    </dgm:pt>
    <dgm:pt modelId="{799A2EDD-D7EF-4956-A245-FF19CFF21BCB}" type="pres">
      <dgm:prSet presAssocID="{CCC4120C-3448-4B53-B5B4-B04A522DB98C}" presName="compNode" presStyleCnt="0"/>
      <dgm:spPr/>
    </dgm:pt>
    <dgm:pt modelId="{BDB35E67-5F5F-442C-A952-E5F687019C43}" type="pres">
      <dgm:prSet presAssocID="{CCC4120C-3448-4B53-B5B4-B04A522DB98C}" presName="bgRect" presStyleLbl="bgShp" presStyleIdx="2" presStyleCnt="4"/>
      <dgm:spPr/>
    </dgm:pt>
    <dgm:pt modelId="{633194E3-ABED-4B5D-AA58-F1E3F51402CE}" type="pres">
      <dgm:prSet presAssocID="{CCC4120C-3448-4B53-B5B4-B04A522DB98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D7A50D60-2429-4944-A72A-CDC9E35BB2D6}" type="pres">
      <dgm:prSet presAssocID="{CCC4120C-3448-4B53-B5B4-B04A522DB98C}" presName="spaceRect" presStyleCnt="0"/>
      <dgm:spPr/>
    </dgm:pt>
    <dgm:pt modelId="{5414F4B5-6BF1-4581-B989-8F7772E46717}" type="pres">
      <dgm:prSet presAssocID="{CCC4120C-3448-4B53-B5B4-B04A522DB98C}" presName="parTx" presStyleLbl="revTx" presStyleIdx="2" presStyleCnt="4">
        <dgm:presLayoutVars>
          <dgm:chMax val="0"/>
          <dgm:chPref val="0"/>
        </dgm:presLayoutVars>
      </dgm:prSet>
      <dgm:spPr/>
    </dgm:pt>
    <dgm:pt modelId="{A6D5BD17-E0C6-4347-A0A1-783A82718F56}" type="pres">
      <dgm:prSet presAssocID="{26E53CF6-069C-4DDD-9A78-559AC6888AEE}" presName="sibTrans" presStyleCnt="0"/>
      <dgm:spPr/>
    </dgm:pt>
    <dgm:pt modelId="{C73A8A3F-08FC-4297-AE07-2AF7806278BC}" type="pres">
      <dgm:prSet presAssocID="{4FA54489-ABE9-444E-AF30-4FF24A07E37E}" presName="compNode" presStyleCnt="0"/>
      <dgm:spPr/>
    </dgm:pt>
    <dgm:pt modelId="{40F7CB6B-1A3B-40DF-8CF6-014508D97485}" type="pres">
      <dgm:prSet presAssocID="{4FA54489-ABE9-444E-AF30-4FF24A07E37E}" presName="bgRect" presStyleLbl="bgShp" presStyleIdx="3" presStyleCnt="4"/>
      <dgm:spPr/>
    </dgm:pt>
    <dgm:pt modelId="{C21A7768-FC06-4C4D-87C9-3B03CFE97651}" type="pres">
      <dgm:prSet presAssocID="{4FA54489-ABE9-444E-AF30-4FF24A07E3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AB58FCDF-E503-427D-9D15-4682B02FD018}" type="pres">
      <dgm:prSet presAssocID="{4FA54489-ABE9-444E-AF30-4FF24A07E37E}" presName="spaceRect" presStyleCnt="0"/>
      <dgm:spPr/>
    </dgm:pt>
    <dgm:pt modelId="{E5929CD7-0FCD-4063-8192-0F98A92EDA15}" type="pres">
      <dgm:prSet presAssocID="{4FA54489-ABE9-444E-AF30-4FF24A07E37E}" presName="parTx" presStyleLbl="revTx" presStyleIdx="3" presStyleCnt="4">
        <dgm:presLayoutVars>
          <dgm:chMax val="0"/>
          <dgm:chPref val="0"/>
        </dgm:presLayoutVars>
      </dgm:prSet>
      <dgm:spPr/>
    </dgm:pt>
  </dgm:ptLst>
  <dgm:cxnLst>
    <dgm:cxn modelId="{46D5C202-A65A-4A6A-B22D-15E1A135D99E}" srcId="{59AAED66-5888-406B-ABE4-8FA3537D3E03}" destId="{5A639D71-B14E-445C-B3BA-83519AD3C8BD}" srcOrd="1" destOrd="0" parTransId="{7A26C67B-3A7E-42C5-A1DA-98D38AEF42C7}" sibTransId="{2C9B2FA6-D412-483F-BF37-9DBFAF87C640}"/>
    <dgm:cxn modelId="{75F46F14-FE02-7848-B626-9EE73AEEFD18}" type="presOf" srcId="{CCC4120C-3448-4B53-B5B4-B04A522DB98C}" destId="{5414F4B5-6BF1-4581-B989-8F7772E46717}" srcOrd="0" destOrd="0" presId="urn:microsoft.com/office/officeart/2018/2/layout/IconVerticalSolidList"/>
    <dgm:cxn modelId="{F62B0D1D-ABB2-4144-94C8-5B3082CAE17C}" srcId="{59AAED66-5888-406B-ABE4-8FA3537D3E03}" destId="{752B1108-FBE2-4BEC-AB19-5FC4DC2C1E03}" srcOrd="0" destOrd="0" parTransId="{7FA33266-75E9-4847-96AB-786B0CB26A04}" sibTransId="{C1E13B73-12EE-4278-BB20-A41C0AE19CE8}"/>
    <dgm:cxn modelId="{F196C41F-18E1-4279-A08B-879EA86A9371}" srcId="{59AAED66-5888-406B-ABE4-8FA3537D3E03}" destId="{4FA54489-ABE9-444E-AF30-4FF24A07E37E}" srcOrd="3" destOrd="0" parTransId="{C552F559-E45D-4E8C-B03A-2822C41B3248}" sibTransId="{D2461F42-06D6-40D9-887D-CE01CDBDAF5C}"/>
    <dgm:cxn modelId="{A0F6052D-5601-F649-90EB-F145755AE32E}" type="presOf" srcId="{752B1108-FBE2-4BEC-AB19-5FC4DC2C1E03}" destId="{EDAC79F8-EAD0-4135-9ED2-98CDBED3B700}" srcOrd="0" destOrd="0" presId="urn:microsoft.com/office/officeart/2018/2/layout/IconVerticalSolidList"/>
    <dgm:cxn modelId="{A03362AB-4551-4BAF-B571-48F479C5C4BD}" srcId="{59AAED66-5888-406B-ABE4-8FA3537D3E03}" destId="{CCC4120C-3448-4B53-B5B4-B04A522DB98C}" srcOrd="2" destOrd="0" parTransId="{F2F32625-267C-4E57-95E8-1725D7214FC9}" sibTransId="{26E53CF6-069C-4DDD-9A78-559AC6888AEE}"/>
    <dgm:cxn modelId="{C44CA9C1-E5A9-1345-9E0E-9C31092B54B8}" type="presOf" srcId="{59AAED66-5888-406B-ABE4-8FA3537D3E03}" destId="{7E73ADFA-1112-4B76-A13C-268D3CED52C3}" srcOrd="0" destOrd="0" presId="urn:microsoft.com/office/officeart/2018/2/layout/IconVerticalSolidList"/>
    <dgm:cxn modelId="{A125D8CD-BB63-2C4E-A25A-96A3705B141E}" type="presOf" srcId="{4FA54489-ABE9-444E-AF30-4FF24A07E37E}" destId="{E5929CD7-0FCD-4063-8192-0F98A92EDA15}" srcOrd="0" destOrd="0" presId="urn:microsoft.com/office/officeart/2018/2/layout/IconVerticalSolidList"/>
    <dgm:cxn modelId="{E934ADD0-BCBE-4D43-8C19-A1EBD11B981D}" type="presOf" srcId="{5A639D71-B14E-445C-B3BA-83519AD3C8BD}" destId="{E889E28C-263C-47DB-9443-091F1DD0A923}" srcOrd="0" destOrd="0" presId="urn:microsoft.com/office/officeart/2018/2/layout/IconVerticalSolidList"/>
    <dgm:cxn modelId="{3CB0F00F-51F9-5C40-9EA0-9E4C8C5547DA}" type="presParOf" srcId="{7E73ADFA-1112-4B76-A13C-268D3CED52C3}" destId="{BF38881B-43E7-45CD-B1D1-02FAAE1BA3BA}" srcOrd="0" destOrd="0" presId="urn:microsoft.com/office/officeart/2018/2/layout/IconVerticalSolidList"/>
    <dgm:cxn modelId="{6422E5EE-4B31-9D45-9AC8-3909EB4C0EE6}" type="presParOf" srcId="{BF38881B-43E7-45CD-B1D1-02FAAE1BA3BA}" destId="{8D46FA2A-67F5-46FC-A8C0-BBBA695D2541}" srcOrd="0" destOrd="0" presId="urn:microsoft.com/office/officeart/2018/2/layout/IconVerticalSolidList"/>
    <dgm:cxn modelId="{3E6CE104-E3A6-A144-AEEE-82E327B786F3}" type="presParOf" srcId="{BF38881B-43E7-45CD-B1D1-02FAAE1BA3BA}" destId="{42E6AB6C-420D-419A-9580-D9450B2B111A}" srcOrd="1" destOrd="0" presId="urn:microsoft.com/office/officeart/2018/2/layout/IconVerticalSolidList"/>
    <dgm:cxn modelId="{70CF693B-7D60-3349-A992-F746D3C08753}" type="presParOf" srcId="{BF38881B-43E7-45CD-B1D1-02FAAE1BA3BA}" destId="{B9C25CF6-9331-4C67-BD0B-5C4535BA5911}" srcOrd="2" destOrd="0" presId="urn:microsoft.com/office/officeart/2018/2/layout/IconVerticalSolidList"/>
    <dgm:cxn modelId="{B05E0115-74EC-D349-B6DF-3177E3433E56}" type="presParOf" srcId="{BF38881B-43E7-45CD-B1D1-02FAAE1BA3BA}" destId="{EDAC79F8-EAD0-4135-9ED2-98CDBED3B700}" srcOrd="3" destOrd="0" presId="urn:microsoft.com/office/officeart/2018/2/layout/IconVerticalSolidList"/>
    <dgm:cxn modelId="{B9179366-7B7B-7149-BA8D-71AD80A609EE}" type="presParOf" srcId="{7E73ADFA-1112-4B76-A13C-268D3CED52C3}" destId="{33B05C5B-6727-47B6-A785-2B1F2133A0FB}" srcOrd="1" destOrd="0" presId="urn:microsoft.com/office/officeart/2018/2/layout/IconVerticalSolidList"/>
    <dgm:cxn modelId="{278C916B-2F9C-C744-9DEE-A004B9CE6B5A}" type="presParOf" srcId="{7E73ADFA-1112-4B76-A13C-268D3CED52C3}" destId="{6C43AF2F-3472-43F6-9CFB-875ECCFAF1D4}" srcOrd="2" destOrd="0" presId="urn:microsoft.com/office/officeart/2018/2/layout/IconVerticalSolidList"/>
    <dgm:cxn modelId="{5C874DCB-2FF9-3942-A468-50C29DA131F4}" type="presParOf" srcId="{6C43AF2F-3472-43F6-9CFB-875ECCFAF1D4}" destId="{2FF9EEA9-9C46-408E-9EAA-33CB9A277C8F}" srcOrd="0" destOrd="0" presId="urn:microsoft.com/office/officeart/2018/2/layout/IconVerticalSolidList"/>
    <dgm:cxn modelId="{36DDA1AD-BB90-D141-A9EA-7E426CD68413}" type="presParOf" srcId="{6C43AF2F-3472-43F6-9CFB-875ECCFAF1D4}" destId="{A082FCDF-B49C-40E1-8843-ECB46C3FB8F6}" srcOrd="1" destOrd="0" presId="urn:microsoft.com/office/officeart/2018/2/layout/IconVerticalSolidList"/>
    <dgm:cxn modelId="{F63AA5C6-3917-C94E-8886-7CB838CCCEB3}" type="presParOf" srcId="{6C43AF2F-3472-43F6-9CFB-875ECCFAF1D4}" destId="{F767D3E7-20D4-4450-87FC-49043148AC29}" srcOrd="2" destOrd="0" presId="urn:microsoft.com/office/officeart/2018/2/layout/IconVerticalSolidList"/>
    <dgm:cxn modelId="{C8D0D7DF-2707-3141-B55A-BBFDD84EDB88}" type="presParOf" srcId="{6C43AF2F-3472-43F6-9CFB-875ECCFAF1D4}" destId="{E889E28C-263C-47DB-9443-091F1DD0A923}" srcOrd="3" destOrd="0" presId="urn:microsoft.com/office/officeart/2018/2/layout/IconVerticalSolidList"/>
    <dgm:cxn modelId="{C054DA1B-67FF-094B-9F9E-FA55A128D1CF}" type="presParOf" srcId="{7E73ADFA-1112-4B76-A13C-268D3CED52C3}" destId="{407EDB98-68C3-43F9-85BA-C7B702E73AC5}" srcOrd="3" destOrd="0" presId="urn:microsoft.com/office/officeart/2018/2/layout/IconVerticalSolidList"/>
    <dgm:cxn modelId="{76AA8020-7CE6-9E4E-8FA8-B44D655D329C}" type="presParOf" srcId="{7E73ADFA-1112-4B76-A13C-268D3CED52C3}" destId="{799A2EDD-D7EF-4956-A245-FF19CFF21BCB}" srcOrd="4" destOrd="0" presId="urn:microsoft.com/office/officeart/2018/2/layout/IconVerticalSolidList"/>
    <dgm:cxn modelId="{2A3576E7-7DB1-DF46-AEA4-5902C5FB2417}" type="presParOf" srcId="{799A2EDD-D7EF-4956-A245-FF19CFF21BCB}" destId="{BDB35E67-5F5F-442C-A952-E5F687019C43}" srcOrd="0" destOrd="0" presId="urn:microsoft.com/office/officeart/2018/2/layout/IconVerticalSolidList"/>
    <dgm:cxn modelId="{AA52AB24-65DF-034E-B924-73DF3690B43C}" type="presParOf" srcId="{799A2EDD-D7EF-4956-A245-FF19CFF21BCB}" destId="{633194E3-ABED-4B5D-AA58-F1E3F51402CE}" srcOrd="1" destOrd="0" presId="urn:microsoft.com/office/officeart/2018/2/layout/IconVerticalSolidList"/>
    <dgm:cxn modelId="{E7D4B9F9-B8E0-D648-B2DF-A6718EEE1489}" type="presParOf" srcId="{799A2EDD-D7EF-4956-A245-FF19CFF21BCB}" destId="{D7A50D60-2429-4944-A72A-CDC9E35BB2D6}" srcOrd="2" destOrd="0" presId="urn:microsoft.com/office/officeart/2018/2/layout/IconVerticalSolidList"/>
    <dgm:cxn modelId="{FF2F14C2-B9A4-EA48-8087-54D43033AFE2}" type="presParOf" srcId="{799A2EDD-D7EF-4956-A245-FF19CFF21BCB}" destId="{5414F4B5-6BF1-4581-B989-8F7772E46717}" srcOrd="3" destOrd="0" presId="urn:microsoft.com/office/officeart/2018/2/layout/IconVerticalSolidList"/>
    <dgm:cxn modelId="{A9C500CD-0860-BE49-B01B-AF8FA79C2372}" type="presParOf" srcId="{7E73ADFA-1112-4B76-A13C-268D3CED52C3}" destId="{A6D5BD17-E0C6-4347-A0A1-783A82718F56}" srcOrd="5" destOrd="0" presId="urn:microsoft.com/office/officeart/2018/2/layout/IconVerticalSolidList"/>
    <dgm:cxn modelId="{AF738A5B-ABF2-A94C-865B-19F8EB1B24C6}" type="presParOf" srcId="{7E73ADFA-1112-4B76-A13C-268D3CED52C3}" destId="{C73A8A3F-08FC-4297-AE07-2AF7806278BC}" srcOrd="6" destOrd="0" presId="urn:microsoft.com/office/officeart/2018/2/layout/IconVerticalSolidList"/>
    <dgm:cxn modelId="{9C1A5A95-7E5E-3345-B04B-A24084D47DF0}" type="presParOf" srcId="{C73A8A3F-08FC-4297-AE07-2AF7806278BC}" destId="{40F7CB6B-1A3B-40DF-8CF6-014508D97485}" srcOrd="0" destOrd="0" presId="urn:microsoft.com/office/officeart/2018/2/layout/IconVerticalSolidList"/>
    <dgm:cxn modelId="{22D9D9AA-27F7-444E-AFF1-B49B55A6B672}" type="presParOf" srcId="{C73A8A3F-08FC-4297-AE07-2AF7806278BC}" destId="{C21A7768-FC06-4C4D-87C9-3B03CFE97651}" srcOrd="1" destOrd="0" presId="urn:microsoft.com/office/officeart/2018/2/layout/IconVerticalSolidList"/>
    <dgm:cxn modelId="{36E66B09-DD21-9049-B5DA-8B9757BE5227}" type="presParOf" srcId="{C73A8A3F-08FC-4297-AE07-2AF7806278BC}" destId="{AB58FCDF-E503-427D-9D15-4682B02FD018}" srcOrd="2" destOrd="0" presId="urn:microsoft.com/office/officeart/2018/2/layout/IconVerticalSolidList"/>
    <dgm:cxn modelId="{B27E26D4-5CD3-6541-A0C5-43D736CF71DC}" type="presParOf" srcId="{C73A8A3F-08FC-4297-AE07-2AF7806278BC}" destId="{E5929CD7-0FCD-4063-8192-0F98A92EDA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32DAB2-49D6-4AAF-9008-F4688B45D10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9F635FE-4186-4982-B7A7-CC7BF8C648BE}">
      <dgm:prSet/>
      <dgm:spPr/>
      <dgm:t>
        <a:bodyPr/>
        <a:lstStyle/>
        <a:p>
          <a:r>
            <a:rPr lang="en-US"/>
            <a:t>New Passenger Cars (Sedans, Coupes) are the safest vehicles to drive.</a:t>
          </a:r>
        </a:p>
      </dgm:t>
    </dgm:pt>
    <dgm:pt modelId="{5DC4749F-DC25-4040-94BC-54D4F6514788}" type="parTrans" cxnId="{E245D4F7-3D7D-43C7-85C5-D2D14A1E6513}">
      <dgm:prSet/>
      <dgm:spPr/>
      <dgm:t>
        <a:bodyPr/>
        <a:lstStyle/>
        <a:p>
          <a:endParaRPr lang="en-US"/>
        </a:p>
      </dgm:t>
    </dgm:pt>
    <dgm:pt modelId="{297AE757-16F1-4FB3-8CD5-4D2F01C40667}" type="sibTrans" cxnId="{E245D4F7-3D7D-43C7-85C5-D2D14A1E6513}">
      <dgm:prSet/>
      <dgm:spPr/>
      <dgm:t>
        <a:bodyPr/>
        <a:lstStyle/>
        <a:p>
          <a:endParaRPr lang="en-US"/>
        </a:p>
      </dgm:t>
    </dgm:pt>
    <dgm:pt modelId="{1EAED627-9BE1-4920-A548-36C4864E3284}">
      <dgm:prSet/>
      <dgm:spPr/>
      <dgm:t>
        <a:bodyPr/>
        <a:lstStyle/>
        <a:p>
          <a:r>
            <a:rPr lang="en-US" b="0" i="0"/>
            <a:t>More safety features correlate to more safety. </a:t>
          </a:r>
          <a:endParaRPr lang="en-US"/>
        </a:p>
      </dgm:t>
    </dgm:pt>
    <dgm:pt modelId="{8589345E-00F6-4984-B503-7B279378519B}" type="parTrans" cxnId="{5D56E3E8-4015-466B-B3BD-68615935BDB9}">
      <dgm:prSet/>
      <dgm:spPr/>
      <dgm:t>
        <a:bodyPr/>
        <a:lstStyle/>
        <a:p>
          <a:endParaRPr lang="en-US"/>
        </a:p>
      </dgm:t>
    </dgm:pt>
    <dgm:pt modelId="{CB2B4E8D-FB91-4762-96E2-CB92E7AC246D}" type="sibTrans" cxnId="{5D56E3E8-4015-466B-B3BD-68615935BDB9}">
      <dgm:prSet/>
      <dgm:spPr/>
      <dgm:t>
        <a:bodyPr/>
        <a:lstStyle/>
        <a:p>
          <a:endParaRPr lang="en-US"/>
        </a:p>
      </dgm:t>
    </dgm:pt>
    <dgm:pt modelId="{031792CA-123D-48B1-9A0E-280C14A8F933}">
      <dgm:prSet/>
      <dgm:spPr/>
      <dgm:t>
        <a:bodyPr/>
        <a:lstStyle/>
        <a:p>
          <a:r>
            <a:rPr lang="en-US"/>
            <a:t>Jeep and Ram with a sample size of at least 100 vehicles ranked lowest.</a:t>
          </a:r>
        </a:p>
      </dgm:t>
    </dgm:pt>
    <dgm:pt modelId="{BD3CAFFA-8E88-419A-BE1C-98335BD728C1}" type="parTrans" cxnId="{8AA21A33-69DE-42A1-ABED-F212F7D09EB0}">
      <dgm:prSet/>
      <dgm:spPr/>
      <dgm:t>
        <a:bodyPr/>
        <a:lstStyle/>
        <a:p>
          <a:endParaRPr lang="en-US"/>
        </a:p>
      </dgm:t>
    </dgm:pt>
    <dgm:pt modelId="{811FC016-0A45-40E4-BA8F-FA240C0EADA5}" type="sibTrans" cxnId="{8AA21A33-69DE-42A1-ABED-F212F7D09EB0}">
      <dgm:prSet/>
      <dgm:spPr/>
      <dgm:t>
        <a:bodyPr/>
        <a:lstStyle/>
        <a:p>
          <a:endParaRPr lang="en-US"/>
        </a:p>
      </dgm:t>
    </dgm:pt>
    <dgm:pt modelId="{D2523EE6-3565-104C-A287-B8705265560C}" type="pres">
      <dgm:prSet presAssocID="{0632DAB2-49D6-4AAF-9008-F4688B45D101}" presName="hierChild1" presStyleCnt="0">
        <dgm:presLayoutVars>
          <dgm:chPref val="1"/>
          <dgm:dir/>
          <dgm:animOne val="branch"/>
          <dgm:animLvl val="lvl"/>
          <dgm:resizeHandles/>
        </dgm:presLayoutVars>
      </dgm:prSet>
      <dgm:spPr/>
    </dgm:pt>
    <dgm:pt modelId="{84B2A580-DE9C-D245-B4FB-4416CE2E285E}" type="pres">
      <dgm:prSet presAssocID="{89F635FE-4186-4982-B7A7-CC7BF8C648BE}" presName="hierRoot1" presStyleCnt="0"/>
      <dgm:spPr/>
    </dgm:pt>
    <dgm:pt modelId="{8B29BA9E-E205-2945-99ED-234F0EFFA2B0}" type="pres">
      <dgm:prSet presAssocID="{89F635FE-4186-4982-B7A7-CC7BF8C648BE}" presName="composite" presStyleCnt="0"/>
      <dgm:spPr/>
    </dgm:pt>
    <dgm:pt modelId="{3D7BE38F-1D4B-504B-B2D9-705ACC71D00F}" type="pres">
      <dgm:prSet presAssocID="{89F635FE-4186-4982-B7A7-CC7BF8C648BE}" presName="background" presStyleLbl="node0" presStyleIdx="0" presStyleCnt="3"/>
      <dgm:spPr/>
    </dgm:pt>
    <dgm:pt modelId="{4693BA74-916E-C24B-8F33-FAFB68A0181F}" type="pres">
      <dgm:prSet presAssocID="{89F635FE-4186-4982-B7A7-CC7BF8C648BE}" presName="text" presStyleLbl="fgAcc0" presStyleIdx="0" presStyleCnt="3">
        <dgm:presLayoutVars>
          <dgm:chPref val="3"/>
        </dgm:presLayoutVars>
      </dgm:prSet>
      <dgm:spPr/>
    </dgm:pt>
    <dgm:pt modelId="{3A79850B-85CA-6142-A690-D69DE7DD1178}" type="pres">
      <dgm:prSet presAssocID="{89F635FE-4186-4982-B7A7-CC7BF8C648BE}" presName="hierChild2" presStyleCnt="0"/>
      <dgm:spPr/>
    </dgm:pt>
    <dgm:pt modelId="{5E37A58A-D112-EA46-9A76-27B6AF1628FC}" type="pres">
      <dgm:prSet presAssocID="{1EAED627-9BE1-4920-A548-36C4864E3284}" presName="hierRoot1" presStyleCnt="0"/>
      <dgm:spPr/>
    </dgm:pt>
    <dgm:pt modelId="{D50A26F6-D43D-EE48-BCC2-A7486D527CCC}" type="pres">
      <dgm:prSet presAssocID="{1EAED627-9BE1-4920-A548-36C4864E3284}" presName="composite" presStyleCnt="0"/>
      <dgm:spPr/>
    </dgm:pt>
    <dgm:pt modelId="{E67ACDCC-AFCF-2D45-B135-7877F68CB31C}" type="pres">
      <dgm:prSet presAssocID="{1EAED627-9BE1-4920-A548-36C4864E3284}" presName="background" presStyleLbl="node0" presStyleIdx="1" presStyleCnt="3"/>
      <dgm:spPr/>
    </dgm:pt>
    <dgm:pt modelId="{95BFA5E9-525E-7A4F-9A98-CA8A12C6E087}" type="pres">
      <dgm:prSet presAssocID="{1EAED627-9BE1-4920-A548-36C4864E3284}" presName="text" presStyleLbl="fgAcc0" presStyleIdx="1" presStyleCnt="3">
        <dgm:presLayoutVars>
          <dgm:chPref val="3"/>
        </dgm:presLayoutVars>
      </dgm:prSet>
      <dgm:spPr/>
    </dgm:pt>
    <dgm:pt modelId="{214D3007-335E-A843-A0F0-63C86D9B2DDA}" type="pres">
      <dgm:prSet presAssocID="{1EAED627-9BE1-4920-A548-36C4864E3284}" presName="hierChild2" presStyleCnt="0"/>
      <dgm:spPr/>
    </dgm:pt>
    <dgm:pt modelId="{C1E0DFEB-989C-4744-80B8-90811E2D97BA}" type="pres">
      <dgm:prSet presAssocID="{031792CA-123D-48B1-9A0E-280C14A8F933}" presName="hierRoot1" presStyleCnt="0"/>
      <dgm:spPr/>
    </dgm:pt>
    <dgm:pt modelId="{AE789F6D-C9FC-6743-8883-FA1BD3849423}" type="pres">
      <dgm:prSet presAssocID="{031792CA-123D-48B1-9A0E-280C14A8F933}" presName="composite" presStyleCnt="0"/>
      <dgm:spPr/>
    </dgm:pt>
    <dgm:pt modelId="{4C4CE87B-0E55-4744-A4BA-91D01126395F}" type="pres">
      <dgm:prSet presAssocID="{031792CA-123D-48B1-9A0E-280C14A8F933}" presName="background" presStyleLbl="node0" presStyleIdx="2" presStyleCnt="3"/>
      <dgm:spPr/>
    </dgm:pt>
    <dgm:pt modelId="{E8088B5A-B2EF-B341-A929-338C60609498}" type="pres">
      <dgm:prSet presAssocID="{031792CA-123D-48B1-9A0E-280C14A8F933}" presName="text" presStyleLbl="fgAcc0" presStyleIdx="2" presStyleCnt="3">
        <dgm:presLayoutVars>
          <dgm:chPref val="3"/>
        </dgm:presLayoutVars>
      </dgm:prSet>
      <dgm:spPr/>
    </dgm:pt>
    <dgm:pt modelId="{F7F8A83B-3827-5C43-A349-5AFB76918EF1}" type="pres">
      <dgm:prSet presAssocID="{031792CA-123D-48B1-9A0E-280C14A8F933}" presName="hierChild2" presStyleCnt="0"/>
      <dgm:spPr/>
    </dgm:pt>
  </dgm:ptLst>
  <dgm:cxnLst>
    <dgm:cxn modelId="{673B9329-761C-2F44-89DE-DB2BC5E2C019}" type="presOf" srcId="{0632DAB2-49D6-4AAF-9008-F4688B45D101}" destId="{D2523EE6-3565-104C-A287-B8705265560C}" srcOrd="0" destOrd="0" presId="urn:microsoft.com/office/officeart/2005/8/layout/hierarchy1"/>
    <dgm:cxn modelId="{8AA21A33-69DE-42A1-ABED-F212F7D09EB0}" srcId="{0632DAB2-49D6-4AAF-9008-F4688B45D101}" destId="{031792CA-123D-48B1-9A0E-280C14A8F933}" srcOrd="2" destOrd="0" parTransId="{BD3CAFFA-8E88-419A-BE1C-98335BD728C1}" sibTransId="{811FC016-0A45-40E4-BA8F-FA240C0EADA5}"/>
    <dgm:cxn modelId="{F015993F-7B3D-A74B-BA1D-CB443C02A94F}" type="presOf" srcId="{031792CA-123D-48B1-9A0E-280C14A8F933}" destId="{E8088B5A-B2EF-B341-A929-338C60609498}" srcOrd="0" destOrd="0" presId="urn:microsoft.com/office/officeart/2005/8/layout/hierarchy1"/>
    <dgm:cxn modelId="{CF4520D9-65FD-0A4E-A860-1CCFCFB7DBC2}" type="presOf" srcId="{1EAED627-9BE1-4920-A548-36C4864E3284}" destId="{95BFA5E9-525E-7A4F-9A98-CA8A12C6E087}" srcOrd="0" destOrd="0" presId="urn:microsoft.com/office/officeart/2005/8/layout/hierarchy1"/>
    <dgm:cxn modelId="{5D56E3E8-4015-466B-B3BD-68615935BDB9}" srcId="{0632DAB2-49D6-4AAF-9008-F4688B45D101}" destId="{1EAED627-9BE1-4920-A548-36C4864E3284}" srcOrd="1" destOrd="0" parTransId="{8589345E-00F6-4984-B503-7B279378519B}" sibTransId="{CB2B4E8D-FB91-4762-96E2-CB92E7AC246D}"/>
    <dgm:cxn modelId="{E245D4F7-3D7D-43C7-85C5-D2D14A1E6513}" srcId="{0632DAB2-49D6-4AAF-9008-F4688B45D101}" destId="{89F635FE-4186-4982-B7A7-CC7BF8C648BE}" srcOrd="0" destOrd="0" parTransId="{5DC4749F-DC25-4040-94BC-54D4F6514788}" sibTransId="{297AE757-16F1-4FB3-8CD5-4D2F01C40667}"/>
    <dgm:cxn modelId="{E5ADA1F9-B8F0-B247-ACF5-D906CC52238E}" type="presOf" srcId="{89F635FE-4186-4982-B7A7-CC7BF8C648BE}" destId="{4693BA74-916E-C24B-8F33-FAFB68A0181F}" srcOrd="0" destOrd="0" presId="urn:microsoft.com/office/officeart/2005/8/layout/hierarchy1"/>
    <dgm:cxn modelId="{D6239730-21EE-3C42-B4C6-947D9E28511C}" type="presParOf" srcId="{D2523EE6-3565-104C-A287-B8705265560C}" destId="{84B2A580-DE9C-D245-B4FB-4416CE2E285E}" srcOrd="0" destOrd="0" presId="urn:microsoft.com/office/officeart/2005/8/layout/hierarchy1"/>
    <dgm:cxn modelId="{B1CEE8AF-AD93-1340-B053-BBBB8E10DA0F}" type="presParOf" srcId="{84B2A580-DE9C-D245-B4FB-4416CE2E285E}" destId="{8B29BA9E-E205-2945-99ED-234F0EFFA2B0}" srcOrd="0" destOrd="0" presId="urn:microsoft.com/office/officeart/2005/8/layout/hierarchy1"/>
    <dgm:cxn modelId="{3AF2F620-3D6D-9442-A069-7D69D613E9DE}" type="presParOf" srcId="{8B29BA9E-E205-2945-99ED-234F0EFFA2B0}" destId="{3D7BE38F-1D4B-504B-B2D9-705ACC71D00F}" srcOrd="0" destOrd="0" presId="urn:microsoft.com/office/officeart/2005/8/layout/hierarchy1"/>
    <dgm:cxn modelId="{861C6466-FC42-B04D-8D71-D9863D120658}" type="presParOf" srcId="{8B29BA9E-E205-2945-99ED-234F0EFFA2B0}" destId="{4693BA74-916E-C24B-8F33-FAFB68A0181F}" srcOrd="1" destOrd="0" presId="urn:microsoft.com/office/officeart/2005/8/layout/hierarchy1"/>
    <dgm:cxn modelId="{1B00110D-E12D-0746-89F1-5CD03CC478BD}" type="presParOf" srcId="{84B2A580-DE9C-D245-B4FB-4416CE2E285E}" destId="{3A79850B-85CA-6142-A690-D69DE7DD1178}" srcOrd="1" destOrd="0" presId="urn:microsoft.com/office/officeart/2005/8/layout/hierarchy1"/>
    <dgm:cxn modelId="{6CC33FD3-6318-5B4F-AC85-DD711496461C}" type="presParOf" srcId="{D2523EE6-3565-104C-A287-B8705265560C}" destId="{5E37A58A-D112-EA46-9A76-27B6AF1628FC}" srcOrd="1" destOrd="0" presId="urn:microsoft.com/office/officeart/2005/8/layout/hierarchy1"/>
    <dgm:cxn modelId="{13553DF7-5B96-434B-89DF-79AF369E689F}" type="presParOf" srcId="{5E37A58A-D112-EA46-9A76-27B6AF1628FC}" destId="{D50A26F6-D43D-EE48-BCC2-A7486D527CCC}" srcOrd="0" destOrd="0" presId="urn:microsoft.com/office/officeart/2005/8/layout/hierarchy1"/>
    <dgm:cxn modelId="{50A6C7AB-58B9-BD41-ACE8-8371B8F642BA}" type="presParOf" srcId="{D50A26F6-D43D-EE48-BCC2-A7486D527CCC}" destId="{E67ACDCC-AFCF-2D45-B135-7877F68CB31C}" srcOrd="0" destOrd="0" presId="urn:microsoft.com/office/officeart/2005/8/layout/hierarchy1"/>
    <dgm:cxn modelId="{B79A0181-D40A-4C47-9DEB-25867CBC5F4A}" type="presParOf" srcId="{D50A26F6-D43D-EE48-BCC2-A7486D527CCC}" destId="{95BFA5E9-525E-7A4F-9A98-CA8A12C6E087}" srcOrd="1" destOrd="0" presId="urn:microsoft.com/office/officeart/2005/8/layout/hierarchy1"/>
    <dgm:cxn modelId="{F187052F-0346-F040-8D30-914C2871FF01}" type="presParOf" srcId="{5E37A58A-D112-EA46-9A76-27B6AF1628FC}" destId="{214D3007-335E-A843-A0F0-63C86D9B2DDA}" srcOrd="1" destOrd="0" presId="urn:microsoft.com/office/officeart/2005/8/layout/hierarchy1"/>
    <dgm:cxn modelId="{DD74F564-976D-9946-8B11-9F4CD5CCA574}" type="presParOf" srcId="{D2523EE6-3565-104C-A287-B8705265560C}" destId="{C1E0DFEB-989C-4744-80B8-90811E2D97BA}" srcOrd="2" destOrd="0" presId="urn:microsoft.com/office/officeart/2005/8/layout/hierarchy1"/>
    <dgm:cxn modelId="{B4BF0203-CE4C-FE47-AA82-999C35ABA548}" type="presParOf" srcId="{C1E0DFEB-989C-4744-80B8-90811E2D97BA}" destId="{AE789F6D-C9FC-6743-8883-FA1BD3849423}" srcOrd="0" destOrd="0" presId="urn:microsoft.com/office/officeart/2005/8/layout/hierarchy1"/>
    <dgm:cxn modelId="{B9635066-3992-5443-B841-86011A74F218}" type="presParOf" srcId="{AE789F6D-C9FC-6743-8883-FA1BD3849423}" destId="{4C4CE87B-0E55-4744-A4BA-91D01126395F}" srcOrd="0" destOrd="0" presId="urn:microsoft.com/office/officeart/2005/8/layout/hierarchy1"/>
    <dgm:cxn modelId="{39BF192C-302C-1F43-8847-CA404C1545D9}" type="presParOf" srcId="{AE789F6D-C9FC-6743-8883-FA1BD3849423}" destId="{E8088B5A-B2EF-B341-A929-338C60609498}" srcOrd="1" destOrd="0" presId="urn:microsoft.com/office/officeart/2005/8/layout/hierarchy1"/>
    <dgm:cxn modelId="{96B17B8E-5D89-7645-A857-DF269F9EDEC2}" type="presParOf" srcId="{C1E0DFEB-989C-4744-80B8-90811E2D97BA}" destId="{F7F8A83B-3827-5C43-A349-5AFB76918E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A07D50-7CAF-4FFB-90CE-2B45376B87E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63EC0B0-1A94-41F2-94F2-07BF943EAE41}">
      <dgm:prSet/>
      <dgm:spPr/>
      <dgm:t>
        <a:bodyPr/>
        <a:lstStyle/>
        <a:p>
          <a:pPr>
            <a:lnSpc>
              <a:spcPct val="100000"/>
            </a:lnSpc>
          </a:pPr>
          <a:r>
            <a:rPr lang="en-US"/>
            <a:t>Would poorly rated vehicles rate higher with a bigger sample size?</a:t>
          </a:r>
        </a:p>
      </dgm:t>
    </dgm:pt>
    <dgm:pt modelId="{93E3E9B0-54A7-40EC-AD3B-210999FA0D78}" type="parTrans" cxnId="{894A04A3-2612-4021-88E9-04C5B9A08722}">
      <dgm:prSet/>
      <dgm:spPr/>
      <dgm:t>
        <a:bodyPr/>
        <a:lstStyle/>
        <a:p>
          <a:endParaRPr lang="en-US"/>
        </a:p>
      </dgm:t>
    </dgm:pt>
    <dgm:pt modelId="{A7F84C34-F824-42D5-95A8-D8DCF04B5B4C}" type="sibTrans" cxnId="{894A04A3-2612-4021-88E9-04C5B9A08722}">
      <dgm:prSet/>
      <dgm:spPr/>
      <dgm:t>
        <a:bodyPr/>
        <a:lstStyle/>
        <a:p>
          <a:endParaRPr lang="en-US"/>
        </a:p>
      </dgm:t>
    </dgm:pt>
    <dgm:pt modelId="{26A14719-9B4E-42DD-B461-209A2746E5CC}">
      <dgm:prSet/>
      <dgm:spPr/>
      <dgm:t>
        <a:bodyPr/>
        <a:lstStyle/>
        <a:p>
          <a:pPr>
            <a:lnSpc>
              <a:spcPct val="100000"/>
            </a:lnSpc>
          </a:pPr>
          <a:r>
            <a:rPr lang="en-US"/>
            <a:t>Which models of each brand rate highest and lower? </a:t>
          </a:r>
        </a:p>
      </dgm:t>
    </dgm:pt>
    <dgm:pt modelId="{F28D3A14-73EC-486C-91A4-56A55566785B}" type="parTrans" cxnId="{D19694A6-053E-42F5-9CD2-1805F2239861}">
      <dgm:prSet/>
      <dgm:spPr/>
      <dgm:t>
        <a:bodyPr/>
        <a:lstStyle/>
        <a:p>
          <a:endParaRPr lang="en-US"/>
        </a:p>
      </dgm:t>
    </dgm:pt>
    <dgm:pt modelId="{A59342B2-2FEC-4926-AE09-C22FB692C72F}" type="sibTrans" cxnId="{D19694A6-053E-42F5-9CD2-1805F2239861}">
      <dgm:prSet/>
      <dgm:spPr/>
      <dgm:t>
        <a:bodyPr/>
        <a:lstStyle/>
        <a:p>
          <a:endParaRPr lang="en-US"/>
        </a:p>
      </dgm:t>
    </dgm:pt>
    <dgm:pt modelId="{CCDB26FE-F725-4ABA-A998-A5BD3AE7E8F6}">
      <dgm:prSet/>
      <dgm:spPr/>
      <dgm:t>
        <a:bodyPr/>
        <a:lstStyle/>
        <a:p>
          <a:pPr>
            <a:lnSpc>
              <a:spcPct val="100000"/>
            </a:lnSpc>
          </a:pPr>
          <a:r>
            <a:rPr lang="en-US" dirty="0"/>
            <a:t>I would also like more data on frame types and safety. </a:t>
          </a:r>
        </a:p>
      </dgm:t>
    </dgm:pt>
    <dgm:pt modelId="{2B2F7214-27CE-4A29-AE23-4630F6553E1E}" type="parTrans" cxnId="{3010D5C7-88D0-4109-990C-9BF649FF1D5C}">
      <dgm:prSet/>
      <dgm:spPr/>
      <dgm:t>
        <a:bodyPr/>
        <a:lstStyle/>
        <a:p>
          <a:endParaRPr lang="en-US"/>
        </a:p>
      </dgm:t>
    </dgm:pt>
    <dgm:pt modelId="{618DA478-F22D-4F1D-8987-F1AB165D4CFC}" type="sibTrans" cxnId="{3010D5C7-88D0-4109-990C-9BF649FF1D5C}">
      <dgm:prSet/>
      <dgm:spPr/>
      <dgm:t>
        <a:bodyPr/>
        <a:lstStyle/>
        <a:p>
          <a:endParaRPr lang="en-US"/>
        </a:p>
      </dgm:t>
    </dgm:pt>
    <dgm:pt modelId="{DA5269C5-E90B-294D-B112-A890B0E0230D}" type="pres">
      <dgm:prSet presAssocID="{E9A07D50-7CAF-4FFB-90CE-2B45376B87E6}" presName="hierChild1" presStyleCnt="0">
        <dgm:presLayoutVars>
          <dgm:chPref val="1"/>
          <dgm:dir/>
          <dgm:animOne val="branch"/>
          <dgm:animLvl val="lvl"/>
          <dgm:resizeHandles/>
        </dgm:presLayoutVars>
      </dgm:prSet>
      <dgm:spPr/>
    </dgm:pt>
    <dgm:pt modelId="{D152DB90-BAF7-C248-86A7-3460901C43C9}" type="pres">
      <dgm:prSet presAssocID="{363EC0B0-1A94-41F2-94F2-07BF943EAE41}" presName="hierRoot1" presStyleCnt="0"/>
      <dgm:spPr/>
    </dgm:pt>
    <dgm:pt modelId="{4368B5E3-1F3A-754C-A0E0-DB50FE2AC7A5}" type="pres">
      <dgm:prSet presAssocID="{363EC0B0-1A94-41F2-94F2-07BF943EAE41}" presName="composite" presStyleCnt="0"/>
      <dgm:spPr/>
    </dgm:pt>
    <dgm:pt modelId="{D2D5D786-E078-FB4B-94DB-EF48021F5A55}" type="pres">
      <dgm:prSet presAssocID="{363EC0B0-1A94-41F2-94F2-07BF943EAE41}" presName="background" presStyleLbl="node0" presStyleIdx="0" presStyleCnt="3"/>
      <dgm:spPr/>
    </dgm:pt>
    <dgm:pt modelId="{D3B4387E-F5C3-5546-AC26-1519C436A5F9}" type="pres">
      <dgm:prSet presAssocID="{363EC0B0-1A94-41F2-94F2-07BF943EAE41}" presName="text" presStyleLbl="fgAcc0" presStyleIdx="0" presStyleCnt="3">
        <dgm:presLayoutVars>
          <dgm:chPref val="3"/>
        </dgm:presLayoutVars>
      </dgm:prSet>
      <dgm:spPr/>
    </dgm:pt>
    <dgm:pt modelId="{B01CDA71-6571-E846-BC49-0C50BEEA544B}" type="pres">
      <dgm:prSet presAssocID="{363EC0B0-1A94-41F2-94F2-07BF943EAE41}" presName="hierChild2" presStyleCnt="0"/>
      <dgm:spPr/>
    </dgm:pt>
    <dgm:pt modelId="{D25F9687-569F-E241-A4FD-53AACBC4734C}" type="pres">
      <dgm:prSet presAssocID="{26A14719-9B4E-42DD-B461-209A2746E5CC}" presName="hierRoot1" presStyleCnt="0"/>
      <dgm:spPr/>
    </dgm:pt>
    <dgm:pt modelId="{0887D0A5-C5D8-2C4B-9D6C-3EBF3C096372}" type="pres">
      <dgm:prSet presAssocID="{26A14719-9B4E-42DD-B461-209A2746E5CC}" presName="composite" presStyleCnt="0"/>
      <dgm:spPr/>
    </dgm:pt>
    <dgm:pt modelId="{BE3F33A4-E84B-2F46-AA8F-937053CA0715}" type="pres">
      <dgm:prSet presAssocID="{26A14719-9B4E-42DD-B461-209A2746E5CC}" presName="background" presStyleLbl="node0" presStyleIdx="1" presStyleCnt="3"/>
      <dgm:spPr/>
    </dgm:pt>
    <dgm:pt modelId="{9629AE8D-503E-DB42-9C21-6A6CECCA61B5}" type="pres">
      <dgm:prSet presAssocID="{26A14719-9B4E-42DD-B461-209A2746E5CC}" presName="text" presStyleLbl="fgAcc0" presStyleIdx="1" presStyleCnt="3">
        <dgm:presLayoutVars>
          <dgm:chPref val="3"/>
        </dgm:presLayoutVars>
      </dgm:prSet>
      <dgm:spPr/>
    </dgm:pt>
    <dgm:pt modelId="{B80EDAF9-9899-1442-9477-6041CE7BF30E}" type="pres">
      <dgm:prSet presAssocID="{26A14719-9B4E-42DD-B461-209A2746E5CC}" presName="hierChild2" presStyleCnt="0"/>
      <dgm:spPr/>
    </dgm:pt>
    <dgm:pt modelId="{CDE8BDD4-AA4C-C942-BA46-5AA9FD195981}" type="pres">
      <dgm:prSet presAssocID="{CCDB26FE-F725-4ABA-A998-A5BD3AE7E8F6}" presName="hierRoot1" presStyleCnt="0"/>
      <dgm:spPr/>
    </dgm:pt>
    <dgm:pt modelId="{C2524939-F01D-3C4F-BF0B-9F2F6F420ACD}" type="pres">
      <dgm:prSet presAssocID="{CCDB26FE-F725-4ABA-A998-A5BD3AE7E8F6}" presName="composite" presStyleCnt="0"/>
      <dgm:spPr/>
    </dgm:pt>
    <dgm:pt modelId="{592E50DE-26FB-7C4A-8006-2AAF8890F68C}" type="pres">
      <dgm:prSet presAssocID="{CCDB26FE-F725-4ABA-A998-A5BD3AE7E8F6}" presName="background" presStyleLbl="node0" presStyleIdx="2" presStyleCnt="3"/>
      <dgm:spPr/>
    </dgm:pt>
    <dgm:pt modelId="{E5AD77D2-99F9-3B4B-9F6E-B86437953742}" type="pres">
      <dgm:prSet presAssocID="{CCDB26FE-F725-4ABA-A998-A5BD3AE7E8F6}" presName="text" presStyleLbl="fgAcc0" presStyleIdx="2" presStyleCnt="3">
        <dgm:presLayoutVars>
          <dgm:chPref val="3"/>
        </dgm:presLayoutVars>
      </dgm:prSet>
      <dgm:spPr/>
    </dgm:pt>
    <dgm:pt modelId="{4E14C785-2F65-8B49-AED0-4A6A9F63CF57}" type="pres">
      <dgm:prSet presAssocID="{CCDB26FE-F725-4ABA-A998-A5BD3AE7E8F6}" presName="hierChild2" presStyleCnt="0"/>
      <dgm:spPr/>
    </dgm:pt>
  </dgm:ptLst>
  <dgm:cxnLst>
    <dgm:cxn modelId="{63281823-9A8F-CD41-8486-4513CD461C3A}" type="presOf" srcId="{363EC0B0-1A94-41F2-94F2-07BF943EAE41}" destId="{D3B4387E-F5C3-5546-AC26-1519C436A5F9}" srcOrd="0" destOrd="0" presId="urn:microsoft.com/office/officeart/2005/8/layout/hierarchy1"/>
    <dgm:cxn modelId="{820EDB5A-2736-6F44-B921-2F613CA3AAF8}" type="presOf" srcId="{E9A07D50-7CAF-4FFB-90CE-2B45376B87E6}" destId="{DA5269C5-E90B-294D-B112-A890B0E0230D}" srcOrd="0" destOrd="0" presId="urn:microsoft.com/office/officeart/2005/8/layout/hierarchy1"/>
    <dgm:cxn modelId="{0273167E-0D55-3E47-A16E-B90FF088BE84}" type="presOf" srcId="{CCDB26FE-F725-4ABA-A998-A5BD3AE7E8F6}" destId="{E5AD77D2-99F9-3B4B-9F6E-B86437953742}" srcOrd="0" destOrd="0" presId="urn:microsoft.com/office/officeart/2005/8/layout/hierarchy1"/>
    <dgm:cxn modelId="{894A04A3-2612-4021-88E9-04C5B9A08722}" srcId="{E9A07D50-7CAF-4FFB-90CE-2B45376B87E6}" destId="{363EC0B0-1A94-41F2-94F2-07BF943EAE41}" srcOrd="0" destOrd="0" parTransId="{93E3E9B0-54A7-40EC-AD3B-210999FA0D78}" sibTransId="{A7F84C34-F824-42D5-95A8-D8DCF04B5B4C}"/>
    <dgm:cxn modelId="{D19694A6-053E-42F5-9CD2-1805F2239861}" srcId="{E9A07D50-7CAF-4FFB-90CE-2B45376B87E6}" destId="{26A14719-9B4E-42DD-B461-209A2746E5CC}" srcOrd="1" destOrd="0" parTransId="{F28D3A14-73EC-486C-91A4-56A55566785B}" sibTransId="{A59342B2-2FEC-4926-AE09-C22FB692C72F}"/>
    <dgm:cxn modelId="{3010D5C7-88D0-4109-990C-9BF649FF1D5C}" srcId="{E9A07D50-7CAF-4FFB-90CE-2B45376B87E6}" destId="{CCDB26FE-F725-4ABA-A998-A5BD3AE7E8F6}" srcOrd="2" destOrd="0" parTransId="{2B2F7214-27CE-4A29-AE23-4630F6553E1E}" sibTransId="{618DA478-F22D-4F1D-8987-F1AB165D4CFC}"/>
    <dgm:cxn modelId="{299CEFEC-F2DC-CA4A-8577-2DD5B7AB41BA}" type="presOf" srcId="{26A14719-9B4E-42DD-B461-209A2746E5CC}" destId="{9629AE8D-503E-DB42-9C21-6A6CECCA61B5}" srcOrd="0" destOrd="0" presId="urn:microsoft.com/office/officeart/2005/8/layout/hierarchy1"/>
    <dgm:cxn modelId="{38516359-9E42-2749-BC69-532645578B57}" type="presParOf" srcId="{DA5269C5-E90B-294D-B112-A890B0E0230D}" destId="{D152DB90-BAF7-C248-86A7-3460901C43C9}" srcOrd="0" destOrd="0" presId="urn:microsoft.com/office/officeart/2005/8/layout/hierarchy1"/>
    <dgm:cxn modelId="{AC7DC804-3215-D54E-BC2D-953B543D9B6D}" type="presParOf" srcId="{D152DB90-BAF7-C248-86A7-3460901C43C9}" destId="{4368B5E3-1F3A-754C-A0E0-DB50FE2AC7A5}" srcOrd="0" destOrd="0" presId="urn:microsoft.com/office/officeart/2005/8/layout/hierarchy1"/>
    <dgm:cxn modelId="{FBB965E4-E5DE-0E46-930C-3CAB14230F14}" type="presParOf" srcId="{4368B5E3-1F3A-754C-A0E0-DB50FE2AC7A5}" destId="{D2D5D786-E078-FB4B-94DB-EF48021F5A55}" srcOrd="0" destOrd="0" presId="urn:microsoft.com/office/officeart/2005/8/layout/hierarchy1"/>
    <dgm:cxn modelId="{002EF3F7-B6C5-1840-A011-9F6C3E18656C}" type="presParOf" srcId="{4368B5E3-1F3A-754C-A0E0-DB50FE2AC7A5}" destId="{D3B4387E-F5C3-5546-AC26-1519C436A5F9}" srcOrd="1" destOrd="0" presId="urn:microsoft.com/office/officeart/2005/8/layout/hierarchy1"/>
    <dgm:cxn modelId="{B4D879A4-1BC1-B44F-81C0-D2BA137B84CF}" type="presParOf" srcId="{D152DB90-BAF7-C248-86A7-3460901C43C9}" destId="{B01CDA71-6571-E846-BC49-0C50BEEA544B}" srcOrd="1" destOrd="0" presId="urn:microsoft.com/office/officeart/2005/8/layout/hierarchy1"/>
    <dgm:cxn modelId="{0CD42DFA-41B0-7E47-90B1-95CEDA11B27A}" type="presParOf" srcId="{DA5269C5-E90B-294D-B112-A890B0E0230D}" destId="{D25F9687-569F-E241-A4FD-53AACBC4734C}" srcOrd="1" destOrd="0" presId="urn:microsoft.com/office/officeart/2005/8/layout/hierarchy1"/>
    <dgm:cxn modelId="{1DFDACF7-EE4C-BF4A-B7AE-4F0AB635E03C}" type="presParOf" srcId="{D25F9687-569F-E241-A4FD-53AACBC4734C}" destId="{0887D0A5-C5D8-2C4B-9D6C-3EBF3C096372}" srcOrd="0" destOrd="0" presId="urn:microsoft.com/office/officeart/2005/8/layout/hierarchy1"/>
    <dgm:cxn modelId="{5E26A4CA-6EA8-3C4F-8FF0-65CB2A7E72F1}" type="presParOf" srcId="{0887D0A5-C5D8-2C4B-9D6C-3EBF3C096372}" destId="{BE3F33A4-E84B-2F46-AA8F-937053CA0715}" srcOrd="0" destOrd="0" presId="urn:microsoft.com/office/officeart/2005/8/layout/hierarchy1"/>
    <dgm:cxn modelId="{666BFB63-3CEB-D941-B720-6E6F98C8EDE1}" type="presParOf" srcId="{0887D0A5-C5D8-2C4B-9D6C-3EBF3C096372}" destId="{9629AE8D-503E-DB42-9C21-6A6CECCA61B5}" srcOrd="1" destOrd="0" presId="urn:microsoft.com/office/officeart/2005/8/layout/hierarchy1"/>
    <dgm:cxn modelId="{20B84476-9734-014C-B20B-8A29A85E3098}" type="presParOf" srcId="{D25F9687-569F-E241-A4FD-53AACBC4734C}" destId="{B80EDAF9-9899-1442-9477-6041CE7BF30E}" srcOrd="1" destOrd="0" presId="urn:microsoft.com/office/officeart/2005/8/layout/hierarchy1"/>
    <dgm:cxn modelId="{5A6FA05E-C282-6245-B135-A3EF42FC027B}" type="presParOf" srcId="{DA5269C5-E90B-294D-B112-A890B0E0230D}" destId="{CDE8BDD4-AA4C-C942-BA46-5AA9FD195981}" srcOrd="2" destOrd="0" presId="urn:microsoft.com/office/officeart/2005/8/layout/hierarchy1"/>
    <dgm:cxn modelId="{B2BC0D9C-E7D4-BC4C-9F4B-FD5B692D5022}" type="presParOf" srcId="{CDE8BDD4-AA4C-C942-BA46-5AA9FD195981}" destId="{C2524939-F01D-3C4F-BF0B-9F2F6F420ACD}" srcOrd="0" destOrd="0" presId="urn:microsoft.com/office/officeart/2005/8/layout/hierarchy1"/>
    <dgm:cxn modelId="{194E9A1E-3DB5-414D-BD3F-92051794773A}" type="presParOf" srcId="{C2524939-F01D-3C4F-BF0B-9F2F6F420ACD}" destId="{592E50DE-26FB-7C4A-8006-2AAF8890F68C}" srcOrd="0" destOrd="0" presId="urn:microsoft.com/office/officeart/2005/8/layout/hierarchy1"/>
    <dgm:cxn modelId="{DE9D29AC-9026-E34C-8CB2-74DCD711F64F}" type="presParOf" srcId="{C2524939-F01D-3C4F-BF0B-9F2F6F420ACD}" destId="{E5AD77D2-99F9-3B4B-9F6E-B86437953742}" srcOrd="1" destOrd="0" presId="urn:microsoft.com/office/officeart/2005/8/layout/hierarchy1"/>
    <dgm:cxn modelId="{9DEBE63E-A4EE-5941-9D2E-FCB9FCA46F32}" type="presParOf" srcId="{CDE8BDD4-AA4C-C942-BA46-5AA9FD195981}" destId="{4E14C785-2F65-8B49-AED0-4A6A9F63CF5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6FA2A-67F5-46FC-A8C0-BBBA695D2541}">
      <dsp:nvSpPr>
        <dsp:cNvPr id="0" name=""/>
        <dsp:cNvSpPr/>
      </dsp:nvSpPr>
      <dsp:spPr>
        <a:xfrm>
          <a:off x="0" y="2167"/>
          <a:ext cx="10515600" cy="109867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6AB6C-420D-419A-9580-D9450B2B111A}">
      <dsp:nvSpPr>
        <dsp:cNvPr id="0" name=""/>
        <dsp:cNvSpPr/>
      </dsp:nvSpPr>
      <dsp:spPr>
        <a:xfrm>
          <a:off x="332349" y="249370"/>
          <a:ext cx="604272" cy="6042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C79F8-EAD0-4135-9ED2-98CDBED3B700}">
      <dsp:nvSpPr>
        <dsp:cNvPr id="0" name=""/>
        <dsp:cNvSpPr/>
      </dsp:nvSpPr>
      <dsp:spPr>
        <a:xfrm>
          <a:off x="1268972" y="2167"/>
          <a:ext cx="9246627" cy="109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77" tIns="116277" rIns="116277" bIns="116277" numCol="1" spcCol="1270" anchor="ctr" anchorCtr="0">
          <a:noAutofit/>
        </a:bodyPr>
        <a:lstStyle/>
        <a:p>
          <a:pPr marL="0" lvl="0" indent="0" algn="l" defTabSz="977900">
            <a:lnSpc>
              <a:spcPct val="100000"/>
            </a:lnSpc>
            <a:spcBef>
              <a:spcPct val="0"/>
            </a:spcBef>
            <a:spcAft>
              <a:spcPct val="35000"/>
            </a:spcAft>
            <a:buNone/>
          </a:pPr>
          <a:r>
            <a:rPr lang="en-US" sz="2200" kern="1200"/>
            <a:t>This project uses data from The National Highway Traffic Safety Administration collected from 2011-2024.</a:t>
          </a:r>
        </a:p>
      </dsp:txBody>
      <dsp:txXfrm>
        <a:off x="1268972" y="2167"/>
        <a:ext cx="9246627" cy="1098677"/>
      </dsp:txXfrm>
    </dsp:sp>
    <dsp:sp modelId="{2FF9EEA9-9C46-408E-9EAA-33CB9A277C8F}">
      <dsp:nvSpPr>
        <dsp:cNvPr id="0" name=""/>
        <dsp:cNvSpPr/>
      </dsp:nvSpPr>
      <dsp:spPr>
        <a:xfrm>
          <a:off x="0" y="1375514"/>
          <a:ext cx="10515600" cy="109867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82FCDF-B49C-40E1-8843-ECB46C3FB8F6}">
      <dsp:nvSpPr>
        <dsp:cNvPr id="0" name=""/>
        <dsp:cNvSpPr/>
      </dsp:nvSpPr>
      <dsp:spPr>
        <a:xfrm>
          <a:off x="332349" y="1622716"/>
          <a:ext cx="604272" cy="6042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89E28C-263C-47DB-9443-091F1DD0A923}">
      <dsp:nvSpPr>
        <dsp:cNvPr id="0" name=""/>
        <dsp:cNvSpPr/>
      </dsp:nvSpPr>
      <dsp:spPr>
        <a:xfrm>
          <a:off x="1268972" y="1375514"/>
          <a:ext cx="9246627" cy="109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77" tIns="116277" rIns="116277" bIns="116277" numCol="1" spcCol="1270" anchor="ctr" anchorCtr="0">
          <a:noAutofit/>
        </a:bodyPr>
        <a:lstStyle/>
        <a:p>
          <a:pPr marL="0" lvl="0" indent="0" algn="l" defTabSz="977900">
            <a:lnSpc>
              <a:spcPct val="100000"/>
            </a:lnSpc>
            <a:spcBef>
              <a:spcPct val="0"/>
            </a:spcBef>
            <a:spcAft>
              <a:spcPct val="35000"/>
            </a:spcAft>
            <a:buNone/>
          </a:pPr>
          <a:r>
            <a:rPr lang="en-US" sz="2200" kern="1200" dirty="0"/>
            <a:t>The data collected is in a CSV file. URL: https://</a:t>
          </a:r>
          <a:r>
            <a:rPr lang="en-US" sz="2200" kern="1200" dirty="0" err="1"/>
            <a:t>www.nhtsa.gov</a:t>
          </a:r>
          <a:r>
            <a:rPr lang="en-US" sz="2200" kern="1200" dirty="0"/>
            <a:t>/</a:t>
          </a:r>
          <a:r>
            <a:rPr lang="en-US" sz="2200" kern="1200" dirty="0" err="1"/>
            <a:t>nhtsa</a:t>
          </a:r>
          <a:r>
            <a:rPr lang="en-US" sz="2200" kern="1200" dirty="0"/>
            <a:t>-datasets-and-</a:t>
          </a:r>
          <a:r>
            <a:rPr lang="en-US" sz="2200" kern="1200" dirty="0" err="1"/>
            <a:t>apis</a:t>
          </a:r>
          <a:endParaRPr lang="en-US" sz="2200" kern="1200" dirty="0"/>
        </a:p>
      </dsp:txBody>
      <dsp:txXfrm>
        <a:off x="1268972" y="1375514"/>
        <a:ext cx="9246627" cy="1098677"/>
      </dsp:txXfrm>
    </dsp:sp>
    <dsp:sp modelId="{BDB35E67-5F5F-442C-A952-E5F687019C43}">
      <dsp:nvSpPr>
        <dsp:cNvPr id="0" name=""/>
        <dsp:cNvSpPr/>
      </dsp:nvSpPr>
      <dsp:spPr>
        <a:xfrm>
          <a:off x="0" y="2748860"/>
          <a:ext cx="10515600" cy="109867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194E3-ABED-4B5D-AA58-F1E3F51402CE}">
      <dsp:nvSpPr>
        <dsp:cNvPr id="0" name=""/>
        <dsp:cNvSpPr/>
      </dsp:nvSpPr>
      <dsp:spPr>
        <a:xfrm>
          <a:off x="332349" y="2996063"/>
          <a:ext cx="604272" cy="6042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4F4B5-6BF1-4581-B989-8F7772E46717}">
      <dsp:nvSpPr>
        <dsp:cNvPr id="0" name=""/>
        <dsp:cNvSpPr/>
      </dsp:nvSpPr>
      <dsp:spPr>
        <a:xfrm>
          <a:off x="1268972" y="2748860"/>
          <a:ext cx="9246627" cy="109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77" tIns="116277" rIns="116277" bIns="116277" numCol="1" spcCol="1270" anchor="ctr" anchorCtr="0">
          <a:noAutofit/>
        </a:bodyPr>
        <a:lstStyle/>
        <a:p>
          <a:pPr marL="0" lvl="0" indent="0" algn="l" defTabSz="977900">
            <a:lnSpc>
              <a:spcPct val="100000"/>
            </a:lnSpc>
            <a:spcBef>
              <a:spcPct val="0"/>
            </a:spcBef>
            <a:spcAft>
              <a:spcPct val="35000"/>
            </a:spcAft>
            <a:buNone/>
          </a:pPr>
          <a:r>
            <a:rPr lang="en-US" sz="2200" kern="1200"/>
            <a:t>There is a lot of data in this CSV file, well over 10,000 rows and 100 columns, so filtering is required.</a:t>
          </a:r>
        </a:p>
      </dsp:txBody>
      <dsp:txXfrm>
        <a:off x="1268972" y="2748860"/>
        <a:ext cx="9246627" cy="1098677"/>
      </dsp:txXfrm>
    </dsp:sp>
    <dsp:sp modelId="{40F7CB6B-1A3B-40DF-8CF6-014508D97485}">
      <dsp:nvSpPr>
        <dsp:cNvPr id="0" name=""/>
        <dsp:cNvSpPr/>
      </dsp:nvSpPr>
      <dsp:spPr>
        <a:xfrm>
          <a:off x="0" y="4122207"/>
          <a:ext cx="10515600" cy="109867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A7768-FC06-4C4D-87C9-3B03CFE97651}">
      <dsp:nvSpPr>
        <dsp:cNvPr id="0" name=""/>
        <dsp:cNvSpPr/>
      </dsp:nvSpPr>
      <dsp:spPr>
        <a:xfrm>
          <a:off x="332349" y="4369409"/>
          <a:ext cx="604272" cy="6042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29CD7-0FCD-4063-8192-0F98A92EDA15}">
      <dsp:nvSpPr>
        <dsp:cNvPr id="0" name=""/>
        <dsp:cNvSpPr/>
      </dsp:nvSpPr>
      <dsp:spPr>
        <a:xfrm>
          <a:off x="1268972" y="4122207"/>
          <a:ext cx="9246627" cy="1098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77" tIns="116277" rIns="116277" bIns="116277" numCol="1" spcCol="1270" anchor="ctr" anchorCtr="0">
          <a:noAutofit/>
        </a:bodyPr>
        <a:lstStyle/>
        <a:p>
          <a:pPr marL="0" lvl="0" indent="0" algn="l" defTabSz="977900">
            <a:lnSpc>
              <a:spcPct val="100000"/>
            </a:lnSpc>
            <a:spcBef>
              <a:spcPct val="0"/>
            </a:spcBef>
            <a:spcAft>
              <a:spcPct val="35000"/>
            </a:spcAft>
            <a:buNone/>
          </a:pPr>
          <a:r>
            <a:rPr lang="en-US" sz="2200" kern="1200" dirty="0"/>
            <a:t>Data contains 5-star safety ratings, types of vehicles, safety features, manufacturers, frame types, and much more. </a:t>
          </a:r>
        </a:p>
      </dsp:txBody>
      <dsp:txXfrm>
        <a:off x="1268972" y="4122207"/>
        <a:ext cx="9246627" cy="10986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BE38F-1D4B-504B-B2D9-705ACC71D00F}">
      <dsp:nvSpPr>
        <dsp:cNvPr id="0" name=""/>
        <dsp:cNvSpPr/>
      </dsp:nvSpPr>
      <dsp:spPr>
        <a:xfrm>
          <a:off x="0" y="921341"/>
          <a:ext cx="3291024" cy="2089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3BA74-916E-C24B-8F33-FAFB68A0181F}">
      <dsp:nvSpPr>
        <dsp:cNvPr id="0" name=""/>
        <dsp:cNvSpPr/>
      </dsp:nvSpPr>
      <dsp:spPr>
        <a:xfrm>
          <a:off x="365669" y="1268727"/>
          <a:ext cx="3291024" cy="20898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New Passenger Cars (Sedans, Coupes) are the safest vehicles to drive.</a:t>
          </a:r>
        </a:p>
      </dsp:txBody>
      <dsp:txXfrm>
        <a:off x="426877" y="1329935"/>
        <a:ext cx="3168608" cy="1967384"/>
      </dsp:txXfrm>
    </dsp:sp>
    <dsp:sp modelId="{E67ACDCC-AFCF-2D45-B135-7877F68CB31C}">
      <dsp:nvSpPr>
        <dsp:cNvPr id="0" name=""/>
        <dsp:cNvSpPr/>
      </dsp:nvSpPr>
      <dsp:spPr>
        <a:xfrm>
          <a:off x="4022363" y="921341"/>
          <a:ext cx="3291024" cy="2089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FA5E9-525E-7A4F-9A98-CA8A12C6E087}">
      <dsp:nvSpPr>
        <dsp:cNvPr id="0" name=""/>
        <dsp:cNvSpPr/>
      </dsp:nvSpPr>
      <dsp:spPr>
        <a:xfrm>
          <a:off x="4388032" y="1268727"/>
          <a:ext cx="3291024" cy="20898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More safety features correlate to more safety. </a:t>
          </a:r>
          <a:endParaRPr lang="en-US" sz="2600" kern="1200"/>
        </a:p>
      </dsp:txBody>
      <dsp:txXfrm>
        <a:off x="4449240" y="1329935"/>
        <a:ext cx="3168608" cy="1967384"/>
      </dsp:txXfrm>
    </dsp:sp>
    <dsp:sp modelId="{4C4CE87B-0E55-4744-A4BA-91D01126395F}">
      <dsp:nvSpPr>
        <dsp:cNvPr id="0" name=""/>
        <dsp:cNvSpPr/>
      </dsp:nvSpPr>
      <dsp:spPr>
        <a:xfrm>
          <a:off x="8044726" y="921341"/>
          <a:ext cx="3291024" cy="2089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88B5A-B2EF-B341-A929-338C60609498}">
      <dsp:nvSpPr>
        <dsp:cNvPr id="0" name=""/>
        <dsp:cNvSpPr/>
      </dsp:nvSpPr>
      <dsp:spPr>
        <a:xfrm>
          <a:off x="8410396" y="1268727"/>
          <a:ext cx="3291024" cy="20898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Jeep and Ram with a sample size of at least 100 vehicles ranked lowest.</a:t>
          </a:r>
        </a:p>
      </dsp:txBody>
      <dsp:txXfrm>
        <a:off x="8471604" y="1329935"/>
        <a:ext cx="3168608" cy="1967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5D786-E078-FB4B-94DB-EF48021F5A55}">
      <dsp:nvSpPr>
        <dsp:cNvPr id="0" name=""/>
        <dsp:cNvSpPr/>
      </dsp:nvSpPr>
      <dsp:spPr>
        <a:xfrm>
          <a:off x="0" y="921341"/>
          <a:ext cx="3291024" cy="2089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4387E-F5C3-5546-AC26-1519C436A5F9}">
      <dsp:nvSpPr>
        <dsp:cNvPr id="0" name=""/>
        <dsp:cNvSpPr/>
      </dsp:nvSpPr>
      <dsp:spPr>
        <a:xfrm>
          <a:off x="365669" y="1268727"/>
          <a:ext cx="3291024" cy="20898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100000"/>
            </a:lnSpc>
            <a:spcBef>
              <a:spcPct val="0"/>
            </a:spcBef>
            <a:spcAft>
              <a:spcPct val="35000"/>
            </a:spcAft>
            <a:buNone/>
          </a:pPr>
          <a:r>
            <a:rPr lang="en-US" sz="2800" kern="1200"/>
            <a:t>Would poorly rated vehicles rate higher with a bigger sample size?</a:t>
          </a:r>
        </a:p>
      </dsp:txBody>
      <dsp:txXfrm>
        <a:off x="426877" y="1329935"/>
        <a:ext cx="3168608" cy="1967384"/>
      </dsp:txXfrm>
    </dsp:sp>
    <dsp:sp modelId="{BE3F33A4-E84B-2F46-AA8F-937053CA0715}">
      <dsp:nvSpPr>
        <dsp:cNvPr id="0" name=""/>
        <dsp:cNvSpPr/>
      </dsp:nvSpPr>
      <dsp:spPr>
        <a:xfrm>
          <a:off x="4022363" y="921341"/>
          <a:ext cx="3291024" cy="2089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9AE8D-503E-DB42-9C21-6A6CECCA61B5}">
      <dsp:nvSpPr>
        <dsp:cNvPr id="0" name=""/>
        <dsp:cNvSpPr/>
      </dsp:nvSpPr>
      <dsp:spPr>
        <a:xfrm>
          <a:off x="4388032" y="1268727"/>
          <a:ext cx="3291024" cy="20898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100000"/>
            </a:lnSpc>
            <a:spcBef>
              <a:spcPct val="0"/>
            </a:spcBef>
            <a:spcAft>
              <a:spcPct val="35000"/>
            </a:spcAft>
            <a:buNone/>
          </a:pPr>
          <a:r>
            <a:rPr lang="en-US" sz="2800" kern="1200"/>
            <a:t>Which models of each brand rate highest and lower? </a:t>
          </a:r>
        </a:p>
      </dsp:txBody>
      <dsp:txXfrm>
        <a:off x="4449240" y="1329935"/>
        <a:ext cx="3168608" cy="1967384"/>
      </dsp:txXfrm>
    </dsp:sp>
    <dsp:sp modelId="{592E50DE-26FB-7C4A-8006-2AAF8890F68C}">
      <dsp:nvSpPr>
        <dsp:cNvPr id="0" name=""/>
        <dsp:cNvSpPr/>
      </dsp:nvSpPr>
      <dsp:spPr>
        <a:xfrm>
          <a:off x="8044726" y="921341"/>
          <a:ext cx="3291024" cy="2089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D77D2-99F9-3B4B-9F6E-B86437953742}">
      <dsp:nvSpPr>
        <dsp:cNvPr id="0" name=""/>
        <dsp:cNvSpPr/>
      </dsp:nvSpPr>
      <dsp:spPr>
        <a:xfrm>
          <a:off x="8410396" y="1268727"/>
          <a:ext cx="3291024" cy="20898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100000"/>
            </a:lnSpc>
            <a:spcBef>
              <a:spcPct val="0"/>
            </a:spcBef>
            <a:spcAft>
              <a:spcPct val="35000"/>
            </a:spcAft>
            <a:buNone/>
          </a:pPr>
          <a:r>
            <a:rPr lang="en-US" sz="2800" kern="1200" dirty="0"/>
            <a:t>I would also like more data on frame types and safety. </a:t>
          </a:r>
        </a:p>
      </dsp:txBody>
      <dsp:txXfrm>
        <a:off x="8471604" y="1329935"/>
        <a:ext cx="3168608" cy="1967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D546A-4680-594E-80AD-396888A34F10}" type="datetimeFigureOut">
              <a:rPr lang="en-US" smtClean="0"/>
              <a:t>5/11/25</a:t>
            </a:fld>
            <a:endParaRPr lang="en-US"/>
          </a:p>
        </p:txBody>
      </p:sp>
      <p:sp>
        <p:nvSpPr>
          <p:cNvPr id="4" name="Slide Image Placeholder 3"/>
          <p:cNvSpPr>
            <a:spLocks noGrp="1" noRot="1" noChangeAspect="1"/>
          </p:cNvSpPr>
          <p:nvPr>
            <p:ph type="sldImg" idx="2"/>
          </p:nvPr>
        </p:nvSpPr>
        <p:spPr>
          <a:xfrm>
            <a:off x="1109663" y="1143000"/>
            <a:ext cx="4638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31749-169F-E043-985B-772F7B4BE6CD}" type="slidenum">
              <a:rPr lang="en-US" smtClean="0"/>
              <a:t>‹#›</a:t>
            </a:fld>
            <a:endParaRPr lang="en-US"/>
          </a:p>
        </p:txBody>
      </p:sp>
    </p:spTree>
    <p:extLst>
      <p:ext uri="{BB962C8B-B14F-4D97-AF65-F5344CB8AC3E}">
        <p14:creationId xmlns:p14="http://schemas.microsoft.com/office/powerpoint/2010/main" val="2098053832"/>
      </p:ext>
    </p:extLst>
  </p:cSld>
  <p:clrMap bg1="lt1" tx1="dk1" bg2="lt2" tx2="dk2" accent1="accent1" accent2="accent2" accent3="accent3" accent4="accent4" accent5="accent5" accent6="accent6" hlink="hlink" folHlink="folHlink"/>
  <p:notesStyle>
    <a:lvl1pPr marL="0" algn="l" defTabSz="1024860" rtl="0" eaLnBrk="1" latinLnBrk="0" hangingPunct="1">
      <a:defRPr sz="1345" kern="1200">
        <a:solidFill>
          <a:schemeClr val="tx1"/>
        </a:solidFill>
        <a:latin typeface="+mn-lt"/>
        <a:ea typeface="+mn-ea"/>
        <a:cs typeface="+mn-cs"/>
      </a:defRPr>
    </a:lvl1pPr>
    <a:lvl2pPr marL="512430" algn="l" defTabSz="1024860" rtl="0" eaLnBrk="1" latinLnBrk="0" hangingPunct="1">
      <a:defRPr sz="1345" kern="1200">
        <a:solidFill>
          <a:schemeClr val="tx1"/>
        </a:solidFill>
        <a:latin typeface="+mn-lt"/>
        <a:ea typeface="+mn-ea"/>
        <a:cs typeface="+mn-cs"/>
      </a:defRPr>
    </a:lvl2pPr>
    <a:lvl3pPr marL="1024860" algn="l" defTabSz="1024860" rtl="0" eaLnBrk="1" latinLnBrk="0" hangingPunct="1">
      <a:defRPr sz="1345" kern="1200">
        <a:solidFill>
          <a:schemeClr val="tx1"/>
        </a:solidFill>
        <a:latin typeface="+mn-lt"/>
        <a:ea typeface="+mn-ea"/>
        <a:cs typeface="+mn-cs"/>
      </a:defRPr>
    </a:lvl3pPr>
    <a:lvl4pPr marL="1537289" algn="l" defTabSz="1024860" rtl="0" eaLnBrk="1" latinLnBrk="0" hangingPunct="1">
      <a:defRPr sz="1345" kern="1200">
        <a:solidFill>
          <a:schemeClr val="tx1"/>
        </a:solidFill>
        <a:latin typeface="+mn-lt"/>
        <a:ea typeface="+mn-ea"/>
        <a:cs typeface="+mn-cs"/>
      </a:defRPr>
    </a:lvl4pPr>
    <a:lvl5pPr marL="2049719" algn="l" defTabSz="1024860" rtl="0" eaLnBrk="1" latinLnBrk="0" hangingPunct="1">
      <a:defRPr sz="1345" kern="1200">
        <a:solidFill>
          <a:schemeClr val="tx1"/>
        </a:solidFill>
        <a:latin typeface="+mn-lt"/>
        <a:ea typeface="+mn-ea"/>
        <a:cs typeface="+mn-cs"/>
      </a:defRPr>
    </a:lvl5pPr>
    <a:lvl6pPr marL="2562149" algn="l" defTabSz="1024860" rtl="0" eaLnBrk="1" latinLnBrk="0" hangingPunct="1">
      <a:defRPr sz="1345" kern="1200">
        <a:solidFill>
          <a:schemeClr val="tx1"/>
        </a:solidFill>
        <a:latin typeface="+mn-lt"/>
        <a:ea typeface="+mn-ea"/>
        <a:cs typeface="+mn-cs"/>
      </a:defRPr>
    </a:lvl6pPr>
    <a:lvl7pPr marL="3074579" algn="l" defTabSz="1024860" rtl="0" eaLnBrk="1" latinLnBrk="0" hangingPunct="1">
      <a:defRPr sz="1345" kern="1200">
        <a:solidFill>
          <a:schemeClr val="tx1"/>
        </a:solidFill>
        <a:latin typeface="+mn-lt"/>
        <a:ea typeface="+mn-ea"/>
        <a:cs typeface="+mn-cs"/>
      </a:defRPr>
    </a:lvl7pPr>
    <a:lvl8pPr marL="3587008" algn="l" defTabSz="1024860" rtl="0" eaLnBrk="1" latinLnBrk="0" hangingPunct="1">
      <a:defRPr sz="1345" kern="1200">
        <a:solidFill>
          <a:schemeClr val="tx1"/>
        </a:solidFill>
        <a:latin typeface="+mn-lt"/>
        <a:ea typeface="+mn-ea"/>
        <a:cs typeface="+mn-cs"/>
      </a:defRPr>
    </a:lvl8pPr>
    <a:lvl9pPr marL="4099438" algn="l" defTabSz="1024860" rtl="0" eaLnBrk="1" latinLnBrk="0" hangingPunct="1">
      <a:defRPr sz="13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331749-169F-E043-985B-772F7B4BE6CD}" type="slidenum">
              <a:rPr lang="en-US" smtClean="0"/>
              <a:t>5</a:t>
            </a:fld>
            <a:endParaRPr lang="en-US"/>
          </a:p>
        </p:txBody>
      </p:sp>
    </p:spTree>
    <p:extLst>
      <p:ext uri="{BB962C8B-B14F-4D97-AF65-F5344CB8AC3E}">
        <p14:creationId xmlns:p14="http://schemas.microsoft.com/office/powerpoint/2010/main" val="138873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FC35-F16B-6E0E-9F76-71946BB129DB}"/>
              </a:ext>
            </a:extLst>
          </p:cNvPr>
          <p:cNvSpPr>
            <a:spLocks noGrp="1"/>
          </p:cNvSpPr>
          <p:nvPr>
            <p:ph type="ctrTitle"/>
          </p:nvPr>
        </p:nvSpPr>
        <p:spPr>
          <a:xfrm>
            <a:off x="1718271" y="1496484"/>
            <a:ext cx="10309622" cy="3183467"/>
          </a:xfrm>
        </p:spPr>
        <p:txBody>
          <a:bodyPr anchor="b"/>
          <a:lstStyle>
            <a:lvl1pPr algn="ctr">
              <a:defRPr sz="6765"/>
            </a:lvl1pPr>
          </a:lstStyle>
          <a:p>
            <a:r>
              <a:rPr lang="en-US"/>
              <a:t>Click to edit Master title style</a:t>
            </a:r>
          </a:p>
        </p:txBody>
      </p:sp>
      <p:sp>
        <p:nvSpPr>
          <p:cNvPr id="3" name="Subtitle 2">
            <a:extLst>
              <a:ext uri="{FF2B5EF4-FFF2-40B4-BE49-F238E27FC236}">
                <a16:creationId xmlns:a16="http://schemas.microsoft.com/office/drawing/2014/main" id="{D67A886B-9331-8FD2-5DC8-9EB7FD36A390}"/>
              </a:ext>
            </a:extLst>
          </p:cNvPr>
          <p:cNvSpPr>
            <a:spLocks noGrp="1"/>
          </p:cNvSpPr>
          <p:nvPr>
            <p:ph type="subTitle" idx="1"/>
          </p:nvPr>
        </p:nvSpPr>
        <p:spPr>
          <a:xfrm>
            <a:off x="1718271" y="4802717"/>
            <a:ext cx="10309622" cy="2207683"/>
          </a:xfrm>
        </p:spPr>
        <p:txBody>
          <a:bodyPr/>
          <a:lstStyle>
            <a:lvl1pPr marL="0" indent="0" algn="ctr">
              <a:buNone/>
              <a:defRPr sz="2706"/>
            </a:lvl1pPr>
            <a:lvl2pPr marL="515493" indent="0" algn="ctr">
              <a:buNone/>
              <a:defRPr sz="2255"/>
            </a:lvl2pPr>
            <a:lvl3pPr marL="1030986" indent="0" algn="ctr">
              <a:buNone/>
              <a:defRPr sz="2030"/>
            </a:lvl3pPr>
            <a:lvl4pPr marL="1546479" indent="0" algn="ctr">
              <a:buNone/>
              <a:defRPr sz="1804"/>
            </a:lvl4pPr>
            <a:lvl5pPr marL="2061972" indent="0" algn="ctr">
              <a:buNone/>
              <a:defRPr sz="1804"/>
            </a:lvl5pPr>
            <a:lvl6pPr marL="2577465" indent="0" algn="ctr">
              <a:buNone/>
              <a:defRPr sz="1804"/>
            </a:lvl6pPr>
            <a:lvl7pPr marL="3092958" indent="0" algn="ctr">
              <a:buNone/>
              <a:defRPr sz="1804"/>
            </a:lvl7pPr>
            <a:lvl8pPr marL="3608451" indent="0" algn="ctr">
              <a:buNone/>
              <a:defRPr sz="1804"/>
            </a:lvl8pPr>
            <a:lvl9pPr marL="4123944" indent="0" algn="ctr">
              <a:buNone/>
              <a:defRPr sz="1804"/>
            </a:lvl9pPr>
          </a:lstStyle>
          <a:p>
            <a:r>
              <a:rPr lang="en-US"/>
              <a:t>Click to edit Master subtitle style</a:t>
            </a:r>
          </a:p>
        </p:txBody>
      </p:sp>
      <p:sp>
        <p:nvSpPr>
          <p:cNvPr id="4" name="Date Placeholder 3">
            <a:extLst>
              <a:ext uri="{FF2B5EF4-FFF2-40B4-BE49-F238E27FC236}">
                <a16:creationId xmlns:a16="http://schemas.microsoft.com/office/drawing/2014/main" id="{014E6014-AFA5-9AC8-5BD3-E7729BE6AC76}"/>
              </a:ext>
            </a:extLst>
          </p:cNvPr>
          <p:cNvSpPr>
            <a:spLocks noGrp="1"/>
          </p:cNvSpPr>
          <p:nvPr>
            <p:ph type="dt" sz="half" idx="10"/>
          </p:nvPr>
        </p:nvSpPr>
        <p:spPr/>
        <p:txBody>
          <a:bodyPr/>
          <a:lstStyle/>
          <a:p>
            <a:fld id="{6444479B-705B-4489-957E-7E8A228BDFA0}" type="datetime1">
              <a:rPr lang="en-US" smtClean="0"/>
              <a:t>5/11/25</a:t>
            </a:fld>
            <a:endParaRPr lang="en-US"/>
          </a:p>
        </p:txBody>
      </p:sp>
      <p:sp>
        <p:nvSpPr>
          <p:cNvPr id="5" name="Footer Placeholder 4">
            <a:extLst>
              <a:ext uri="{FF2B5EF4-FFF2-40B4-BE49-F238E27FC236}">
                <a16:creationId xmlns:a16="http://schemas.microsoft.com/office/drawing/2014/main" id="{84DDBB8D-992F-BE26-6A37-45228A8662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CBCBD-53DF-E80F-3443-3D0686A918E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587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E897-34A5-744B-0B19-9A606836FC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48510-5590-70A0-4C1B-52879FFC50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5DF0E-32D1-EE81-696A-EB1990F45DA8}"/>
              </a:ext>
            </a:extLst>
          </p:cNvPr>
          <p:cNvSpPr>
            <a:spLocks noGrp="1"/>
          </p:cNvSpPr>
          <p:nvPr>
            <p:ph type="dt" sz="half" idx="10"/>
          </p:nvPr>
        </p:nvSpPr>
        <p:spPr/>
        <p:txBody>
          <a:bodyPr/>
          <a:lstStyle/>
          <a:p>
            <a:fld id="{7DA38F49-B3E2-4BF0-BEC7-C30D34ABBB8D}" type="datetime1">
              <a:rPr lang="en-US" smtClean="0"/>
              <a:t>5/11/25</a:t>
            </a:fld>
            <a:endParaRPr lang="en-US"/>
          </a:p>
        </p:txBody>
      </p:sp>
      <p:sp>
        <p:nvSpPr>
          <p:cNvPr id="5" name="Footer Placeholder 4">
            <a:extLst>
              <a:ext uri="{FF2B5EF4-FFF2-40B4-BE49-F238E27FC236}">
                <a16:creationId xmlns:a16="http://schemas.microsoft.com/office/drawing/2014/main" id="{5BC0E8A6-3659-4157-332E-AB633C2C56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FB65DE-469F-9C54-A3A8-5770AC51D7C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108293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66B8E-0399-81C5-A618-D0EAEA1411EC}"/>
              </a:ext>
            </a:extLst>
          </p:cNvPr>
          <p:cNvSpPr>
            <a:spLocks noGrp="1"/>
          </p:cNvSpPr>
          <p:nvPr>
            <p:ph type="title" orient="vert"/>
          </p:nvPr>
        </p:nvSpPr>
        <p:spPr>
          <a:xfrm>
            <a:off x="9837098" y="486833"/>
            <a:ext cx="296401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D99D90-2A65-E711-C92D-19E56F3B407D}"/>
              </a:ext>
            </a:extLst>
          </p:cNvPr>
          <p:cNvSpPr>
            <a:spLocks noGrp="1"/>
          </p:cNvSpPr>
          <p:nvPr>
            <p:ph type="body" orient="vert" idx="1"/>
          </p:nvPr>
        </p:nvSpPr>
        <p:spPr>
          <a:xfrm>
            <a:off x="945049" y="486833"/>
            <a:ext cx="8720222"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6CE6B-3956-1AC5-440E-E85EEF5C47D4}"/>
              </a:ext>
            </a:extLst>
          </p:cNvPr>
          <p:cNvSpPr>
            <a:spLocks noGrp="1"/>
          </p:cNvSpPr>
          <p:nvPr>
            <p:ph type="dt" sz="half" idx="10"/>
          </p:nvPr>
        </p:nvSpPr>
        <p:spPr/>
        <p:txBody>
          <a:bodyPr/>
          <a:lstStyle/>
          <a:p>
            <a:fld id="{7DA38F49-B3E2-4BF0-BEC7-C30D34ABBB8D}" type="datetime1">
              <a:rPr lang="en-US" smtClean="0"/>
              <a:t>5/11/25</a:t>
            </a:fld>
            <a:endParaRPr lang="en-US"/>
          </a:p>
        </p:txBody>
      </p:sp>
      <p:sp>
        <p:nvSpPr>
          <p:cNvPr id="5" name="Footer Placeholder 4">
            <a:extLst>
              <a:ext uri="{FF2B5EF4-FFF2-40B4-BE49-F238E27FC236}">
                <a16:creationId xmlns:a16="http://schemas.microsoft.com/office/drawing/2014/main" id="{0D6ECF93-621D-69F3-D1F3-4E466026C2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F4D838-5D5F-3167-0048-DB20F7FD1C8F}"/>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041513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8B9F-6E56-C5AF-C800-C5B58D60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CE7B1-6182-AA63-F716-E4D932DA1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00794-AFE9-873C-9832-A748DA5945E0}"/>
              </a:ext>
            </a:extLst>
          </p:cNvPr>
          <p:cNvSpPr>
            <a:spLocks noGrp="1"/>
          </p:cNvSpPr>
          <p:nvPr>
            <p:ph type="dt" sz="half" idx="10"/>
          </p:nvPr>
        </p:nvSpPr>
        <p:spPr/>
        <p:txBody>
          <a:bodyPr/>
          <a:lstStyle/>
          <a:p>
            <a:fld id="{7DA38F49-B3E2-4BF0-BEC7-C30D34ABBB8D}" type="datetime1">
              <a:rPr lang="en-US" smtClean="0"/>
              <a:t>5/11/25</a:t>
            </a:fld>
            <a:endParaRPr lang="en-US"/>
          </a:p>
        </p:txBody>
      </p:sp>
      <p:sp>
        <p:nvSpPr>
          <p:cNvPr id="5" name="Footer Placeholder 4">
            <a:extLst>
              <a:ext uri="{FF2B5EF4-FFF2-40B4-BE49-F238E27FC236}">
                <a16:creationId xmlns:a16="http://schemas.microsoft.com/office/drawing/2014/main" id="{B5BC88BE-AA22-9F5F-3A13-5C8F8A836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6B4F61-1F9D-E57E-C3DD-B0870BFAA37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77565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447C-D57D-EF82-364A-6AB2C1F0EA49}"/>
              </a:ext>
            </a:extLst>
          </p:cNvPr>
          <p:cNvSpPr>
            <a:spLocks noGrp="1"/>
          </p:cNvSpPr>
          <p:nvPr>
            <p:ph type="title"/>
          </p:nvPr>
        </p:nvSpPr>
        <p:spPr>
          <a:xfrm>
            <a:off x="937889" y="2279652"/>
            <a:ext cx="11856066" cy="3803649"/>
          </a:xfrm>
        </p:spPr>
        <p:txBody>
          <a:bodyPr anchor="b"/>
          <a:lstStyle>
            <a:lvl1pPr>
              <a:defRPr sz="6765"/>
            </a:lvl1pPr>
          </a:lstStyle>
          <a:p>
            <a:r>
              <a:rPr lang="en-US"/>
              <a:t>Click to edit Master title style</a:t>
            </a:r>
          </a:p>
        </p:txBody>
      </p:sp>
      <p:sp>
        <p:nvSpPr>
          <p:cNvPr id="3" name="Text Placeholder 2">
            <a:extLst>
              <a:ext uri="{FF2B5EF4-FFF2-40B4-BE49-F238E27FC236}">
                <a16:creationId xmlns:a16="http://schemas.microsoft.com/office/drawing/2014/main" id="{018B04AB-E758-0743-A9C9-515F7C924066}"/>
              </a:ext>
            </a:extLst>
          </p:cNvPr>
          <p:cNvSpPr>
            <a:spLocks noGrp="1"/>
          </p:cNvSpPr>
          <p:nvPr>
            <p:ph type="body" idx="1"/>
          </p:nvPr>
        </p:nvSpPr>
        <p:spPr>
          <a:xfrm>
            <a:off x="937889" y="6119285"/>
            <a:ext cx="11856066" cy="2000249"/>
          </a:xfrm>
        </p:spPr>
        <p:txBody>
          <a:bodyPr/>
          <a:lstStyle>
            <a:lvl1pPr marL="0" indent="0">
              <a:buNone/>
              <a:defRPr sz="2706">
                <a:solidFill>
                  <a:schemeClr val="tx1">
                    <a:tint val="82000"/>
                  </a:schemeClr>
                </a:solidFill>
              </a:defRPr>
            </a:lvl1pPr>
            <a:lvl2pPr marL="515493" indent="0">
              <a:buNone/>
              <a:defRPr sz="2255">
                <a:solidFill>
                  <a:schemeClr val="tx1">
                    <a:tint val="82000"/>
                  </a:schemeClr>
                </a:solidFill>
              </a:defRPr>
            </a:lvl2pPr>
            <a:lvl3pPr marL="1030986" indent="0">
              <a:buNone/>
              <a:defRPr sz="2030">
                <a:solidFill>
                  <a:schemeClr val="tx1">
                    <a:tint val="82000"/>
                  </a:schemeClr>
                </a:solidFill>
              </a:defRPr>
            </a:lvl3pPr>
            <a:lvl4pPr marL="1546479" indent="0">
              <a:buNone/>
              <a:defRPr sz="1804">
                <a:solidFill>
                  <a:schemeClr val="tx1">
                    <a:tint val="82000"/>
                  </a:schemeClr>
                </a:solidFill>
              </a:defRPr>
            </a:lvl4pPr>
            <a:lvl5pPr marL="2061972" indent="0">
              <a:buNone/>
              <a:defRPr sz="1804">
                <a:solidFill>
                  <a:schemeClr val="tx1">
                    <a:tint val="82000"/>
                  </a:schemeClr>
                </a:solidFill>
              </a:defRPr>
            </a:lvl5pPr>
            <a:lvl6pPr marL="2577465" indent="0">
              <a:buNone/>
              <a:defRPr sz="1804">
                <a:solidFill>
                  <a:schemeClr val="tx1">
                    <a:tint val="82000"/>
                  </a:schemeClr>
                </a:solidFill>
              </a:defRPr>
            </a:lvl6pPr>
            <a:lvl7pPr marL="3092958" indent="0">
              <a:buNone/>
              <a:defRPr sz="1804">
                <a:solidFill>
                  <a:schemeClr val="tx1">
                    <a:tint val="82000"/>
                  </a:schemeClr>
                </a:solidFill>
              </a:defRPr>
            </a:lvl7pPr>
            <a:lvl8pPr marL="3608451" indent="0">
              <a:buNone/>
              <a:defRPr sz="1804">
                <a:solidFill>
                  <a:schemeClr val="tx1">
                    <a:tint val="82000"/>
                  </a:schemeClr>
                </a:solidFill>
              </a:defRPr>
            </a:lvl8pPr>
            <a:lvl9pPr marL="4123944" indent="0">
              <a:buNone/>
              <a:defRPr sz="1804">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C6017-B1B4-43AE-8F7C-5D07B93EFCB8}"/>
              </a:ext>
            </a:extLst>
          </p:cNvPr>
          <p:cNvSpPr>
            <a:spLocks noGrp="1"/>
          </p:cNvSpPr>
          <p:nvPr>
            <p:ph type="dt" sz="half" idx="10"/>
          </p:nvPr>
        </p:nvSpPr>
        <p:spPr/>
        <p:txBody>
          <a:bodyPr/>
          <a:lstStyle/>
          <a:p>
            <a:fld id="{F9504452-5DCC-4FE2-A5C9-8A5EF6714D65}" type="datetime1">
              <a:rPr lang="en-US" smtClean="0"/>
              <a:t>5/11/25</a:t>
            </a:fld>
            <a:endParaRPr lang="en-US"/>
          </a:p>
        </p:txBody>
      </p:sp>
      <p:sp>
        <p:nvSpPr>
          <p:cNvPr id="5" name="Footer Placeholder 4">
            <a:extLst>
              <a:ext uri="{FF2B5EF4-FFF2-40B4-BE49-F238E27FC236}">
                <a16:creationId xmlns:a16="http://schemas.microsoft.com/office/drawing/2014/main" id="{41426FCB-3EBF-F210-2407-938A8CCAE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166A83-150D-AFA8-7B49-EAED6251477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2550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3388-3A3B-83D5-16C2-52D5F3BAF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78F33-934A-AC79-9803-8BA4655B8247}"/>
              </a:ext>
            </a:extLst>
          </p:cNvPr>
          <p:cNvSpPr>
            <a:spLocks noGrp="1"/>
          </p:cNvSpPr>
          <p:nvPr>
            <p:ph sz="half" idx="1"/>
          </p:nvPr>
        </p:nvSpPr>
        <p:spPr>
          <a:xfrm>
            <a:off x="945049" y="2434167"/>
            <a:ext cx="5842119"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2E96C4-DF98-0398-C47B-3CC14EC8C2EE}"/>
              </a:ext>
            </a:extLst>
          </p:cNvPr>
          <p:cNvSpPr>
            <a:spLocks noGrp="1"/>
          </p:cNvSpPr>
          <p:nvPr>
            <p:ph sz="half" idx="2"/>
          </p:nvPr>
        </p:nvSpPr>
        <p:spPr>
          <a:xfrm>
            <a:off x="6958995" y="2434167"/>
            <a:ext cx="5842119"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BA3C10-09F3-64D0-3CFC-5FF21FEA36FB}"/>
              </a:ext>
            </a:extLst>
          </p:cNvPr>
          <p:cNvSpPr>
            <a:spLocks noGrp="1"/>
          </p:cNvSpPr>
          <p:nvPr>
            <p:ph type="dt" sz="half" idx="10"/>
          </p:nvPr>
        </p:nvSpPr>
        <p:spPr/>
        <p:txBody>
          <a:bodyPr/>
          <a:lstStyle/>
          <a:p>
            <a:fld id="{7DA38F49-B3E2-4BF0-BEC7-C30D34ABBB8D}" type="datetime1">
              <a:rPr lang="en-US" smtClean="0"/>
              <a:t>5/11/25</a:t>
            </a:fld>
            <a:endParaRPr lang="en-US"/>
          </a:p>
        </p:txBody>
      </p:sp>
      <p:sp>
        <p:nvSpPr>
          <p:cNvPr id="6" name="Footer Placeholder 5">
            <a:extLst>
              <a:ext uri="{FF2B5EF4-FFF2-40B4-BE49-F238E27FC236}">
                <a16:creationId xmlns:a16="http://schemas.microsoft.com/office/drawing/2014/main" id="{212CFBDD-1A5E-ED9F-40DB-0C6052D5B3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4882F8-0F05-8ADF-17E3-70B54E07D161}"/>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377587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00FF-6E10-B5FB-4697-019676F65ED7}"/>
              </a:ext>
            </a:extLst>
          </p:cNvPr>
          <p:cNvSpPr>
            <a:spLocks noGrp="1"/>
          </p:cNvSpPr>
          <p:nvPr>
            <p:ph type="title"/>
          </p:nvPr>
        </p:nvSpPr>
        <p:spPr>
          <a:xfrm>
            <a:off x="946839" y="486834"/>
            <a:ext cx="11856066"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4E8517-D142-3029-7FF6-89250085ECCA}"/>
              </a:ext>
            </a:extLst>
          </p:cNvPr>
          <p:cNvSpPr>
            <a:spLocks noGrp="1"/>
          </p:cNvSpPr>
          <p:nvPr>
            <p:ph type="body" idx="1"/>
          </p:nvPr>
        </p:nvSpPr>
        <p:spPr>
          <a:xfrm>
            <a:off x="946840" y="2241551"/>
            <a:ext cx="5815271" cy="1098549"/>
          </a:xfrm>
        </p:spPr>
        <p:txBody>
          <a:bodyPr anchor="b"/>
          <a:lstStyle>
            <a:lvl1pPr marL="0" indent="0">
              <a:buNone/>
              <a:defRPr sz="2706" b="1"/>
            </a:lvl1pPr>
            <a:lvl2pPr marL="515493" indent="0">
              <a:buNone/>
              <a:defRPr sz="2255" b="1"/>
            </a:lvl2pPr>
            <a:lvl3pPr marL="1030986" indent="0">
              <a:buNone/>
              <a:defRPr sz="2030" b="1"/>
            </a:lvl3pPr>
            <a:lvl4pPr marL="1546479" indent="0">
              <a:buNone/>
              <a:defRPr sz="1804" b="1"/>
            </a:lvl4pPr>
            <a:lvl5pPr marL="2061972" indent="0">
              <a:buNone/>
              <a:defRPr sz="1804" b="1"/>
            </a:lvl5pPr>
            <a:lvl6pPr marL="2577465" indent="0">
              <a:buNone/>
              <a:defRPr sz="1804" b="1"/>
            </a:lvl6pPr>
            <a:lvl7pPr marL="3092958" indent="0">
              <a:buNone/>
              <a:defRPr sz="1804" b="1"/>
            </a:lvl7pPr>
            <a:lvl8pPr marL="3608451" indent="0">
              <a:buNone/>
              <a:defRPr sz="1804" b="1"/>
            </a:lvl8pPr>
            <a:lvl9pPr marL="4123944" indent="0">
              <a:buNone/>
              <a:defRPr sz="1804" b="1"/>
            </a:lvl9pPr>
          </a:lstStyle>
          <a:p>
            <a:pPr lvl="0"/>
            <a:r>
              <a:rPr lang="en-US"/>
              <a:t>Click to edit Master text styles</a:t>
            </a:r>
          </a:p>
        </p:txBody>
      </p:sp>
      <p:sp>
        <p:nvSpPr>
          <p:cNvPr id="4" name="Content Placeholder 3">
            <a:extLst>
              <a:ext uri="{FF2B5EF4-FFF2-40B4-BE49-F238E27FC236}">
                <a16:creationId xmlns:a16="http://schemas.microsoft.com/office/drawing/2014/main" id="{9FB5739C-8C0A-0D1B-652C-95379D85413B}"/>
              </a:ext>
            </a:extLst>
          </p:cNvPr>
          <p:cNvSpPr>
            <a:spLocks noGrp="1"/>
          </p:cNvSpPr>
          <p:nvPr>
            <p:ph sz="half" idx="2"/>
          </p:nvPr>
        </p:nvSpPr>
        <p:spPr>
          <a:xfrm>
            <a:off x="946840" y="3340100"/>
            <a:ext cx="581527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31632-AF48-64CA-6636-862A32292F7B}"/>
              </a:ext>
            </a:extLst>
          </p:cNvPr>
          <p:cNvSpPr>
            <a:spLocks noGrp="1"/>
          </p:cNvSpPr>
          <p:nvPr>
            <p:ph type="body" sz="quarter" idx="3"/>
          </p:nvPr>
        </p:nvSpPr>
        <p:spPr>
          <a:xfrm>
            <a:off x="6958995" y="2241551"/>
            <a:ext cx="5843910" cy="1098549"/>
          </a:xfrm>
        </p:spPr>
        <p:txBody>
          <a:bodyPr anchor="b"/>
          <a:lstStyle>
            <a:lvl1pPr marL="0" indent="0">
              <a:buNone/>
              <a:defRPr sz="2706" b="1"/>
            </a:lvl1pPr>
            <a:lvl2pPr marL="515493" indent="0">
              <a:buNone/>
              <a:defRPr sz="2255" b="1"/>
            </a:lvl2pPr>
            <a:lvl3pPr marL="1030986" indent="0">
              <a:buNone/>
              <a:defRPr sz="2030" b="1"/>
            </a:lvl3pPr>
            <a:lvl4pPr marL="1546479" indent="0">
              <a:buNone/>
              <a:defRPr sz="1804" b="1"/>
            </a:lvl4pPr>
            <a:lvl5pPr marL="2061972" indent="0">
              <a:buNone/>
              <a:defRPr sz="1804" b="1"/>
            </a:lvl5pPr>
            <a:lvl6pPr marL="2577465" indent="0">
              <a:buNone/>
              <a:defRPr sz="1804" b="1"/>
            </a:lvl6pPr>
            <a:lvl7pPr marL="3092958" indent="0">
              <a:buNone/>
              <a:defRPr sz="1804" b="1"/>
            </a:lvl7pPr>
            <a:lvl8pPr marL="3608451" indent="0">
              <a:buNone/>
              <a:defRPr sz="1804" b="1"/>
            </a:lvl8pPr>
            <a:lvl9pPr marL="4123944" indent="0">
              <a:buNone/>
              <a:defRPr sz="1804" b="1"/>
            </a:lvl9pPr>
          </a:lstStyle>
          <a:p>
            <a:pPr lvl="0"/>
            <a:r>
              <a:rPr lang="en-US"/>
              <a:t>Click to edit Master text styles</a:t>
            </a:r>
          </a:p>
        </p:txBody>
      </p:sp>
      <p:sp>
        <p:nvSpPr>
          <p:cNvPr id="6" name="Content Placeholder 5">
            <a:extLst>
              <a:ext uri="{FF2B5EF4-FFF2-40B4-BE49-F238E27FC236}">
                <a16:creationId xmlns:a16="http://schemas.microsoft.com/office/drawing/2014/main" id="{37C0E098-341B-6356-781A-39A64415EF50}"/>
              </a:ext>
            </a:extLst>
          </p:cNvPr>
          <p:cNvSpPr>
            <a:spLocks noGrp="1"/>
          </p:cNvSpPr>
          <p:nvPr>
            <p:ph sz="quarter" idx="4"/>
          </p:nvPr>
        </p:nvSpPr>
        <p:spPr>
          <a:xfrm>
            <a:off x="6958995" y="3340100"/>
            <a:ext cx="584391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D03EF4-291F-9DB6-112C-39699B55A2DE}"/>
              </a:ext>
            </a:extLst>
          </p:cNvPr>
          <p:cNvSpPr>
            <a:spLocks noGrp="1"/>
          </p:cNvSpPr>
          <p:nvPr>
            <p:ph type="dt" sz="half" idx="10"/>
          </p:nvPr>
        </p:nvSpPr>
        <p:spPr/>
        <p:txBody>
          <a:bodyPr/>
          <a:lstStyle/>
          <a:p>
            <a:fld id="{7DA38F49-B3E2-4BF0-BEC7-C30D34ABBB8D}" type="datetime1">
              <a:rPr lang="en-US" smtClean="0"/>
              <a:t>5/11/25</a:t>
            </a:fld>
            <a:endParaRPr lang="en-US"/>
          </a:p>
        </p:txBody>
      </p:sp>
      <p:sp>
        <p:nvSpPr>
          <p:cNvPr id="8" name="Footer Placeholder 7">
            <a:extLst>
              <a:ext uri="{FF2B5EF4-FFF2-40B4-BE49-F238E27FC236}">
                <a16:creationId xmlns:a16="http://schemas.microsoft.com/office/drawing/2014/main" id="{6688293C-2FED-20B0-C1D6-96D61B68DD4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984EA19-5CDA-BB38-05C1-1642A4A04A7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799360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975C-6E35-455B-EC45-E1735722CB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9FBA90-3816-4DBA-D454-7D7FD18BFD2D}"/>
              </a:ext>
            </a:extLst>
          </p:cNvPr>
          <p:cNvSpPr>
            <a:spLocks noGrp="1"/>
          </p:cNvSpPr>
          <p:nvPr>
            <p:ph type="dt" sz="half" idx="10"/>
          </p:nvPr>
        </p:nvSpPr>
        <p:spPr/>
        <p:txBody>
          <a:bodyPr/>
          <a:lstStyle/>
          <a:p>
            <a:fld id="{BE15BF18-0007-481C-AA29-413124BC3EE7}" type="datetime1">
              <a:rPr lang="en-US" smtClean="0"/>
              <a:t>5/11/25</a:t>
            </a:fld>
            <a:endParaRPr lang="en-US"/>
          </a:p>
        </p:txBody>
      </p:sp>
      <p:sp>
        <p:nvSpPr>
          <p:cNvPr id="4" name="Footer Placeholder 3">
            <a:extLst>
              <a:ext uri="{FF2B5EF4-FFF2-40B4-BE49-F238E27FC236}">
                <a16:creationId xmlns:a16="http://schemas.microsoft.com/office/drawing/2014/main" id="{42BE16D1-FACC-A89E-AA30-6C3CD72D78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79A63C8-0C5E-5286-EEAF-A2F9241899E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7741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C06BA-E627-D4F3-AB05-AE8A6DBE165C}"/>
              </a:ext>
            </a:extLst>
          </p:cNvPr>
          <p:cNvSpPr>
            <a:spLocks noGrp="1"/>
          </p:cNvSpPr>
          <p:nvPr>
            <p:ph type="dt" sz="half" idx="10"/>
          </p:nvPr>
        </p:nvSpPr>
        <p:spPr/>
        <p:txBody>
          <a:bodyPr/>
          <a:lstStyle/>
          <a:p>
            <a:fld id="{09BE9870-3748-43AD-B547-02A075CB4A1D}" type="datetime1">
              <a:rPr lang="en-US" smtClean="0"/>
              <a:t>5/11/25</a:t>
            </a:fld>
            <a:endParaRPr lang="en-US"/>
          </a:p>
        </p:txBody>
      </p:sp>
      <p:sp>
        <p:nvSpPr>
          <p:cNvPr id="3" name="Footer Placeholder 2">
            <a:extLst>
              <a:ext uri="{FF2B5EF4-FFF2-40B4-BE49-F238E27FC236}">
                <a16:creationId xmlns:a16="http://schemas.microsoft.com/office/drawing/2014/main" id="{D85EE143-01E1-9953-EF3E-906631CE716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F702FA-5BCD-16A5-9273-F232E4BCBA6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7291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EC22-CCFF-C351-C145-FAB85415D362}"/>
              </a:ext>
            </a:extLst>
          </p:cNvPr>
          <p:cNvSpPr>
            <a:spLocks noGrp="1"/>
          </p:cNvSpPr>
          <p:nvPr>
            <p:ph type="title"/>
          </p:nvPr>
        </p:nvSpPr>
        <p:spPr>
          <a:xfrm>
            <a:off x="946840" y="609600"/>
            <a:ext cx="4433495" cy="2133600"/>
          </a:xfrm>
        </p:spPr>
        <p:txBody>
          <a:bodyPr anchor="b"/>
          <a:lstStyle>
            <a:lvl1pPr>
              <a:defRPr sz="3608"/>
            </a:lvl1pPr>
          </a:lstStyle>
          <a:p>
            <a:r>
              <a:rPr lang="en-US"/>
              <a:t>Click to edit Master title style</a:t>
            </a:r>
          </a:p>
        </p:txBody>
      </p:sp>
      <p:sp>
        <p:nvSpPr>
          <p:cNvPr id="3" name="Content Placeholder 2">
            <a:extLst>
              <a:ext uri="{FF2B5EF4-FFF2-40B4-BE49-F238E27FC236}">
                <a16:creationId xmlns:a16="http://schemas.microsoft.com/office/drawing/2014/main" id="{2176034C-C79A-A564-7A20-BED66A5C29B8}"/>
              </a:ext>
            </a:extLst>
          </p:cNvPr>
          <p:cNvSpPr>
            <a:spLocks noGrp="1"/>
          </p:cNvSpPr>
          <p:nvPr>
            <p:ph idx="1"/>
          </p:nvPr>
        </p:nvSpPr>
        <p:spPr>
          <a:xfrm>
            <a:off x="5843910" y="1316567"/>
            <a:ext cx="6958995" cy="6498167"/>
          </a:xfrm>
        </p:spPr>
        <p:txBody>
          <a:bodyPr/>
          <a:lstStyle>
            <a:lvl1pPr>
              <a:defRPr sz="3608"/>
            </a:lvl1pPr>
            <a:lvl2pPr>
              <a:defRPr sz="3157"/>
            </a:lvl2pPr>
            <a:lvl3pPr>
              <a:defRPr sz="2706"/>
            </a:lvl3pPr>
            <a:lvl4pPr>
              <a:defRPr sz="2255"/>
            </a:lvl4pPr>
            <a:lvl5pPr>
              <a:defRPr sz="2255"/>
            </a:lvl5pPr>
            <a:lvl6pPr>
              <a:defRPr sz="2255"/>
            </a:lvl6pPr>
            <a:lvl7pPr>
              <a:defRPr sz="2255"/>
            </a:lvl7pPr>
            <a:lvl8pPr>
              <a:defRPr sz="2255"/>
            </a:lvl8pPr>
            <a:lvl9pPr>
              <a:defRPr sz="22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201FFA-4684-54E0-1ED8-FB7FBC8C3FBD}"/>
              </a:ext>
            </a:extLst>
          </p:cNvPr>
          <p:cNvSpPr>
            <a:spLocks noGrp="1"/>
          </p:cNvSpPr>
          <p:nvPr>
            <p:ph type="body" sz="half" idx="2"/>
          </p:nvPr>
        </p:nvSpPr>
        <p:spPr>
          <a:xfrm>
            <a:off x="946840" y="2743200"/>
            <a:ext cx="4433495" cy="5082117"/>
          </a:xfrm>
        </p:spPr>
        <p:txBody>
          <a:bodyPr/>
          <a:lstStyle>
            <a:lvl1pPr marL="0" indent="0">
              <a:buNone/>
              <a:defRPr sz="1804"/>
            </a:lvl1pPr>
            <a:lvl2pPr marL="515493" indent="0">
              <a:buNone/>
              <a:defRPr sz="1579"/>
            </a:lvl2pPr>
            <a:lvl3pPr marL="1030986" indent="0">
              <a:buNone/>
              <a:defRPr sz="1353"/>
            </a:lvl3pPr>
            <a:lvl4pPr marL="1546479" indent="0">
              <a:buNone/>
              <a:defRPr sz="1128"/>
            </a:lvl4pPr>
            <a:lvl5pPr marL="2061972" indent="0">
              <a:buNone/>
              <a:defRPr sz="1128"/>
            </a:lvl5pPr>
            <a:lvl6pPr marL="2577465" indent="0">
              <a:buNone/>
              <a:defRPr sz="1128"/>
            </a:lvl6pPr>
            <a:lvl7pPr marL="3092958" indent="0">
              <a:buNone/>
              <a:defRPr sz="1128"/>
            </a:lvl7pPr>
            <a:lvl8pPr marL="3608451" indent="0">
              <a:buNone/>
              <a:defRPr sz="1128"/>
            </a:lvl8pPr>
            <a:lvl9pPr marL="4123944" indent="0">
              <a:buNone/>
              <a:defRPr sz="1128"/>
            </a:lvl9pPr>
          </a:lstStyle>
          <a:p>
            <a:pPr lvl="0"/>
            <a:r>
              <a:rPr lang="en-US"/>
              <a:t>Click to edit Master text styles</a:t>
            </a:r>
          </a:p>
        </p:txBody>
      </p:sp>
      <p:sp>
        <p:nvSpPr>
          <p:cNvPr id="5" name="Date Placeholder 4">
            <a:extLst>
              <a:ext uri="{FF2B5EF4-FFF2-40B4-BE49-F238E27FC236}">
                <a16:creationId xmlns:a16="http://schemas.microsoft.com/office/drawing/2014/main" id="{74887FD4-11C7-3442-12F9-533A5EA596ED}"/>
              </a:ext>
            </a:extLst>
          </p:cNvPr>
          <p:cNvSpPr>
            <a:spLocks noGrp="1"/>
          </p:cNvSpPr>
          <p:nvPr>
            <p:ph type="dt" sz="half" idx="10"/>
          </p:nvPr>
        </p:nvSpPr>
        <p:spPr/>
        <p:txBody>
          <a:bodyPr/>
          <a:lstStyle/>
          <a:p>
            <a:fld id="{7DA38F49-B3E2-4BF0-BEC7-C30D34ABBB8D}" type="datetime1">
              <a:rPr lang="en-US" smtClean="0"/>
              <a:t>5/11/25</a:t>
            </a:fld>
            <a:endParaRPr lang="en-US"/>
          </a:p>
        </p:txBody>
      </p:sp>
      <p:sp>
        <p:nvSpPr>
          <p:cNvPr id="6" name="Footer Placeholder 5">
            <a:extLst>
              <a:ext uri="{FF2B5EF4-FFF2-40B4-BE49-F238E27FC236}">
                <a16:creationId xmlns:a16="http://schemas.microsoft.com/office/drawing/2014/main" id="{B0122203-1649-D8A5-3C1E-B7544D26B6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FE083F-CC1E-6E64-539B-71B7DAD2450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84827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AB7B-891E-6DC1-745A-DB4BAD20069C}"/>
              </a:ext>
            </a:extLst>
          </p:cNvPr>
          <p:cNvSpPr>
            <a:spLocks noGrp="1"/>
          </p:cNvSpPr>
          <p:nvPr>
            <p:ph type="title"/>
          </p:nvPr>
        </p:nvSpPr>
        <p:spPr>
          <a:xfrm>
            <a:off x="946840" y="609600"/>
            <a:ext cx="4433495" cy="2133600"/>
          </a:xfrm>
        </p:spPr>
        <p:txBody>
          <a:bodyPr anchor="b"/>
          <a:lstStyle>
            <a:lvl1pPr>
              <a:defRPr sz="3608"/>
            </a:lvl1pPr>
          </a:lstStyle>
          <a:p>
            <a:r>
              <a:rPr lang="en-US"/>
              <a:t>Click to edit Master title style</a:t>
            </a:r>
          </a:p>
        </p:txBody>
      </p:sp>
      <p:sp>
        <p:nvSpPr>
          <p:cNvPr id="3" name="Picture Placeholder 2">
            <a:extLst>
              <a:ext uri="{FF2B5EF4-FFF2-40B4-BE49-F238E27FC236}">
                <a16:creationId xmlns:a16="http://schemas.microsoft.com/office/drawing/2014/main" id="{A6A61D12-930A-03EA-96D3-5DCBD96FC518}"/>
              </a:ext>
            </a:extLst>
          </p:cNvPr>
          <p:cNvSpPr>
            <a:spLocks noGrp="1"/>
          </p:cNvSpPr>
          <p:nvPr>
            <p:ph type="pic" idx="1"/>
          </p:nvPr>
        </p:nvSpPr>
        <p:spPr>
          <a:xfrm>
            <a:off x="5843910" y="1316567"/>
            <a:ext cx="6958995" cy="6498167"/>
          </a:xfrm>
        </p:spPr>
        <p:txBody>
          <a:bodyPr/>
          <a:lstStyle>
            <a:lvl1pPr marL="0" indent="0">
              <a:buNone/>
              <a:defRPr sz="3608"/>
            </a:lvl1pPr>
            <a:lvl2pPr marL="515493" indent="0">
              <a:buNone/>
              <a:defRPr sz="3157"/>
            </a:lvl2pPr>
            <a:lvl3pPr marL="1030986" indent="0">
              <a:buNone/>
              <a:defRPr sz="2706"/>
            </a:lvl3pPr>
            <a:lvl4pPr marL="1546479" indent="0">
              <a:buNone/>
              <a:defRPr sz="2255"/>
            </a:lvl4pPr>
            <a:lvl5pPr marL="2061972" indent="0">
              <a:buNone/>
              <a:defRPr sz="2255"/>
            </a:lvl5pPr>
            <a:lvl6pPr marL="2577465" indent="0">
              <a:buNone/>
              <a:defRPr sz="2255"/>
            </a:lvl6pPr>
            <a:lvl7pPr marL="3092958" indent="0">
              <a:buNone/>
              <a:defRPr sz="2255"/>
            </a:lvl7pPr>
            <a:lvl8pPr marL="3608451" indent="0">
              <a:buNone/>
              <a:defRPr sz="2255"/>
            </a:lvl8pPr>
            <a:lvl9pPr marL="4123944" indent="0">
              <a:buNone/>
              <a:defRPr sz="2255"/>
            </a:lvl9pPr>
          </a:lstStyle>
          <a:p>
            <a:endParaRPr lang="en-US"/>
          </a:p>
        </p:txBody>
      </p:sp>
      <p:sp>
        <p:nvSpPr>
          <p:cNvPr id="4" name="Text Placeholder 3">
            <a:extLst>
              <a:ext uri="{FF2B5EF4-FFF2-40B4-BE49-F238E27FC236}">
                <a16:creationId xmlns:a16="http://schemas.microsoft.com/office/drawing/2014/main" id="{9784E4E9-BFE3-C1A6-B71B-11786286A7B9}"/>
              </a:ext>
            </a:extLst>
          </p:cNvPr>
          <p:cNvSpPr>
            <a:spLocks noGrp="1"/>
          </p:cNvSpPr>
          <p:nvPr>
            <p:ph type="body" sz="half" idx="2"/>
          </p:nvPr>
        </p:nvSpPr>
        <p:spPr>
          <a:xfrm>
            <a:off x="946840" y="2743200"/>
            <a:ext cx="4433495" cy="5082117"/>
          </a:xfrm>
        </p:spPr>
        <p:txBody>
          <a:bodyPr/>
          <a:lstStyle>
            <a:lvl1pPr marL="0" indent="0">
              <a:buNone/>
              <a:defRPr sz="1804"/>
            </a:lvl1pPr>
            <a:lvl2pPr marL="515493" indent="0">
              <a:buNone/>
              <a:defRPr sz="1579"/>
            </a:lvl2pPr>
            <a:lvl3pPr marL="1030986" indent="0">
              <a:buNone/>
              <a:defRPr sz="1353"/>
            </a:lvl3pPr>
            <a:lvl4pPr marL="1546479" indent="0">
              <a:buNone/>
              <a:defRPr sz="1128"/>
            </a:lvl4pPr>
            <a:lvl5pPr marL="2061972" indent="0">
              <a:buNone/>
              <a:defRPr sz="1128"/>
            </a:lvl5pPr>
            <a:lvl6pPr marL="2577465" indent="0">
              <a:buNone/>
              <a:defRPr sz="1128"/>
            </a:lvl6pPr>
            <a:lvl7pPr marL="3092958" indent="0">
              <a:buNone/>
              <a:defRPr sz="1128"/>
            </a:lvl7pPr>
            <a:lvl8pPr marL="3608451" indent="0">
              <a:buNone/>
              <a:defRPr sz="1128"/>
            </a:lvl8pPr>
            <a:lvl9pPr marL="4123944" indent="0">
              <a:buNone/>
              <a:defRPr sz="1128"/>
            </a:lvl9pPr>
          </a:lstStyle>
          <a:p>
            <a:pPr lvl="0"/>
            <a:r>
              <a:rPr lang="en-US"/>
              <a:t>Click to edit Master text styles</a:t>
            </a:r>
          </a:p>
        </p:txBody>
      </p:sp>
      <p:sp>
        <p:nvSpPr>
          <p:cNvPr id="5" name="Date Placeholder 4">
            <a:extLst>
              <a:ext uri="{FF2B5EF4-FFF2-40B4-BE49-F238E27FC236}">
                <a16:creationId xmlns:a16="http://schemas.microsoft.com/office/drawing/2014/main" id="{BFCE1BE8-AB11-E157-65BC-ACCAA9D0D229}"/>
              </a:ext>
            </a:extLst>
          </p:cNvPr>
          <p:cNvSpPr>
            <a:spLocks noGrp="1"/>
          </p:cNvSpPr>
          <p:nvPr>
            <p:ph type="dt" sz="half" idx="10"/>
          </p:nvPr>
        </p:nvSpPr>
        <p:spPr/>
        <p:txBody>
          <a:bodyPr/>
          <a:lstStyle/>
          <a:p>
            <a:fld id="{7DA38F49-B3E2-4BF0-BEC7-C30D34ABBB8D}" type="datetime1">
              <a:rPr lang="en-US" smtClean="0"/>
              <a:t>5/11/25</a:t>
            </a:fld>
            <a:endParaRPr lang="en-US"/>
          </a:p>
        </p:txBody>
      </p:sp>
      <p:sp>
        <p:nvSpPr>
          <p:cNvPr id="6" name="Footer Placeholder 5">
            <a:extLst>
              <a:ext uri="{FF2B5EF4-FFF2-40B4-BE49-F238E27FC236}">
                <a16:creationId xmlns:a16="http://schemas.microsoft.com/office/drawing/2014/main" id="{C9519B1A-53FF-2EF8-7CED-EF25EBEBB3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22EF09-A473-0037-9DE8-681B68CD7FE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697077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E673BF-2024-11AA-B486-7B77B2DBB836}"/>
              </a:ext>
            </a:extLst>
          </p:cNvPr>
          <p:cNvSpPr>
            <a:spLocks noGrp="1"/>
          </p:cNvSpPr>
          <p:nvPr>
            <p:ph type="title"/>
          </p:nvPr>
        </p:nvSpPr>
        <p:spPr>
          <a:xfrm>
            <a:off x="945049" y="486834"/>
            <a:ext cx="11856066"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6C57E-F630-918D-A32B-8E9E44A2C106}"/>
              </a:ext>
            </a:extLst>
          </p:cNvPr>
          <p:cNvSpPr>
            <a:spLocks noGrp="1"/>
          </p:cNvSpPr>
          <p:nvPr>
            <p:ph type="body" idx="1"/>
          </p:nvPr>
        </p:nvSpPr>
        <p:spPr>
          <a:xfrm>
            <a:off x="945049" y="2434167"/>
            <a:ext cx="11856066"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005DE-B9F2-081F-6CCE-2A073540E77B}"/>
              </a:ext>
            </a:extLst>
          </p:cNvPr>
          <p:cNvSpPr>
            <a:spLocks noGrp="1"/>
          </p:cNvSpPr>
          <p:nvPr>
            <p:ph type="dt" sz="half" idx="2"/>
          </p:nvPr>
        </p:nvSpPr>
        <p:spPr>
          <a:xfrm>
            <a:off x="945049" y="8475134"/>
            <a:ext cx="3092887" cy="486833"/>
          </a:xfrm>
          <a:prstGeom prst="rect">
            <a:avLst/>
          </a:prstGeom>
        </p:spPr>
        <p:txBody>
          <a:bodyPr vert="horz" lIns="91440" tIns="45720" rIns="91440" bIns="45720" rtlCol="0" anchor="ctr"/>
          <a:lstStyle>
            <a:lvl1pPr algn="l">
              <a:defRPr sz="1353">
                <a:solidFill>
                  <a:schemeClr val="tx1">
                    <a:tint val="82000"/>
                  </a:schemeClr>
                </a:solidFill>
              </a:defRPr>
            </a:lvl1pPr>
          </a:lstStyle>
          <a:p>
            <a:fld id="{7DA38F49-B3E2-4BF0-BEC7-C30D34ABBB8D}" type="datetime1">
              <a:rPr lang="en-US" smtClean="0"/>
              <a:t>5/11/25</a:t>
            </a:fld>
            <a:endParaRPr lang="en-US"/>
          </a:p>
        </p:txBody>
      </p:sp>
      <p:sp>
        <p:nvSpPr>
          <p:cNvPr id="5" name="Footer Placeholder 4">
            <a:extLst>
              <a:ext uri="{FF2B5EF4-FFF2-40B4-BE49-F238E27FC236}">
                <a16:creationId xmlns:a16="http://schemas.microsoft.com/office/drawing/2014/main" id="{6D9CAF6C-C3A6-C761-615C-AA5000CAC1DA}"/>
              </a:ext>
            </a:extLst>
          </p:cNvPr>
          <p:cNvSpPr>
            <a:spLocks noGrp="1"/>
          </p:cNvSpPr>
          <p:nvPr>
            <p:ph type="ftr" sz="quarter" idx="3"/>
          </p:nvPr>
        </p:nvSpPr>
        <p:spPr>
          <a:xfrm>
            <a:off x="4553417" y="8475134"/>
            <a:ext cx="4639330" cy="486833"/>
          </a:xfrm>
          <a:prstGeom prst="rect">
            <a:avLst/>
          </a:prstGeom>
        </p:spPr>
        <p:txBody>
          <a:bodyPr vert="horz" lIns="91440" tIns="45720" rIns="91440" bIns="45720" rtlCol="0" anchor="ctr"/>
          <a:lstStyle>
            <a:lvl1pPr algn="ctr">
              <a:defRPr sz="1353">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23D6A47-75D2-4574-54AF-40CB780A576D}"/>
              </a:ext>
            </a:extLst>
          </p:cNvPr>
          <p:cNvSpPr>
            <a:spLocks noGrp="1"/>
          </p:cNvSpPr>
          <p:nvPr>
            <p:ph type="sldNum" sz="quarter" idx="4"/>
          </p:nvPr>
        </p:nvSpPr>
        <p:spPr>
          <a:xfrm>
            <a:off x="9708227" y="8475134"/>
            <a:ext cx="3092887" cy="486833"/>
          </a:xfrm>
          <a:prstGeom prst="rect">
            <a:avLst/>
          </a:prstGeom>
        </p:spPr>
        <p:txBody>
          <a:bodyPr vert="horz" lIns="91440" tIns="45720" rIns="91440" bIns="45720" rtlCol="0" anchor="ctr"/>
          <a:lstStyle>
            <a:lvl1pPr algn="r">
              <a:defRPr sz="1353">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2755606690"/>
      </p:ext>
    </p:extLst>
  </p:cSld>
  <p:clrMap bg1="lt1" tx1="dk1" bg2="lt2" tx2="dk2" accent1="accent1" accent2="accent2" accent3="accent3" accent4="accent4" accent5="accent5" accent6="accent6" hlink="hlink" folHlink="folHlink"/>
  <p:sldLayoutIdLst>
    <p:sldLayoutId id="2147484839" r:id="rId1"/>
    <p:sldLayoutId id="2147484840" r:id="rId2"/>
    <p:sldLayoutId id="2147484841" r:id="rId3"/>
    <p:sldLayoutId id="2147484842" r:id="rId4"/>
    <p:sldLayoutId id="2147484843" r:id="rId5"/>
    <p:sldLayoutId id="2147484844" r:id="rId6"/>
    <p:sldLayoutId id="2147484845" r:id="rId7"/>
    <p:sldLayoutId id="2147484846" r:id="rId8"/>
    <p:sldLayoutId id="2147484847" r:id="rId9"/>
    <p:sldLayoutId id="2147484848" r:id="rId10"/>
    <p:sldLayoutId id="2147484849" r:id="rId11"/>
  </p:sldLayoutIdLst>
  <p:hf sldNum="0" hdr="0" ftr="0" dt="0"/>
  <p:txStyles>
    <p:titleStyle>
      <a:lvl1pPr algn="l" defTabSz="1030986" rtl="0" eaLnBrk="1" latinLnBrk="0" hangingPunct="1">
        <a:lnSpc>
          <a:spcPct val="90000"/>
        </a:lnSpc>
        <a:spcBef>
          <a:spcPct val="0"/>
        </a:spcBef>
        <a:buNone/>
        <a:defRPr sz="4961" kern="1200">
          <a:solidFill>
            <a:schemeClr val="tx1"/>
          </a:solidFill>
          <a:latin typeface="+mj-lt"/>
          <a:ea typeface="+mj-ea"/>
          <a:cs typeface="+mj-cs"/>
        </a:defRPr>
      </a:lvl1pPr>
    </p:titleStyle>
    <p:bodyStyle>
      <a:lvl1pPr marL="257747" indent="-257747" algn="l" defTabSz="1030986" rtl="0" eaLnBrk="1" latinLnBrk="0" hangingPunct="1">
        <a:lnSpc>
          <a:spcPct val="90000"/>
        </a:lnSpc>
        <a:spcBef>
          <a:spcPts val="1128"/>
        </a:spcBef>
        <a:buFont typeface="Arial" panose="020B0604020202020204" pitchFamily="34" charset="0"/>
        <a:buChar char="•"/>
        <a:defRPr sz="3157" kern="1200">
          <a:solidFill>
            <a:schemeClr val="tx1"/>
          </a:solidFill>
          <a:latin typeface="+mn-lt"/>
          <a:ea typeface="+mn-ea"/>
          <a:cs typeface="+mn-cs"/>
        </a:defRPr>
      </a:lvl1pPr>
      <a:lvl2pPr marL="773240" indent="-257747" algn="l" defTabSz="1030986" rtl="0" eaLnBrk="1" latinLnBrk="0" hangingPunct="1">
        <a:lnSpc>
          <a:spcPct val="90000"/>
        </a:lnSpc>
        <a:spcBef>
          <a:spcPts val="564"/>
        </a:spcBef>
        <a:buFont typeface="Arial" panose="020B0604020202020204" pitchFamily="34" charset="0"/>
        <a:buChar char="•"/>
        <a:defRPr sz="2706" kern="1200">
          <a:solidFill>
            <a:schemeClr val="tx1"/>
          </a:solidFill>
          <a:latin typeface="+mn-lt"/>
          <a:ea typeface="+mn-ea"/>
          <a:cs typeface="+mn-cs"/>
        </a:defRPr>
      </a:lvl2pPr>
      <a:lvl3pPr marL="1288733" indent="-257747" algn="l" defTabSz="1030986" rtl="0" eaLnBrk="1" latinLnBrk="0" hangingPunct="1">
        <a:lnSpc>
          <a:spcPct val="90000"/>
        </a:lnSpc>
        <a:spcBef>
          <a:spcPts val="564"/>
        </a:spcBef>
        <a:buFont typeface="Arial" panose="020B0604020202020204" pitchFamily="34" charset="0"/>
        <a:buChar char="•"/>
        <a:defRPr sz="2255" kern="1200">
          <a:solidFill>
            <a:schemeClr val="tx1"/>
          </a:solidFill>
          <a:latin typeface="+mn-lt"/>
          <a:ea typeface="+mn-ea"/>
          <a:cs typeface="+mn-cs"/>
        </a:defRPr>
      </a:lvl3pPr>
      <a:lvl4pPr marL="1804226" indent="-257747" algn="l" defTabSz="1030986" rtl="0" eaLnBrk="1" latinLnBrk="0" hangingPunct="1">
        <a:lnSpc>
          <a:spcPct val="90000"/>
        </a:lnSpc>
        <a:spcBef>
          <a:spcPts val="564"/>
        </a:spcBef>
        <a:buFont typeface="Arial" panose="020B0604020202020204" pitchFamily="34" charset="0"/>
        <a:buChar char="•"/>
        <a:defRPr sz="2030" kern="1200">
          <a:solidFill>
            <a:schemeClr val="tx1"/>
          </a:solidFill>
          <a:latin typeface="+mn-lt"/>
          <a:ea typeface="+mn-ea"/>
          <a:cs typeface="+mn-cs"/>
        </a:defRPr>
      </a:lvl4pPr>
      <a:lvl5pPr marL="2319719" indent="-257747" algn="l" defTabSz="1030986" rtl="0" eaLnBrk="1" latinLnBrk="0" hangingPunct="1">
        <a:lnSpc>
          <a:spcPct val="90000"/>
        </a:lnSpc>
        <a:spcBef>
          <a:spcPts val="564"/>
        </a:spcBef>
        <a:buFont typeface="Arial" panose="020B0604020202020204" pitchFamily="34" charset="0"/>
        <a:buChar char="•"/>
        <a:defRPr sz="2030" kern="1200">
          <a:solidFill>
            <a:schemeClr val="tx1"/>
          </a:solidFill>
          <a:latin typeface="+mn-lt"/>
          <a:ea typeface="+mn-ea"/>
          <a:cs typeface="+mn-cs"/>
        </a:defRPr>
      </a:lvl5pPr>
      <a:lvl6pPr marL="2835212" indent="-257747" algn="l" defTabSz="1030986" rtl="0" eaLnBrk="1" latinLnBrk="0" hangingPunct="1">
        <a:lnSpc>
          <a:spcPct val="90000"/>
        </a:lnSpc>
        <a:spcBef>
          <a:spcPts val="564"/>
        </a:spcBef>
        <a:buFont typeface="Arial" panose="020B0604020202020204" pitchFamily="34" charset="0"/>
        <a:buChar char="•"/>
        <a:defRPr sz="2030" kern="1200">
          <a:solidFill>
            <a:schemeClr val="tx1"/>
          </a:solidFill>
          <a:latin typeface="+mn-lt"/>
          <a:ea typeface="+mn-ea"/>
          <a:cs typeface="+mn-cs"/>
        </a:defRPr>
      </a:lvl6pPr>
      <a:lvl7pPr marL="3350705" indent="-257747" algn="l" defTabSz="1030986" rtl="0" eaLnBrk="1" latinLnBrk="0" hangingPunct="1">
        <a:lnSpc>
          <a:spcPct val="90000"/>
        </a:lnSpc>
        <a:spcBef>
          <a:spcPts val="564"/>
        </a:spcBef>
        <a:buFont typeface="Arial" panose="020B0604020202020204" pitchFamily="34" charset="0"/>
        <a:buChar char="•"/>
        <a:defRPr sz="2030" kern="1200">
          <a:solidFill>
            <a:schemeClr val="tx1"/>
          </a:solidFill>
          <a:latin typeface="+mn-lt"/>
          <a:ea typeface="+mn-ea"/>
          <a:cs typeface="+mn-cs"/>
        </a:defRPr>
      </a:lvl7pPr>
      <a:lvl8pPr marL="3866198" indent="-257747" algn="l" defTabSz="1030986" rtl="0" eaLnBrk="1" latinLnBrk="0" hangingPunct="1">
        <a:lnSpc>
          <a:spcPct val="90000"/>
        </a:lnSpc>
        <a:spcBef>
          <a:spcPts val="564"/>
        </a:spcBef>
        <a:buFont typeface="Arial" panose="020B0604020202020204" pitchFamily="34" charset="0"/>
        <a:buChar char="•"/>
        <a:defRPr sz="2030" kern="1200">
          <a:solidFill>
            <a:schemeClr val="tx1"/>
          </a:solidFill>
          <a:latin typeface="+mn-lt"/>
          <a:ea typeface="+mn-ea"/>
          <a:cs typeface="+mn-cs"/>
        </a:defRPr>
      </a:lvl8pPr>
      <a:lvl9pPr marL="4381691" indent="-257747" algn="l" defTabSz="1030986" rtl="0" eaLnBrk="1" latinLnBrk="0" hangingPunct="1">
        <a:lnSpc>
          <a:spcPct val="90000"/>
        </a:lnSpc>
        <a:spcBef>
          <a:spcPts val="564"/>
        </a:spcBef>
        <a:buFont typeface="Arial" panose="020B0604020202020204" pitchFamily="34" charset="0"/>
        <a:buChar char="•"/>
        <a:defRPr sz="2030" kern="1200">
          <a:solidFill>
            <a:schemeClr val="tx1"/>
          </a:solidFill>
          <a:latin typeface="+mn-lt"/>
          <a:ea typeface="+mn-ea"/>
          <a:cs typeface="+mn-cs"/>
        </a:defRPr>
      </a:lvl9pPr>
    </p:bodyStyle>
    <p:otherStyle>
      <a:defPPr>
        <a:defRPr lang="en-US"/>
      </a:defPPr>
      <a:lvl1pPr marL="0" algn="l" defTabSz="1030986" rtl="0" eaLnBrk="1" latinLnBrk="0" hangingPunct="1">
        <a:defRPr sz="2030" kern="1200">
          <a:solidFill>
            <a:schemeClr val="tx1"/>
          </a:solidFill>
          <a:latin typeface="+mn-lt"/>
          <a:ea typeface="+mn-ea"/>
          <a:cs typeface="+mn-cs"/>
        </a:defRPr>
      </a:lvl1pPr>
      <a:lvl2pPr marL="515493" algn="l" defTabSz="1030986" rtl="0" eaLnBrk="1" latinLnBrk="0" hangingPunct="1">
        <a:defRPr sz="2030" kern="1200">
          <a:solidFill>
            <a:schemeClr val="tx1"/>
          </a:solidFill>
          <a:latin typeface="+mn-lt"/>
          <a:ea typeface="+mn-ea"/>
          <a:cs typeface="+mn-cs"/>
        </a:defRPr>
      </a:lvl2pPr>
      <a:lvl3pPr marL="1030986" algn="l" defTabSz="1030986" rtl="0" eaLnBrk="1" latinLnBrk="0" hangingPunct="1">
        <a:defRPr sz="2030" kern="1200">
          <a:solidFill>
            <a:schemeClr val="tx1"/>
          </a:solidFill>
          <a:latin typeface="+mn-lt"/>
          <a:ea typeface="+mn-ea"/>
          <a:cs typeface="+mn-cs"/>
        </a:defRPr>
      </a:lvl3pPr>
      <a:lvl4pPr marL="1546479" algn="l" defTabSz="1030986" rtl="0" eaLnBrk="1" latinLnBrk="0" hangingPunct="1">
        <a:defRPr sz="2030" kern="1200">
          <a:solidFill>
            <a:schemeClr val="tx1"/>
          </a:solidFill>
          <a:latin typeface="+mn-lt"/>
          <a:ea typeface="+mn-ea"/>
          <a:cs typeface="+mn-cs"/>
        </a:defRPr>
      </a:lvl4pPr>
      <a:lvl5pPr marL="2061972" algn="l" defTabSz="1030986" rtl="0" eaLnBrk="1" latinLnBrk="0" hangingPunct="1">
        <a:defRPr sz="2030" kern="1200">
          <a:solidFill>
            <a:schemeClr val="tx1"/>
          </a:solidFill>
          <a:latin typeface="+mn-lt"/>
          <a:ea typeface="+mn-ea"/>
          <a:cs typeface="+mn-cs"/>
        </a:defRPr>
      </a:lvl5pPr>
      <a:lvl6pPr marL="2577465" algn="l" defTabSz="1030986" rtl="0" eaLnBrk="1" latinLnBrk="0" hangingPunct="1">
        <a:defRPr sz="2030" kern="1200">
          <a:solidFill>
            <a:schemeClr val="tx1"/>
          </a:solidFill>
          <a:latin typeface="+mn-lt"/>
          <a:ea typeface="+mn-ea"/>
          <a:cs typeface="+mn-cs"/>
        </a:defRPr>
      </a:lvl6pPr>
      <a:lvl7pPr marL="3092958" algn="l" defTabSz="1030986" rtl="0" eaLnBrk="1" latinLnBrk="0" hangingPunct="1">
        <a:defRPr sz="2030" kern="1200">
          <a:solidFill>
            <a:schemeClr val="tx1"/>
          </a:solidFill>
          <a:latin typeface="+mn-lt"/>
          <a:ea typeface="+mn-ea"/>
          <a:cs typeface="+mn-cs"/>
        </a:defRPr>
      </a:lvl7pPr>
      <a:lvl8pPr marL="3608451" algn="l" defTabSz="1030986" rtl="0" eaLnBrk="1" latinLnBrk="0" hangingPunct="1">
        <a:defRPr sz="2030" kern="1200">
          <a:solidFill>
            <a:schemeClr val="tx1"/>
          </a:solidFill>
          <a:latin typeface="+mn-lt"/>
          <a:ea typeface="+mn-ea"/>
          <a:cs typeface="+mn-cs"/>
        </a:defRPr>
      </a:lvl8pPr>
      <a:lvl9pPr marL="4123944" algn="l" defTabSz="1030986" rtl="0" eaLnBrk="1" latinLnBrk="0" hangingPunct="1">
        <a:defRPr sz="203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242D-ABE6-C792-3AE9-CE5CC1CFD263}"/>
              </a:ext>
            </a:extLst>
          </p:cNvPr>
          <p:cNvSpPr>
            <a:spLocks noGrp="1"/>
          </p:cNvSpPr>
          <p:nvPr>
            <p:ph type="ctrTitle"/>
          </p:nvPr>
        </p:nvSpPr>
        <p:spPr>
          <a:xfrm>
            <a:off x="909141" y="1102751"/>
            <a:ext cx="5544701" cy="5480564"/>
          </a:xfrm>
        </p:spPr>
        <p:txBody>
          <a:bodyPr>
            <a:normAutofit/>
          </a:bodyPr>
          <a:lstStyle/>
          <a:p>
            <a:pPr algn="l"/>
            <a:r>
              <a:rPr lang="en-US" sz="5280" dirty="0"/>
              <a:t>Data Analysis on Vehicle Safety</a:t>
            </a:r>
          </a:p>
        </p:txBody>
      </p:sp>
      <p:sp>
        <p:nvSpPr>
          <p:cNvPr id="3" name="Subtitle 2">
            <a:extLst>
              <a:ext uri="{FF2B5EF4-FFF2-40B4-BE49-F238E27FC236}">
                <a16:creationId xmlns:a16="http://schemas.microsoft.com/office/drawing/2014/main" id="{BAD633DC-AC2C-3323-9BFF-4DD57EAAC06D}"/>
              </a:ext>
            </a:extLst>
          </p:cNvPr>
          <p:cNvSpPr>
            <a:spLocks noGrp="1"/>
          </p:cNvSpPr>
          <p:nvPr>
            <p:ph type="subTitle" idx="1"/>
          </p:nvPr>
        </p:nvSpPr>
        <p:spPr>
          <a:xfrm>
            <a:off x="909141" y="6832624"/>
            <a:ext cx="5544701" cy="930593"/>
          </a:xfrm>
        </p:spPr>
        <p:txBody>
          <a:bodyPr>
            <a:normAutofit/>
          </a:bodyPr>
          <a:lstStyle/>
          <a:p>
            <a:pPr algn="l"/>
            <a:r>
              <a:rPr lang="en-US" sz="2400" dirty="0"/>
              <a:t>James Velardi </a:t>
            </a:r>
          </a:p>
          <a:p>
            <a:pPr algn="l"/>
            <a:r>
              <a:rPr lang="en-US" sz="2400" dirty="0"/>
              <a:t>May 10</a:t>
            </a:r>
            <a:r>
              <a:rPr lang="en-US" sz="2400" baseline="30000" dirty="0"/>
              <a:t>th</a:t>
            </a:r>
            <a:r>
              <a:rPr lang="en-US" sz="2400" dirty="0"/>
              <a:t>, 2025</a:t>
            </a:r>
          </a:p>
        </p:txBody>
      </p:sp>
      <p:pic>
        <p:nvPicPr>
          <p:cNvPr id="4" name="Picture 3">
            <a:extLst>
              <a:ext uri="{FF2B5EF4-FFF2-40B4-BE49-F238E27FC236}">
                <a16:creationId xmlns:a16="http://schemas.microsoft.com/office/drawing/2014/main" id="{5C411C30-C9DE-CE36-8F8F-D56445989795}"/>
              </a:ext>
            </a:extLst>
          </p:cNvPr>
          <p:cNvPicPr>
            <a:picLocks noChangeAspect="1"/>
          </p:cNvPicPr>
          <p:nvPr/>
        </p:nvPicPr>
        <p:blipFill>
          <a:blip r:embed="rId2"/>
          <a:srcRect r="16314"/>
          <a:stretch/>
        </p:blipFill>
        <p:spPr>
          <a:xfrm>
            <a:off x="7032940" y="457212"/>
            <a:ext cx="7155342" cy="8229588"/>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9811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6292A-6DFC-2582-6F0A-051B510EA357}"/>
              </a:ext>
            </a:extLst>
          </p:cNvPr>
          <p:cNvSpPr>
            <a:spLocks noGrp="1"/>
          </p:cNvSpPr>
          <p:nvPr>
            <p:ph type="title"/>
          </p:nvPr>
        </p:nvSpPr>
        <p:spPr>
          <a:xfrm>
            <a:off x="945048" y="246406"/>
            <a:ext cx="11856065" cy="2007844"/>
          </a:xfrm>
        </p:spPr>
        <p:txBody>
          <a:bodyPr vert="horz" lIns="91440" tIns="45720" rIns="91440" bIns="45720" rtlCol="0" anchor="ctr">
            <a:normAutofit/>
          </a:bodyPr>
          <a:lstStyle/>
          <a:p>
            <a:pPr defTabSz="914400"/>
            <a:r>
              <a:rPr lang="en-US" sz="6400" kern="1200">
                <a:solidFill>
                  <a:schemeClr val="tx1"/>
                </a:solidFill>
                <a:latin typeface="+mj-lt"/>
                <a:ea typeface="+mj-ea"/>
                <a:cs typeface="+mj-cs"/>
              </a:rPr>
              <a:t>Window Auto Reverse System</a:t>
            </a:r>
            <a:endParaRPr lang="en-US" sz="6400" kern="1200" dirty="0">
              <a:solidFill>
                <a:schemeClr val="tx1"/>
              </a:solidFill>
              <a:latin typeface="+mj-lt"/>
              <a:ea typeface="+mj-ea"/>
              <a:cs typeface="+mj-cs"/>
            </a:endParaRPr>
          </a:p>
        </p:txBody>
      </p:sp>
      <p:pic>
        <p:nvPicPr>
          <p:cNvPr id="7" name="Picture 6" descr="A graph with different colors and numbers&#10;&#10;AI-generated content may be incorrect.">
            <a:extLst>
              <a:ext uri="{FF2B5EF4-FFF2-40B4-BE49-F238E27FC236}">
                <a16:creationId xmlns:a16="http://schemas.microsoft.com/office/drawing/2014/main" id="{B1B6CD0E-3B9D-94D1-EBD5-1F70575D8772}"/>
              </a:ext>
            </a:extLst>
          </p:cNvPr>
          <p:cNvPicPr>
            <a:picLocks noChangeAspect="1"/>
          </p:cNvPicPr>
          <p:nvPr/>
        </p:nvPicPr>
        <p:blipFill>
          <a:blip r:embed="rId2"/>
          <a:stretch>
            <a:fillRect/>
          </a:stretch>
        </p:blipFill>
        <p:spPr>
          <a:xfrm>
            <a:off x="2253670" y="2460568"/>
            <a:ext cx="9235379" cy="5933737"/>
          </a:xfrm>
          <a:prstGeom prst="rect">
            <a:avLst/>
          </a:prstGeom>
        </p:spPr>
      </p:pic>
    </p:spTree>
    <p:extLst>
      <p:ext uri="{BB962C8B-B14F-4D97-AF65-F5344CB8AC3E}">
        <p14:creationId xmlns:p14="http://schemas.microsoft.com/office/powerpoint/2010/main" val="204528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BF881-C1E0-CF57-3E4E-7FD36CFF7423}"/>
              </a:ext>
            </a:extLst>
          </p:cNvPr>
          <p:cNvSpPr>
            <a:spLocks noGrp="1"/>
          </p:cNvSpPr>
          <p:nvPr>
            <p:ph type="title"/>
          </p:nvPr>
        </p:nvSpPr>
        <p:spPr>
          <a:xfrm>
            <a:off x="945048" y="463552"/>
            <a:ext cx="6949326" cy="1741966"/>
          </a:xfrm>
        </p:spPr>
        <p:txBody>
          <a:bodyPr vert="horz" lIns="91440" tIns="45720" rIns="91440" bIns="45720" rtlCol="0" anchor="ctr">
            <a:normAutofit/>
          </a:bodyPr>
          <a:lstStyle/>
          <a:p>
            <a:pPr algn="ctr" defTabSz="914400"/>
            <a:r>
              <a:rPr lang="en-US" sz="5900" kern="1200">
                <a:solidFill>
                  <a:schemeClr val="tx1"/>
                </a:solidFill>
                <a:latin typeface="+mj-lt"/>
                <a:ea typeface="+mj-ea"/>
                <a:cs typeface="+mj-cs"/>
              </a:rPr>
              <a:t>Front Collision Warning</a:t>
            </a:r>
          </a:p>
        </p:txBody>
      </p:sp>
      <p:pic>
        <p:nvPicPr>
          <p:cNvPr id="6" name="Picture 5" descr="A graph with different colored bars&#10;&#10;AI-generated content may be incorrect.">
            <a:extLst>
              <a:ext uri="{FF2B5EF4-FFF2-40B4-BE49-F238E27FC236}">
                <a16:creationId xmlns:a16="http://schemas.microsoft.com/office/drawing/2014/main" id="{5B361B64-A498-3189-ECFA-B1A0624CC226}"/>
              </a:ext>
            </a:extLst>
          </p:cNvPr>
          <p:cNvPicPr>
            <a:picLocks noChangeAspect="1"/>
          </p:cNvPicPr>
          <p:nvPr/>
        </p:nvPicPr>
        <p:blipFill>
          <a:blip r:embed="rId2"/>
          <a:stretch>
            <a:fillRect/>
          </a:stretch>
        </p:blipFill>
        <p:spPr>
          <a:xfrm>
            <a:off x="2253670" y="2460568"/>
            <a:ext cx="9235379" cy="5933737"/>
          </a:xfrm>
          <a:prstGeom prst="rect">
            <a:avLst/>
          </a:prstGeom>
        </p:spPr>
      </p:pic>
    </p:spTree>
    <p:extLst>
      <p:ext uri="{BB962C8B-B14F-4D97-AF65-F5344CB8AC3E}">
        <p14:creationId xmlns:p14="http://schemas.microsoft.com/office/powerpoint/2010/main" val="34692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E15E-003E-8923-6BCF-20931C6E3290}"/>
              </a:ext>
            </a:extLst>
          </p:cNvPr>
          <p:cNvSpPr>
            <a:spLocks noGrp="1"/>
          </p:cNvSpPr>
          <p:nvPr>
            <p:ph type="title"/>
          </p:nvPr>
        </p:nvSpPr>
        <p:spPr>
          <a:xfrm>
            <a:off x="945048" y="246406"/>
            <a:ext cx="11856065" cy="2007844"/>
          </a:xfrm>
        </p:spPr>
        <p:txBody>
          <a:bodyPr vert="horz" lIns="91440" tIns="45720" rIns="91440" bIns="45720" rtlCol="0" anchor="ctr">
            <a:normAutofit/>
          </a:bodyPr>
          <a:lstStyle/>
          <a:p>
            <a:pPr defTabSz="914400"/>
            <a:r>
              <a:rPr lang="en-US" sz="6400" kern="1200">
                <a:solidFill>
                  <a:schemeClr val="tx1"/>
                </a:solidFill>
                <a:latin typeface="+mj-lt"/>
                <a:ea typeface="+mj-ea"/>
                <a:cs typeface="+mj-cs"/>
              </a:rPr>
              <a:t>Dynamic Brake Support</a:t>
            </a:r>
          </a:p>
        </p:txBody>
      </p:sp>
      <p:pic>
        <p:nvPicPr>
          <p:cNvPr id="6" name="Picture 5" descr="A graph with different colors and numbers&#10;&#10;AI-generated content may be incorrect.">
            <a:extLst>
              <a:ext uri="{FF2B5EF4-FFF2-40B4-BE49-F238E27FC236}">
                <a16:creationId xmlns:a16="http://schemas.microsoft.com/office/drawing/2014/main" id="{368DD522-FB5F-13C2-E079-62A789CA3EC5}"/>
              </a:ext>
            </a:extLst>
          </p:cNvPr>
          <p:cNvPicPr>
            <a:picLocks noChangeAspect="1"/>
          </p:cNvPicPr>
          <p:nvPr/>
        </p:nvPicPr>
        <p:blipFill>
          <a:blip r:embed="rId2"/>
          <a:stretch>
            <a:fillRect/>
          </a:stretch>
        </p:blipFill>
        <p:spPr>
          <a:xfrm>
            <a:off x="2253670" y="2460568"/>
            <a:ext cx="9235379" cy="5933737"/>
          </a:xfrm>
          <a:prstGeom prst="rect">
            <a:avLst/>
          </a:prstGeom>
        </p:spPr>
      </p:pic>
    </p:spTree>
    <p:extLst>
      <p:ext uri="{BB962C8B-B14F-4D97-AF65-F5344CB8AC3E}">
        <p14:creationId xmlns:p14="http://schemas.microsoft.com/office/powerpoint/2010/main" val="290078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5BF88-9692-37F0-2FEB-438C08797996}"/>
              </a:ext>
            </a:extLst>
          </p:cNvPr>
          <p:cNvSpPr>
            <a:spLocks noGrp="1"/>
          </p:cNvSpPr>
          <p:nvPr>
            <p:ph type="title"/>
          </p:nvPr>
        </p:nvSpPr>
        <p:spPr>
          <a:xfrm>
            <a:off x="945048" y="463552"/>
            <a:ext cx="6949326" cy="1741966"/>
          </a:xfrm>
        </p:spPr>
        <p:txBody>
          <a:bodyPr vert="horz" lIns="91440" tIns="45720" rIns="91440" bIns="45720" rtlCol="0" anchor="ctr">
            <a:normAutofit/>
          </a:bodyPr>
          <a:lstStyle/>
          <a:p>
            <a:pPr algn="ctr" defTabSz="914400"/>
            <a:r>
              <a:rPr lang="en-US" sz="6400" kern="1200">
                <a:solidFill>
                  <a:schemeClr val="tx1"/>
                </a:solidFill>
                <a:latin typeface="+mj-lt"/>
                <a:ea typeface="+mj-ea"/>
                <a:cs typeface="+mj-cs"/>
              </a:rPr>
              <a:t>Blind Spot Detection</a:t>
            </a:r>
          </a:p>
        </p:txBody>
      </p:sp>
      <p:pic>
        <p:nvPicPr>
          <p:cNvPr id="6" name="Picture 5" descr="A graph with different colored bars&#10;&#10;AI-generated content may be incorrect.">
            <a:extLst>
              <a:ext uri="{FF2B5EF4-FFF2-40B4-BE49-F238E27FC236}">
                <a16:creationId xmlns:a16="http://schemas.microsoft.com/office/drawing/2014/main" id="{D6BFF1AE-CECD-72B8-CDEE-BE1878387421}"/>
              </a:ext>
            </a:extLst>
          </p:cNvPr>
          <p:cNvPicPr>
            <a:picLocks noChangeAspect="1"/>
          </p:cNvPicPr>
          <p:nvPr/>
        </p:nvPicPr>
        <p:blipFill>
          <a:blip r:embed="rId2"/>
          <a:stretch>
            <a:fillRect/>
          </a:stretch>
        </p:blipFill>
        <p:spPr>
          <a:xfrm>
            <a:off x="2253670" y="2460568"/>
            <a:ext cx="9235379" cy="5933737"/>
          </a:xfrm>
          <a:prstGeom prst="rect">
            <a:avLst/>
          </a:prstGeom>
        </p:spPr>
      </p:pic>
    </p:spTree>
    <p:extLst>
      <p:ext uri="{BB962C8B-B14F-4D97-AF65-F5344CB8AC3E}">
        <p14:creationId xmlns:p14="http://schemas.microsoft.com/office/powerpoint/2010/main" val="205330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2"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2CE21-6AA4-A6A5-5940-302B622D85E9}"/>
              </a:ext>
            </a:extLst>
          </p:cNvPr>
          <p:cNvSpPr>
            <a:spLocks noGrp="1"/>
          </p:cNvSpPr>
          <p:nvPr>
            <p:ph type="title"/>
          </p:nvPr>
        </p:nvSpPr>
        <p:spPr>
          <a:xfrm>
            <a:off x="858909" y="1016001"/>
            <a:ext cx="6014168" cy="2277656"/>
          </a:xfrm>
        </p:spPr>
        <p:txBody>
          <a:bodyPr anchor="ctr">
            <a:normAutofit/>
          </a:bodyPr>
          <a:lstStyle/>
          <a:p>
            <a:r>
              <a:rPr lang="en-US" sz="4900"/>
              <a:t>Advanced Safety Feature Findings</a:t>
            </a:r>
          </a:p>
        </p:txBody>
      </p:sp>
      <p:sp>
        <p:nvSpPr>
          <p:cNvPr id="25" name="Content Placeholder 2">
            <a:extLst>
              <a:ext uri="{FF2B5EF4-FFF2-40B4-BE49-F238E27FC236}">
                <a16:creationId xmlns:a16="http://schemas.microsoft.com/office/drawing/2014/main" id="{3F37559C-FBF0-B27E-A43C-4AB048EAFBDE}"/>
              </a:ext>
            </a:extLst>
          </p:cNvPr>
          <p:cNvSpPr>
            <a:spLocks noGrp="1"/>
          </p:cNvSpPr>
          <p:nvPr>
            <p:ph idx="1"/>
          </p:nvPr>
        </p:nvSpPr>
        <p:spPr>
          <a:xfrm>
            <a:off x="858909" y="3293658"/>
            <a:ext cx="6014168" cy="5026447"/>
          </a:xfrm>
        </p:spPr>
        <p:txBody>
          <a:bodyPr anchor="ctr">
            <a:normAutofit/>
          </a:bodyPr>
          <a:lstStyle/>
          <a:p>
            <a:r>
              <a:rPr lang="en-US" sz="2500"/>
              <a:t>Advanced safety features in vehicles strongly correlate to higher safety.</a:t>
            </a:r>
          </a:p>
          <a:p>
            <a:r>
              <a:rPr lang="en-US" sz="2500"/>
              <a:t>Newer vehicles have these features. </a:t>
            </a:r>
          </a:p>
          <a:p>
            <a:r>
              <a:rPr lang="en-US" sz="2500"/>
              <a:t>Let’s investigate if newer vehicles rate higher.</a:t>
            </a:r>
          </a:p>
        </p:txBody>
      </p:sp>
      <p:pic>
        <p:nvPicPr>
          <p:cNvPr id="5" name="Picture 4" descr="Large car parking lot from above">
            <a:extLst>
              <a:ext uri="{FF2B5EF4-FFF2-40B4-BE49-F238E27FC236}">
                <a16:creationId xmlns:a16="http://schemas.microsoft.com/office/drawing/2014/main" id="{931E041D-BD6E-5149-9611-15757B8FE203}"/>
              </a:ext>
            </a:extLst>
          </p:cNvPr>
          <p:cNvPicPr>
            <a:picLocks noChangeAspect="1"/>
          </p:cNvPicPr>
          <p:nvPr/>
        </p:nvPicPr>
        <p:blipFill>
          <a:blip r:embed="rId2"/>
          <a:srcRect l="12093" r="44238" b="1"/>
          <a:stretch/>
        </p:blipFill>
        <p:spPr>
          <a:xfrm>
            <a:off x="7731987" y="-14514"/>
            <a:ext cx="6014176" cy="9158514"/>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3705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1" cy="9143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8C73A-303A-3B6F-9806-D5C918211DEF}"/>
              </a:ext>
            </a:extLst>
          </p:cNvPr>
          <p:cNvSpPr>
            <a:spLocks noGrp="1"/>
          </p:cNvSpPr>
          <p:nvPr>
            <p:ph type="title"/>
          </p:nvPr>
        </p:nvSpPr>
        <p:spPr>
          <a:xfrm>
            <a:off x="894833" y="515906"/>
            <a:ext cx="11349290" cy="1731264"/>
          </a:xfrm>
        </p:spPr>
        <p:txBody>
          <a:bodyPr anchor="b">
            <a:normAutofit/>
          </a:bodyPr>
          <a:lstStyle/>
          <a:p>
            <a:r>
              <a:rPr lang="en-US" sz="3700" b="1" i="0" u="none" strike="noStrike">
                <a:effectLst/>
                <a:latin typeface="system-ui"/>
              </a:rPr>
              <a:t>Question 4: How does the safety of vehicles compare overtime? Are newer vehicles getting much safer?</a:t>
            </a:r>
            <a:br>
              <a:rPr lang="en-US" sz="3700" b="1" i="0" u="none" strike="noStrike">
                <a:effectLst/>
                <a:latin typeface="system-ui"/>
              </a:rPr>
            </a:br>
            <a:endParaRPr lang="en-US" sz="3700"/>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665126"/>
            <a:ext cx="12914757" cy="1042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37438"/>
            <a:ext cx="12834444" cy="569065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8">
            <a:extLst>
              <a:ext uri="{FF2B5EF4-FFF2-40B4-BE49-F238E27FC236}">
                <a16:creationId xmlns:a16="http://schemas.microsoft.com/office/drawing/2014/main" id="{69BF0244-8926-553B-EB7B-EF884FC53F92}"/>
              </a:ext>
            </a:extLst>
          </p:cNvPr>
          <p:cNvSpPr>
            <a:spLocks noGrp="1"/>
          </p:cNvSpPr>
          <p:nvPr>
            <p:ph idx="1"/>
          </p:nvPr>
        </p:nvSpPr>
        <p:spPr>
          <a:xfrm>
            <a:off x="894832" y="3466012"/>
            <a:ext cx="5108469" cy="4852600"/>
          </a:xfrm>
        </p:spPr>
        <p:txBody>
          <a:bodyPr anchor="ctr">
            <a:normAutofit/>
          </a:bodyPr>
          <a:lstStyle/>
          <a:p>
            <a:r>
              <a:rPr lang="en-US" sz="2500" dirty="0"/>
              <a:t>A positive trend in safety is established in new vehicles. </a:t>
            </a:r>
          </a:p>
        </p:txBody>
      </p:sp>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8863" y="3099721"/>
            <a:ext cx="1042267" cy="171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a line going up&#10;&#10;AI-generated content may be incorrect.">
            <a:extLst>
              <a:ext uri="{FF2B5EF4-FFF2-40B4-BE49-F238E27FC236}">
                <a16:creationId xmlns:a16="http://schemas.microsoft.com/office/drawing/2014/main" id="{C2407C8F-F1A5-C1AB-600D-AADB767B7CDC}"/>
              </a:ext>
            </a:extLst>
          </p:cNvPr>
          <p:cNvPicPr>
            <a:picLocks noChangeAspect="1"/>
          </p:cNvPicPr>
          <p:nvPr/>
        </p:nvPicPr>
        <p:blipFill>
          <a:blip r:embed="rId2"/>
          <a:stretch>
            <a:fillRect/>
          </a:stretch>
        </p:blipFill>
        <p:spPr>
          <a:xfrm>
            <a:off x="6165056" y="3706758"/>
            <a:ext cx="5702300" cy="4229100"/>
          </a:xfrm>
          <a:prstGeom prst="rect">
            <a:avLst/>
          </a:prstGeom>
        </p:spPr>
      </p:pic>
    </p:spTree>
    <p:extLst>
      <p:ext uri="{BB962C8B-B14F-4D97-AF65-F5344CB8AC3E}">
        <p14:creationId xmlns:p14="http://schemas.microsoft.com/office/powerpoint/2010/main" val="104404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2"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6485" y="0"/>
            <a:ext cx="11233192" cy="9144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46" y="0"/>
            <a:ext cx="11216869" cy="9144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8CD962-47A2-19DC-3856-F8400F28A817}"/>
              </a:ext>
            </a:extLst>
          </p:cNvPr>
          <p:cNvSpPr>
            <a:spLocks noGrp="1"/>
          </p:cNvSpPr>
          <p:nvPr>
            <p:ph type="title"/>
          </p:nvPr>
        </p:nvSpPr>
        <p:spPr>
          <a:xfrm>
            <a:off x="1718273" y="2666153"/>
            <a:ext cx="10309622" cy="3685371"/>
          </a:xfrm>
        </p:spPr>
        <p:txBody>
          <a:bodyPr vert="horz" lIns="91440" tIns="45720" rIns="91440" bIns="45720" rtlCol="0" anchor="ctr">
            <a:normAutofit/>
          </a:bodyPr>
          <a:lstStyle/>
          <a:p>
            <a:pPr algn="ctr" defTabSz="914400"/>
            <a:r>
              <a:rPr lang="en-US" sz="6200" kern="1200">
                <a:solidFill>
                  <a:schemeClr val="tx1"/>
                </a:solidFill>
                <a:latin typeface="+mj-lt"/>
                <a:ea typeface="+mj-ea"/>
                <a:cs typeface="+mj-cs"/>
              </a:rPr>
              <a:t>Question 5: What do vehicles that rank the lowest in vehicle safety have the most in common?</a:t>
            </a:r>
          </a:p>
        </p:txBody>
      </p:sp>
      <p:sp>
        <p:nvSpPr>
          <p:cNvPr id="3" name="Content Placeholder 2">
            <a:extLst>
              <a:ext uri="{FF2B5EF4-FFF2-40B4-BE49-F238E27FC236}">
                <a16:creationId xmlns:a16="http://schemas.microsoft.com/office/drawing/2014/main" id="{36572B83-7603-1A36-DD27-EF781F7D3C84}"/>
              </a:ext>
            </a:extLst>
          </p:cNvPr>
          <p:cNvSpPr>
            <a:spLocks noGrp="1"/>
          </p:cNvSpPr>
          <p:nvPr>
            <p:ph idx="1"/>
          </p:nvPr>
        </p:nvSpPr>
        <p:spPr>
          <a:xfrm>
            <a:off x="2217642" y="7526866"/>
            <a:ext cx="9310878" cy="842434"/>
          </a:xfrm>
        </p:spPr>
        <p:txBody>
          <a:bodyPr vert="horz" lIns="91440" tIns="45720" rIns="91440" bIns="45720" rtlCol="0" anchor="ctr">
            <a:normAutofit/>
          </a:bodyPr>
          <a:lstStyle/>
          <a:p>
            <a:pPr marL="0" indent="0" algn="ctr" defTabSz="914400">
              <a:spcBef>
                <a:spcPts val="1000"/>
              </a:spcBef>
              <a:buNone/>
            </a:pPr>
            <a:r>
              <a:rPr lang="en-US" sz="3100" kern="1200">
                <a:solidFill>
                  <a:schemeClr val="tx1"/>
                </a:solidFill>
                <a:latin typeface="+mn-lt"/>
                <a:ea typeface="+mn-ea"/>
                <a:cs typeface="+mn-cs"/>
              </a:rPr>
              <a:t>Let’s pull the data from 2-Star and 3-Star vehicles.</a:t>
            </a: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2579" y="7366381"/>
            <a:ext cx="5361003"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4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2" cy="9144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705882" cy="2678186"/>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2579ACF-49F4-90CC-B21B-2C9F79C9A1DD}"/>
              </a:ext>
            </a:extLst>
          </p:cNvPr>
          <p:cNvSpPr>
            <a:spLocks noGrp="1"/>
          </p:cNvSpPr>
          <p:nvPr>
            <p:ph type="title"/>
          </p:nvPr>
        </p:nvSpPr>
        <p:spPr>
          <a:xfrm>
            <a:off x="816179" y="679449"/>
            <a:ext cx="8624318" cy="990601"/>
          </a:xfrm>
        </p:spPr>
        <p:txBody>
          <a:bodyPr vert="horz" lIns="91440" tIns="45720" rIns="91440" bIns="45720" rtlCol="0" anchor="ctr">
            <a:normAutofit/>
          </a:bodyPr>
          <a:lstStyle/>
          <a:p>
            <a:pPr defTabSz="914400"/>
            <a:r>
              <a:rPr lang="en-US" sz="3100" kern="1200">
                <a:solidFill>
                  <a:schemeClr val="tx1"/>
                </a:solidFill>
                <a:latin typeface="+mj-lt"/>
                <a:ea typeface="+mj-ea"/>
                <a:cs typeface="+mj-cs"/>
              </a:rPr>
              <a:t>Common Values in 2-Star Rated Vehicles</a:t>
            </a: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pic>
        <p:nvPicPr>
          <p:cNvPr id="11" name="Picture 10" descr="A screenshot of a vehicle attributes&#10;&#10;AI-generated content may be incorrect.">
            <a:extLst>
              <a:ext uri="{FF2B5EF4-FFF2-40B4-BE49-F238E27FC236}">
                <a16:creationId xmlns:a16="http://schemas.microsoft.com/office/drawing/2014/main" id="{21675CD3-EA08-798D-E06B-6B3D91CC5AA5}"/>
              </a:ext>
            </a:extLst>
          </p:cNvPr>
          <p:cNvPicPr>
            <a:picLocks noChangeAspect="1"/>
          </p:cNvPicPr>
          <p:nvPr/>
        </p:nvPicPr>
        <p:blipFill>
          <a:blip r:embed="rId2"/>
          <a:stretch>
            <a:fillRect/>
          </a:stretch>
        </p:blipFill>
        <p:spPr>
          <a:xfrm>
            <a:off x="3962399" y="2866447"/>
            <a:ext cx="6978317" cy="5504180"/>
          </a:xfrm>
          <a:prstGeom prst="rect">
            <a:avLst/>
          </a:prstGeom>
        </p:spPr>
      </p:pic>
      <p:sp>
        <p:nvSpPr>
          <p:cNvPr id="153" name="Freeform: Shape 15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3603" y="8370628"/>
            <a:ext cx="7762559" cy="77337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0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2" cy="9144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705882" cy="2678186"/>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E107EFA1-451D-2C88-B79F-DE14CE0CA1D5}"/>
              </a:ext>
            </a:extLst>
          </p:cNvPr>
          <p:cNvSpPr>
            <a:spLocks noGrp="1"/>
          </p:cNvSpPr>
          <p:nvPr>
            <p:ph type="title"/>
          </p:nvPr>
        </p:nvSpPr>
        <p:spPr>
          <a:xfrm>
            <a:off x="816179" y="679449"/>
            <a:ext cx="8624318" cy="990601"/>
          </a:xfrm>
        </p:spPr>
        <p:txBody>
          <a:bodyPr vert="horz" lIns="91440" tIns="45720" rIns="91440" bIns="45720" rtlCol="0" anchor="ctr">
            <a:normAutofit/>
          </a:bodyPr>
          <a:lstStyle/>
          <a:p>
            <a:pPr defTabSz="914400"/>
            <a:r>
              <a:rPr lang="en-US" sz="3100" kern="1200">
                <a:solidFill>
                  <a:schemeClr val="tx1"/>
                </a:solidFill>
                <a:latin typeface="+mj-lt"/>
                <a:ea typeface="+mj-ea"/>
                <a:cs typeface="+mj-cs"/>
              </a:rPr>
              <a:t>Common Values among 2-Star and 3-Star Vehicles</a:t>
            </a:r>
          </a:p>
        </p:txBody>
      </p:sp>
      <p:sp>
        <p:nvSpPr>
          <p:cNvPr id="106" name="Freeform: Shape 105">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3603" y="8370628"/>
            <a:ext cx="7762559" cy="77337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vehicle attributes&#10;&#10;AI-generated content may be incorrect.">
            <a:extLst>
              <a:ext uri="{FF2B5EF4-FFF2-40B4-BE49-F238E27FC236}">
                <a16:creationId xmlns:a16="http://schemas.microsoft.com/office/drawing/2014/main" id="{3457D645-ABA5-40FD-86BB-86EDACF3464D}"/>
              </a:ext>
            </a:extLst>
          </p:cNvPr>
          <p:cNvPicPr>
            <a:picLocks noChangeAspect="1"/>
          </p:cNvPicPr>
          <p:nvPr/>
        </p:nvPicPr>
        <p:blipFill>
          <a:blip r:embed="rId2"/>
          <a:stretch>
            <a:fillRect/>
          </a:stretch>
        </p:blipFill>
        <p:spPr>
          <a:xfrm>
            <a:off x="3886200" y="2922327"/>
            <a:ext cx="6041571" cy="5448300"/>
          </a:xfrm>
          <a:prstGeom prst="rect">
            <a:avLst/>
          </a:prstGeom>
        </p:spPr>
      </p:pic>
    </p:spTree>
    <p:extLst>
      <p:ext uri="{BB962C8B-B14F-4D97-AF65-F5344CB8AC3E}">
        <p14:creationId xmlns:p14="http://schemas.microsoft.com/office/powerpoint/2010/main" val="211708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1" cy="9143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622129"/>
            <a:ext cx="824769" cy="897947"/>
            <a:chOff x="3940602" y="308034"/>
            <a:chExt cx="2116791" cy="3428999"/>
          </a:xfrm>
          <a:solidFill>
            <a:schemeClr val="accent4"/>
          </a:solidFill>
        </p:grpSpPr>
        <p:sp>
          <p:nvSpPr>
            <p:cNvPr id="43" name="Rectangle 4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672" y="818605"/>
            <a:ext cx="12297907" cy="252548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DC8B7-9BB7-2DB4-9F90-F16F5EF143EA}"/>
              </a:ext>
            </a:extLst>
          </p:cNvPr>
          <p:cNvSpPr>
            <a:spLocks noGrp="1"/>
          </p:cNvSpPr>
          <p:nvPr>
            <p:ph type="title"/>
          </p:nvPr>
        </p:nvSpPr>
        <p:spPr>
          <a:xfrm>
            <a:off x="1176666" y="1079864"/>
            <a:ext cx="11469804" cy="2072640"/>
          </a:xfrm>
        </p:spPr>
        <p:txBody>
          <a:bodyPr anchor="ctr">
            <a:normAutofit/>
          </a:bodyPr>
          <a:lstStyle/>
          <a:p>
            <a:r>
              <a:rPr lang="en-US" sz="5900" dirty="0"/>
              <a:t>Conclusions</a:t>
            </a:r>
          </a:p>
        </p:txBody>
      </p:sp>
      <p:cxnSp>
        <p:nvCxnSpPr>
          <p:cNvPr id="49" name="Straight Connector 4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5048" y="8647084"/>
            <a:ext cx="1185606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6" name="Content Placeholder 2">
            <a:extLst>
              <a:ext uri="{FF2B5EF4-FFF2-40B4-BE49-F238E27FC236}">
                <a16:creationId xmlns:a16="http://schemas.microsoft.com/office/drawing/2014/main" id="{D5F0F2B7-7F9B-EB53-2B65-45B4B87219B1}"/>
              </a:ext>
            </a:extLst>
          </p:cNvPr>
          <p:cNvGraphicFramePr>
            <a:graphicFrameLocks noGrp="1"/>
          </p:cNvGraphicFramePr>
          <p:nvPr>
            <p:ph idx="1"/>
            <p:extLst>
              <p:ext uri="{D42A27DB-BD31-4B8C-83A1-F6EECF244321}">
                <p14:modId xmlns:p14="http://schemas.microsoft.com/office/powerpoint/2010/main" val="1194865068"/>
              </p:ext>
            </p:extLst>
          </p:nvPr>
        </p:nvGraphicFramePr>
        <p:xfrm>
          <a:off x="1019915" y="4023358"/>
          <a:ext cx="11701421" cy="4279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72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615D-8C0E-D35D-1369-281E6ABF3373}"/>
              </a:ext>
            </a:extLst>
          </p:cNvPr>
          <p:cNvSpPr>
            <a:spLocks noGrp="1"/>
          </p:cNvSpPr>
          <p:nvPr>
            <p:ph type="title"/>
          </p:nvPr>
        </p:nvSpPr>
        <p:spPr>
          <a:xfrm>
            <a:off x="1615281" y="1125826"/>
            <a:ext cx="10515600" cy="1360199"/>
          </a:xfrm>
        </p:spPr>
        <p:txBody>
          <a:bodyPr>
            <a:normAutofit/>
          </a:bodyPr>
          <a:lstStyle/>
          <a:p>
            <a:pPr algn="ctr"/>
            <a:r>
              <a:rPr lang="en-US" sz="5700"/>
              <a:t>Dataset Used for This Project</a:t>
            </a:r>
          </a:p>
        </p:txBody>
      </p:sp>
      <p:graphicFrame>
        <p:nvGraphicFramePr>
          <p:cNvPr id="36" name="Content Placeholder 2">
            <a:extLst>
              <a:ext uri="{FF2B5EF4-FFF2-40B4-BE49-F238E27FC236}">
                <a16:creationId xmlns:a16="http://schemas.microsoft.com/office/drawing/2014/main" id="{35D58AC0-C7FC-C1F9-4625-FB79819D2789}"/>
              </a:ext>
            </a:extLst>
          </p:cNvPr>
          <p:cNvGraphicFramePr>
            <a:graphicFrameLocks noGrp="1"/>
          </p:cNvGraphicFramePr>
          <p:nvPr>
            <p:ph idx="1"/>
            <p:extLst>
              <p:ext uri="{D42A27DB-BD31-4B8C-83A1-F6EECF244321}">
                <p14:modId xmlns:p14="http://schemas.microsoft.com/office/powerpoint/2010/main" val="4024349220"/>
              </p:ext>
            </p:extLst>
          </p:nvPr>
        </p:nvGraphicFramePr>
        <p:xfrm>
          <a:off x="1615281" y="2651760"/>
          <a:ext cx="10515600" cy="5223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35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1" cy="9143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622129"/>
            <a:ext cx="824769" cy="897947"/>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672" y="818605"/>
            <a:ext cx="12297907" cy="252548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11B31-5795-BD8D-0718-C365739E91A3}"/>
              </a:ext>
            </a:extLst>
          </p:cNvPr>
          <p:cNvSpPr>
            <a:spLocks noGrp="1"/>
          </p:cNvSpPr>
          <p:nvPr>
            <p:ph type="title"/>
          </p:nvPr>
        </p:nvSpPr>
        <p:spPr>
          <a:xfrm>
            <a:off x="1176666" y="1079864"/>
            <a:ext cx="11469804" cy="2072640"/>
          </a:xfrm>
        </p:spPr>
        <p:txBody>
          <a:bodyPr anchor="ctr">
            <a:normAutofit/>
          </a:bodyPr>
          <a:lstStyle/>
          <a:p>
            <a:r>
              <a:rPr lang="en-US" sz="5900"/>
              <a:t>Future Questions to Explore</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5048" y="8647084"/>
            <a:ext cx="1185606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EFF2E07A-2CF8-794D-CB84-1DF9F664DFA5}"/>
              </a:ext>
            </a:extLst>
          </p:cNvPr>
          <p:cNvGraphicFramePr>
            <a:graphicFrameLocks noGrp="1"/>
          </p:cNvGraphicFramePr>
          <p:nvPr>
            <p:ph idx="1"/>
            <p:extLst>
              <p:ext uri="{D42A27DB-BD31-4B8C-83A1-F6EECF244321}">
                <p14:modId xmlns:p14="http://schemas.microsoft.com/office/powerpoint/2010/main" val="883812707"/>
              </p:ext>
            </p:extLst>
          </p:nvPr>
        </p:nvGraphicFramePr>
        <p:xfrm>
          <a:off x="1019915" y="4023358"/>
          <a:ext cx="11701421" cy="4279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5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2" cy="9144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
            <a:ext cx="13746163" cy="9143999"/>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13588" y="-2293"/>
            <a:ext cx="13247864" cy="9120913"/>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03101" y="-1721"/>
            <a:ext cx="4068128" cy="9145151"/>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320879" y="1552480"/>
            <a:ext cx="6623377" cy="562428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6797CC-6BA0-BCFF-5ED7-5C711D15C07D}"/>
              </a:ext>
            </a:extLst>
          </p:cNvPr>
          <p:cNvSpPr>
            <a:spLocks noGrp="1"/>
          </p:cNvSpPr>
          <p:nvPr>
            <p:ph type="title"/>
          </p:nvPr>
        </p:nvSpPr>
        <p:spPr>
          <a:xfrm>
            <a:off x="1563654" y="1091978"/>
            <a:ext cx="7437094" cy="4358027"/>
          </a:xfrm>
        </p:spPr>
        <p:txBody>
          <a:bodyPr vert="horz" lIns="91440" tIns="45720" rIns="91440" bIns="45720" rtlCol="0" anchor="b">
            <a:normAutofit/>
          </a:bodyPr>
          <a:lstStyle/>
          <a:p>
            <a:pPr algn="r" defTabSz="914400"/>
            <a:r>
              <a:rPr lang="en-US" sz="5900" kern="1200">
                <a:solidFill>
                  <a:srgbClr val="FFFFFF"/>
                </a:solidFill>
                <a:latin typeface="+mj-lt"/>
                <a:ea typeface="+mj-ea"/>
                <a:cs typeface="+mj-cs"/>
              </a:rPr>
              <a:t>That concludes this presentation</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118" y="5973384"/>
            <a:ext cx="13731924" cy="3170616"/>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E40AF5-A5EF-202F-301C-30904F22FC6E}"/>
              </a:ext>
            </a:extLst>
          </p:cNvPr>
          <p:cNvSpPr>
            <a:spLocks noGrp="1"/>
          </p:cNvSpPr>
          <p:nvPr>
            <p:ph idx="1"/>
          </p:nvPr>
        </p:nvSpPr>
        <p:spPr>
          <a:xfrm>
            <a:off x="2178137" y="6396250"/>
            <a:ext cx="6822611" cy="1655771"/>
          </a:xfrm>
        </p:spPr>
        <p:txBody>
          <a:bodyPr vert="horz" lIns="91440" tIns="45720" rIns="91440" bIns="45720" rtlCol="0">
            <a:normAutofit/>
          </a:bodyPr>
          <a:lstStyle/>
          <a:p>
            <a:pPr marL="0" indent="0" algn="r" defTabSz="914400">
              <a:spcBef>
                <a:spcPts val="1000"/>
              </a:spcBef>
              <a:buNone/>
            </a:pPr>
            <a:r>
              <a:rPr lang="en-US" sz="2400" kern="1200">
                <a:solidFill>
                  <a:srgbClr val="FFFFFF"/>
                </a:solidFill>
                <a:latin typeface="+mn-lt"/>
                <a:ea typeface="+mn-ea"/>
                <a:cs typeface="+mn-cs"/>
              </a:rPr>
              <a:t>Feel free to ask any questions!</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149359" y="2546630"/>
            <a:ext cx="9143429" cy="4050177"/>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84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AB47-72F9-D24C-9B41-2717E6274FCF}"/>
              </a:ext>
            </a:extLst>
          </p:cNvPr>
          <p:cNvSpPr>
            <a:spLocks noGrp="1"/>
          </p:cNvSpPr>
          <p:nvPr>
            <p:ph type="title"/>
          </p:nvPr>
        </p:nvSpPr>
        <p:spPr>
          <a:xfrm>
            <a:off x="6074843" y="852220"/>
            <a:ext cx="6251110" cy="2139696"/>
          </a:xfrm>
        </p:spPr>
        <p:txBody>
          <a:bodyPr anchor="b">
            <a:normAutofit/>
          </a:bodyPr>
          <a:lstStyle/>
          <a:p>
            <a:r>
              <a:rPr lang="en-US" sz="5900"/>
              <a:t>Data Science Questions Explored</a:t>
            </a:r>
          </a:p>
        </p:txBody>
      </p:sp>
      <p:sp>
        <p:nvSpPr>
          <p:cNvPr id="3" name="Content Placeholder 2">
            <a:extLst>
              <a:ext uri="{FF2B5EF4-FFF2-40B4-BE49-F238E27FC236}">
                <a16:creationId xmlns:a16="http://schemas.microsoft.com/office/drawing/2014/main" id="{9FE36403-5AA1-F042-1F07-27BF95C2B2F9}"/>
              </a:ext>
            </a:extLst>
          </p:cNvPr>
          <p:cNvSpPr>
            <a:spLocks noGrp="1"/>
          </p:cNvSpPr>
          <p:nvPr>
            <p:ph idx="1"/>
          </p:nvPr>
        </p:nvSpPr>
        <p:spPr>
          <a:xfrm>
            <a:off x="6074843" y="3705149"/>
            <a:ext cx="6251110" cy="4180637"/>
          </a:xfrm>
        </p:spPr>
        <p:txBody>
          <a:bodyPr>
            <a:normAutofit/>
          </a:bodyPr>
          <a:lstStyle/>
          <a:p>
            <a:pPr>
              <a:buFont typeface="+mj-lt"/>
              <a:buAutoNum type="arabicPeriod"/>
            </a:pPr>
            <a:r>
              <a:rPr lang="en-US" sz="1700" dirty="0">
                <a:latin typeface="system-ui"/>
              </a:rPr>
              <a:t>Which car manufacturers overall have the highest average safety ratings?</a:t>
            </a:r>
          </a:p>
          <a:p>
            <a:pPr>
              <a:buFont typeface="+mj-lt"/>
              <a:buAutoNum type="arabicPeriod"/>
            </a:pPr>
            <a:r>
              <a:rPr lang="en-US" sz="1700" dirty="0">
                <a:latin typeface="system-ui"/>
              </a:rPr>
              <a:t>What is the distribution of vehicle types (Passenger Car, Multi-Passenger Car (SUV, Crossover), Vans, and Trucks) and their safety ratings?</a:t>
            </a:r>
          </a:p>
          <a:p>
            <a:pPr>
              <a:buFont typeface="+mj-lt"/>
              <a:buAutoNum type="arabicPeriod"/>
            </a:pPr>
            <a:r>
              <a:rPr lang="en-US" sz="1700" dirty="0">
                <a:latin typeface="system-ui"/>
              </a:rPr>
              <a:t>Do cars with advanced safety features (Automatic Emergency Braking, Forward Collision Warning) help improve safety ratings? </a:t>
            </a:r>
          </a:p>
          <a:p>
            <a:pPr>
              <a:buFont typeface="+mj-lt"/>
              <a:buAutoNum type="arabicPeriod"/>
            </a:pPr>
            <a:r>
              <a:rPr lang="en-US" sz="1700" dirty="0">
                <a:latin typeface="system-ui"/>
              </a:rPr>
              <a:t>How does the safety of vehicles compare overtime? Are newer vehicles getting much safer?</a:t>
            </a:r>
          </a:p>
          <a:p>
            <a:pPr>
              <a:buFont typeface="+mj-lt"/>
              <a:buAutoNum type="arabicPeriod"/>
            </a:pPr>
            <a:r>
              <a:rPr lang="en-US" sz="1700" dirty="0">
                <a:latin typeface="system-ui"/>
              </a:rPr>
              <a:t>What do vehicles that rank the lowest in vehicle safety have the most in common? Could it be based on body type, frame type, lack of safety features and airbags, or does it all come down to brand?</a:t>
            </a:r>
          </a:p>
          <a:p>
            <a:endParaRPr lang="en-US" sz="1700" dirty="0"/>
          </a:p>
        </p:txBody>
      </p:sp>
      <p:pic>
        <p:nvPicPr>
          <p:cNvPr id="5" name="Picture 4" descr="Toy cars lined up in a row on floor">
            <a:extLst>
              <a:ext uri="{FF2B5EF4-FFF2-40B4-BE49-F238E27FC236}">
                <a16:creationId xmlns:a16="http://schemas.microsoft.com/office/drawing/2014/main" id="{C22CDF0F-EBDE-111B-DAB4-D4D77118456F}"/>
              </a:ext>
            </a:extLst>
          </p:cNvPr>
          <p:cNvPicPr>
            <a:picLocks noChangeAspect="1"/>
          </p:cNvPicPr>
          <p:nvPr/>
        </p:nvPicPr>
        <p:blipFill>
          <a:blip r:embed="rId2"/>
          <a:srcRect l="32675" r="29691" b="-1"/>
          <a:stretch/>
        </p:blipFill>
        <p:spPr>
          <a:xfrm>
            <a:off x="777082" y="457210"/>
            <a:ext cx="4657344" cy="82295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88836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782C61-90A8-ED5D-DD23-22F1AC2994A0}"/>
              </a:ext>
            </a:extLst>
          </p:cNvPr>
          <p:cNvSpPr>
            <a:spLocks noGrp="1"/>
          </p:cNvSpPr>
          <p:nvPr>
            <p:ph type="title"/>
          </p:nvPr>
        </p:nvSpPr>
        <p:spPr>
          <a:xfrm>
            <a:off x="711363" y="609600"/>
            <a:ext cx="4897071" cy="2572512"/>
          </a:xfrm>
        </p:spPr>
        <p:txBody>
          <a:bodyPr vert="horz" lIns="109728" tIns="54864" rIns="109728" bIns="54864" rtlCol="0" anchor="ctr">
            <a:normAutofit/>
          </a:bodyPr>
          <a:lstStyle/>
          <a:p>
            <a:r>
              <a:rPr lang="en-US" sz="3200" dirty="0"/>
              <a:t>Which car manufacturers overall have the highest average safety ratings?</a:t>
            </a:r>
            <a:br>
              <a:rPr lang="en-US" sz="3200" dirty="0"/>
            </a:br>
            <a:endParaRPr lang="en-US" sz="3200" dirty="0"/>
          </a:p>
        </p:txBody>
      </p:sp>
      <p:sp>
        <p:nvSpPr>
          <p:cNvPr id="3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1402" y="1885546"/>
            <a:ext cx="2072640" cy="20619"/>
          </a:xfrm>
          <a:custGeom>
            <a:avLst/>
            <a:gdLst>
              <a:gd name="connsiteX0" fmla="*/ 0 w 2072640"/>
              <a:gd name="connsiteY0" fmla="*/ 0 h 20619"/>
              <a:gd name="connsiteX1" fmla="*/ 732333 w 2072640"/>
              <a:gd name="connsiteY1" fmla="*/ 0 h 20619"/>
              <a:gd name="connsiteX2" fmla="*/ 1443939 w 2072640"/>
              <a:gd name="connsiteY2" fmla="*/ 0 h 20619"/>
              <a:gd name="connsiteX3" fmla="*/ 2072640 w 2072640"/>
              <a:gd name="connsiteY3" fmla="*/ 0 h 20619"/>
              <a:gd name="connsiteX4" fmla="*/ 2072640 w 2072640"/>
              <a:gd name="connsiteY4" fmla="*/ 20619 h 20619"/>
              <a:gd name="connsiteX5" fmla="*/ 1423213 w 2072640"/>
              <a:gd name="connsiteY5" fmla="*/ 20619 h 20619"/>
              <a:gd name="connsiteX6" fmla="*/ 732333 w 2072640"/>
              <a:gd name="connsiteY6" fmla="*/ 20619 h 20619"/>
              <a:gd name="connsiteX7" fmla="*/ 0 w 2072640"/>
              <a:gd name="connsiteY7" fmla="*/ 20619 h 20619"/>
              <a:gd name="connsiteX8" fmla="*/ 0 w 2072640"/>
              <a:gd name="connsiteY8" fmla="*/ 0 h 20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640" h="20619" fill="none" extrusionOk="0">
                <a:moveTo>
                  <a:pt x="0" y="0"/>
                </a:moveTo>
                <a:cubicBezTo>
                  <a:pt x="210749" y="7998"/>
                  <a:pt x="552283" y="-28527"/>
                  <a:pt x="732333" y="0"/>
                </a:cubicBezTo>
                <a:cubicBezTo>
                  <a:pt x="912383" y="28527"/>
                  <a:pt x="1242077" y="210"/>
                  <a:pt x="1443939" y="0"/>
                </a:cubicBezTo>
                <a:cubicBezTo>
                  <a:pt x="1645801" y="-210"/>
                  <a:pt x="1856521" y="-2441"/>
                  <a:pt x="2072640" y="0"/>
                </a:cubicBezTo>
                <a:cubicBezTo>
                  <a:pt x="2072794" y="6070"/>
                  <a:pt x="2073149" y="12065"/>
                  <a:pt x="2072640" y="20619"/>
                </a:cubicBezTo>
                <a:cubicBezTo>
                  <a:pt x="1871029" y="16781"/>
                  <a:pt x="1648733" y="33965"/>
                  <a:pt x="1423213" y="20619"/>
                </a:cubicBezTo>
                <a:cubicBezTo>
                  <a:pt x="1197693" y="7273"/>
                  <a:pt x="1068864" y="31319"/>
                  <a:pt x="732333" y="20619"/>
                </a:cubicBezTo>
                <a:cubicBezTo>
                  <a:pt x="395802" y="9919"/>
                  <a:pt x="297328" y="-3561"/>
                  <a:pt x="0" y="20619"/>
                </a:cubicBezTo>
                <a:cubicBezTo>
                  <a:pt x="598" y="13619"/>
                  <a:pt x="71" y="6564"/>
                  <a:pt x="0" y="0"/>
                </a:cubicBezTo>
                <a:close/>
              </a:path>
              <a:path w="2072640" h="20619" stroke="0" extrusionOk="0">
                <a:moveTo>
                  <a:pt x="0" y="0"/>
                </a:moveTo>
                <a:cubicBezTo>
                  <a:pt x="183753" y="6847"/>
                  <a:pt x="452176" y="29172"/>
                  <a:pt x="670154" y="0"/>
                </a:cubicBezTo>
                <a:cubicBezTo>
                  <a:pt x="888132" y="-29172"/>
                  <a:pt x="1119377" y="-6396"/>
                  <a:pt x="1298854" y="0"/>
                </a:cubicBezTo>
                <a:cubicBezTo>
                  <a:pt x="1478331" y="6396"/>
                  <a:pt x="1691088" y="13035"/>
                  <a:pt x="2072640" y="0"/>
                </a:cubicBezTo>
                <a:cubicBezTo>
                  <a:pt x="2072748" y="7710"/>
                  <a:pt x="2072749" y="13863"/>
                  <a:pt x="2072640" y="20619"/>
                </a:cubicBezTo>
                <a:cubicBezTo>
                  <a:pt x="1820462" y="-8152"/>
                  <a:pt x="1694792" y="31539"/>
                  <a:pt x="1423213" y="20619"/>
                </a:cubicBezTo>
                <a:cubicBezTo>
                  <a:pt x="1151634" y="9699"/>
                  <a:pt x="994892" y="26479"/>
                  <a:pt x="690880" y="20619"/>
                </a:cubicBezTo>
                <a:cubicBezTo>
                  <a:pt x="386868" y="14759"/>
                  <a:pt x="167644" y="2900"/>
                  <a:pt x="0" y="20619"/>
                </a:cubicBezTo>
                <a:cubicBezTo>
                  <a:pt x="-38" y="11945"/>
                  <a:pt x="-905" y="72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32EAB12D-85F0-50E7-FC24-F397C0EFFF84}"/>
              </a:ext>
            </a:extLst>
          </p:cNvPr>
          <p:cNvSpPr>
            <a:spLocks noGrp="1"/>
          </p:cNvSpPr>
          <p:nvPr>
            <p:ph idx="1"/>
          </p:nvPr>
        </p:nvSpPr>
        <p:spPr>
          <a:xfrm>
            <a:off x="6247629" y="609600"/>
            <a:ext cx="6773422" cy="2572512"/>
          </a:xfrm>
        </p:spPr>
        <p:txBody>
          <a:bodyPr vert="horz" lIns="109728" tIns="54864" rIns="109728" bIns="54864" rtlCol="0" anchor="ctr">
            <a:normAutofit/>
          </a:bodyPr>
          <a:lstStyle/>
          <a:p>
            <a:pPr marL="0" indent="0">
              <a:buNone/>
            </a:pPr>
            <a:r>
              <a:rPr lang="en-US" sz="2700"/>
              <a:t>To answer this question accurately, I had to take the average overall safety rating and get the amount of makes in this dataset to check the reliability of the sample size.</a:t>
            </a:r>
          </a:p>
        </p:txBody>
      </p:sp>
      <p:pic>
        <p:nvPicPr>
          <p:cNvPr id="14" name="Picture 13" descr="A graph showing a number of vehicles&#10;&#10;AI-generated content may be incorrect.">
            <a:extLst>
              <a:ext uri="{FF2B5EF4-FFF2-40B4-BE49-F238E27FC236}">
                <a16:creationId xmlns:a16="http://schemas.microsoft.com/office/drawing/2014/main" id="{405C5EF7-1AE3-75EC-A167-0F0D7AEB8FFF}"/>
              </a:ext>
            </a:extLst>
          </p:cNvPr>
          <p:cNvPicPr>
            <a:picLocks noChangeAspect="1"/>
          </p:cNvPicPr>
          <p:nvPr/>
        </p:nvPicPr>
        <p:blipFill>
          <a:blip r:embed="rId2"/>
          <a:stretch>
            <a:fillRect/>
          </a:stretch>
        </p:blipFill>
        <p:spPr>
          <a:xfrm>
            <a:off x="0" y="3470870"/>
            <a:ext cx="6711191" cy="4144164"/>
          </a:xfrm>
          <a:prstGeom prst="rect">
            <a:avLst/>
          </a:prstGeom>
        </p:spPr>
      </p:pic>
      <p:pic>
        <p:nvPicPr>
          <p:cNvPr id="11" name="Picture 10" descr="A graph of a number of stars&#10;&#10;AI-generated content may be incorrect.">
            <a:extLst>
              <a:ext uri="{FF2B5EF4-FFF2-40B4-BE49-F238E27FC236}">
                <a16:creationId xmlns:a16="http://schemas.microsoft.com/office/drawing/2014/main" id="{8E2D770F-3784-3DD0-C6D0-29EFE69AB455}"/>
              </a:ext>
            </a:extLst>
          </p:cNvPr>
          <p:cNvPicPr>
            <a:picLocks noChangeAspect="1"/>
          </p:cNvPicPr>
          <p:nvPr/>
        </p:nvPicPr>
        <p:blipFill>
          <a:blip r:embed="rId3"/>
          <a:stretch>
            <a:fillRect/>
          </a:stretch>
        </p:blipFill>
        <p:spPr>
          <a:xfrm>
            <a:off x="6969303" y="3470870"/>
            <a:ext cx="6773422" cy="4182592"/>
          </a:xfrm>
          <a:prstGeom prst="rect">
            <a:avLst/>
          </a:prstGeom>
        </p:spPr>
      </p:pic>
      <p:sp>
        <p:nvSpPr>
          <p:cNvPr id="9" name="TextBox 8">
            <a:extLst>
              <a:ext uri="{FF2B5EF4-FFF2-40B4-BE49-F238E27FC236}">
                <a16:creationId xmlns:a16="http://schemas.microsoft.com/office/drawing/2014/main" id="{A2F6D6D3-BE61-C96A-C715-329ECF89C852}"/>
              </a:ext>
            </a:extLst>
          </p:cNvPr>
          <p:cNvSpPr txBox="1"/>
          <p:nvPr/>
        </p:nvSpPr>
        <p:spPr>
          <a:xfrm>
            <a:off x="12753474" y="32084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8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2" cy="9144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74104" cy="9144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36C244-5187-BF4D-320C-2205B238E250}"/>
              </a:ext>
            </a:extLst>
          </p:cNvPr>
          <p:cNvSpPr>
            <a:spLocks noGrp="1"/>
          </p:cNvSpPr>
          <p:nvPr>
            <p:ph type="title"/>
          </p:nvPr>
        </p:nvSpPr>
        <p:spPr>
          <a:xfrm>
            <a:off x="371475" y="514351"/>
            <a:ext cx="4511326" cy="3085160"/>
          </a:xfrm>
        </p:spPr>
        <p:txBody>
          <a:bodyPr>
            <a:normAutofit/>
          </a:bodyPr>
          <a:lstStyle/>
          <a:p>
            <a:r>
              <a:rPr lang="en-US" sz="2800">
                <a:latin typeface="system-ui"/>
              </a:rPr>
              <a:t>What is the distribution of vehicle types (Passenger Car, Multi-Passenger Car (SUV, Crossover), Vans, and Trucks) and their safety ratings?</a:t>
            </a:r>
            <a:br>
              <a:rPr lang="en-US" sz="2000">
                <a:latin typeface="system-ui"/>
              </a:rPr>
            </a:br>
            <a:endParaRPr lang="en-US" sz="2000" dirty="0"/>
          </a:p>
        </p:txBody>
      </p:sp>
      <p:sp>
        <p:nvSpPr>
          <p:cNvPr id="28" name="Content Placeholder 10">
            <a:extLst>
              <a:ext uri="{FF2B5EF4-FFF2-40B4-BE49-F238E27FC236}">
                <a16:creationId xmlns:a16="http://schemas.microsoft.com/office/drawing/2014/main" id="{2BDEFC9B-3F9B-928C-6309-56770DFD01A2}"/>
              </a:ext>
            </a:extLst>
          </p:cNvPr>
          <p:cNvSpPr>
            <a:spLocks noGrp="1"/>
          </p:cNvSpPr>
          <p:nvPr>
            <p:ph idx="1"/>
          </p:nvPr>
        </p:nvSpPr>
        <p:spPr>
          <a:xfrm>
            <a:off x="945048" y="4325644"/>
            <a:ext cx="3863854" cy="5211448"/>
          </a:xfrm>
        </p:spPr>
        <p:txBody>
          <a:bodyPr>
            <a:normAutofit/>
          </a:bodyPr>
          <a:lstStyle/>
          <a:p>
            <a:pPr marL="0" indent="0">
              <a:buNone/>
            </a:pPr>
            <a:r>
              <a:rPr lang="en-US" sz="2500"/>
              <a:t>- Overall, in terms of safety, passenger cars like sedans and coupes take the lead, while multi-passenger cars like SUV's come shortly behind. </a:t>
            </a:r>
            <a:endParaRPr lang="en-US" sz="2500" dirty="0"/>
          </a:p>
        </p:txBody>
      </p:sp>
      <p:pic>
        <p:nvPicPr>
          <p:cNvPr id="15" name="Picture 14" descr="A graph of different colors&#10;&#10;AI-generated content may be incorrect.">
            <a:extLst>
              <a:ext uri="{FF2B5EF4-FFF2-40B4-BE49-F238E27FC236}">
                <a16:creationId xmlns:a16="http://schemas.microsoft.com/office/drawing/2014/main" id="{B35226CB-BC31-61CB-11C0-6BDCD42F42A2}"/>
              </a:ext>
            </a:extLst>
          </p:cNvPr>
          <p:cNvPicPr>
            <a:picLocks noChangeAspect="1"/>
          </p:cNvPicPr>
          <p:nvPr/>
        </p:nvPicPr>
        <p:blipFill>
          <a:blip r:embed="rId3"/>
          <a:stretch>
            <a:fillRect/>
          </a:stretch>
        </p:blipFill>
        <p:spPr>
          <a:xfrm>
            <a:off x="6185206" y="1728787"/>
            <a:ext cx="6243913" cy="5576625"/>
          </a:xfrm>
          <a:prstGeom prst="rect">
            <a:avLst/>
          </a:prstGeom>
        </p:spPr>
      </p:pic>
    </p:spTree>
    <p:extLst>
      <p:ext uri="{BB962C8B-B14F-4D97-AF65-F5344CB8AC3E}">
        <p14:creationId xmlns:p14="http://schemas.microsoft.com/office/powerpoint/2010/main" val="284487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6162"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ars parked in a line">
            <a:extLst>
              <a:ext uri="{FF2B5EF4-FFF2-40B4-BE49-F238E27FC236}">
                <a16:creationId xmlns:a16="http://schemas.microsoft.com/office/drawing/2014/main" id="{F3B9B044-99F3-DE69-7369-CA6C6516787E}"/>
              </a:ext>
            </a:extLst>
          </p:cNvPr>
          <p:cNvPicPr>
            <a:picLocks noChangeAspect="1"/>
          </p:cNvPicPr>
          <p:nvPr/>
        </p:nvPicPr>
        <p:blipFill>
          <a:blip r:embed="rId2"/>
          <a:srcRect l="11358" r="8479"/>
          <a:stretch/>
        </p:blipFill>
        <p:spPr>
          <a:xfrm>
            <a:off x="3972640" y="10"/>
            <a:ext cx="9773522" cy="9143990"/>
          </a:xfrm>
          <a:prstGeom prst="rect">
            <a:avLst/>
          </a:prstGeom>
        </p:spPr>
      </p:pic>
      <p:sp>
        <p:nvSpPr>
          <p:cNvPr id="31" name="Rectangle 3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0529711" cy="9144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9834B4-06CE-F9AD-49AC-09E73B7DC9D5}"/>
              </a:ext>
            </a:extLst>
          </p:cNvPr>
          <p:cNvSpPr>
            <a:spLocks noGrp="1"/>
          </p:cNvSpPr>
          <p:nvPr>
            <p:ph type="title"/>
          </p:nvPr>
        </p:nvSpPr>
        <p:spPr>
          <a:xfrm>
            <a:off x="538911" y="1496484"/>
            <a:ext cx="4536233" cy="4272178"/>
          </a:xfrm>
        </p:spPr>
        <p:txBody>
          <a:bodyPr vert="horz" lIns="91440" tIns="45720" rIns="91440" bIns="45720" rtlCol="0" anchor="b">
            <a:normAutofit/>
          </a:bodyPr>
          <a:lstStyle/>
          <a:p>
            <a:pPr defTabSz="914400"/>
            <a:r>
              <a:rPr lang="en-US" sz="3700" dirty="0">
                <a:solidFill>
                  <a:schemeClr val="bg1"/>
                </a:solidFill>
              </a:rPr>
              <a:t>Do cars with advanced safety features (Automatic Emergency Braking, Forward Collision Warning) help improve safety ratings? </a:t>
            </a:r>
            <a:br>
              <a:rPr lang="en-US" sz="3700" dirty="0">
                <a:solidFill>
                  <a:schemeClr val="bg1"/>
                </a:solidFill>
              </a:rPr>
            </a:br>
            <a:endParaRPr lang="en-US" sz="3700" dirty="0">
              <a:solidFill>
                <a:schemeClr val="bg1"/>
              </a:solidFill>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1732" y="534860"/>
            <a:ext cx="195072" cy="7938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347" y="6062560"/>
            <a:ext cx="4484686" cy="24384"/>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647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D60E3-E79E-74BB-7434-567B34BC4E76}"/>
              </a:ext>
            </a:extLst>
          </p:cNvPr>
          <p:cNvSpPr>
            <a:spLocks noGrp="1"/>
          </p:cNvSpPr>
          <p:nvPr>
            <p:ph type="title"/>
          </p:nvPr>
        </p:nvSpPr>
        <p:spPr>
          <a:xfrm>
            <a:off x="945048" y="246406"/>
            <a:ext cx="11856065" cy="2007844"/>
          </a:xfrm>
        </p:spPr>
        <p:txBody>
          <a:bodyPr vert="horz" lIns="91440" tIns="45720" rIns="91440" bIns="45720" rtlCol="0" anchor="ctr">
            <a:normAutofit/>
          </a:bodyPr>
          <a:lstStyle/>
          <a:p>
            <a:pPr defTabSz="914400"/>
            <a:r>
              <a:rPr lang="en-US" sz="6400" kern="1200" dirty="0">
                <a:solidFill>
                  <a:schemeClr val="tx1"/>
                </a:solidFill>
                <a:latin typeface="+mj-lt"/>
                <a:ea typeface="+mj-ea"/>
                <a:cs typeface="+mj-cs"/>
              </a:rPr>
              <a:t>Lane Departure Warning</a:t>
            </a:r>
            <a:endParaRPr lang="en-US" sz="6400" kern="1200">
              <a:solidFill>
                <a:schemeClr val="tx1"/>
              </a:solidFill>
              <a:latin typeface="+mj-lt"/>
              <a:ea typeface="+mj-ea"/>
              <a:cs typeface="+mj-cs"/>
            </a:endParaRPr>
          </a:p>
        </p:txBody>
      </p:sp>
      <p:pic>
        <p:nvPicPr>
          <p:cNvPr id="18" name="Picture 17" descr="A graph with different colored bars&#10;&#10;AI-generated content may be incorrect.">
            <a:extLst>
              <a:ext uri="{FF2B5EF4-FFF2-40B4-BE49-F238E27FC236}">
                <a16:creationId xmlns:a16="http://schemas.microsoft.com/office/drawing/2014/main" id="{87F2D605-D8DF-2E39-2510-67ED9E5F17F1}"/>
              </a:ext>
            </a:extLst>
          </p:cNvPr>
          <p:cNvPicPr>
            <a:picLocks noChangeAspect="1"/>
          </p:cNvPicPr>
          <p:nvPr/>
        </p:nvPicPr>
        <p:blipFill>
          <a:blip r:embed="rId2"/>
          <a:stretch>
            <a:fillRect/>
          </a:stretch>
        </p:blipFill>
        <p:spPr>
          <a:xfrm>
            <a:off x="2253670" y="2460568"/>
            <a:ext cx="9235379" cy="5933737"/>
          </a:xfrm>
          <a:prstGeom prst="rect">
            <a:avLst/>
          </a:prstGeom>
        </p:spPr>
      </p:pic>
    </p:spTree>
    <p:extLst>
      <p:ext uri="{BB962C8B-B14F-4D97-AF65-F5344CB8AC3E}">
        <p14:creationId xmlns:p14="http://schemas.microsoft.com/office/powerpoint/2010/main" val="61410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4579E-1705-AE2E-984A-678AE5F48E23}"/>
              </a:ext>
            </a:extLst>
          </p:cNvPr>
          <p:cNvSpPr>
            <a:spLocks noGrp="1"/>
          </p:cNvSpPr>
          <p:nvPr>
            <p:ph type="title"/>
          </p:nvPr>
        </p:nvSpPr>
        <p:spPr>
          <a:xfrm>
            <a:off x="945048" y="463552"/>
            <a:ext cx="6949326" cy="1741966"/>
          </a:xfrm>
        </p:spPr>
        <p:txBody>
          <a:bodyPr vert="horz" lIns="91440" tIns="45720" rIns="91440" bIns="45720" rtlCol="0" anchor="ctr">
            <a:normAutofit/>
          </a:bodyPr>
          <a:lstStyle/>
          <a:p>
            <a:pPr algn="ctr" defTabSz="914400"/>
            <a:r>
              <a:rPr lang="en-US" sz="6400" kern="1200">
                <a:solidFill>
                  <a:schemeClr val="tx1"/>
                </a:solidFill>
                <a:latin typeface="+mj-lt"/>
                <a:ea typeface="+mj-ea"/>
                <a:cs typeface="+mj-cs"/>
              </a:rPr>
              <a:t>Back Up Camera</a:t>
            </a:r>
          </a:p>
        </p:txBody>
      </p:sp>
      <p:pic>
        <p:nvPicPr>
          <p:cNvPr id="6" name="Picture 5" descr="A graph with different colors and numbers&#10;&#10;AI-generated content may be incorrect.">
            <a:extLst>
              <a:ext uri="{FF2B5EF4-FFF2-40B4-BE49-F238E27FC236}">
                <a16:creationId xmlns:a16="http://schemas.microsoft.com/office/drawing/2014/main" id="{7FD51AC6-3508-4B22-84E1-442BC06D93C1}"/>
              </a:ext>
            </a:extLst>
          </p:cNvPr>
          <p:cNvPicPr>
            <a:picLocks noChangeAspect="1"/>
          </p:cNvPicPr>
          <p:nvPr/>
        </p:nvPicPr>
        <p:blipFill>
          <a:blip r:embed="rId2"/>
          <a:stretch>
            <a:fillRect/>
          </a:stretch>
        </p:blipFill>
        <p:spPr>
          <a:xfrm>
            <a:off x="2253670" y="2460568"/>
            <a:ext cx="9235379" cy="5933737"/>
          </a:xfrm>
          <a:prstGeom prst="rect">
            <a:avLst/>
          </a:prstGeom>
        </p:spPr>
      </p:pic>
    </p:spTree>
    <p:extLst>
      <p:ext uri="{BB962C8B-B14F-4D97-AF65-F5344CB8AC3E}">
        <p14:creationId xmlns:p14="http://schemas.microsoft.com/office/powerpoint/2010/main" val="310852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74272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6E187-D2B6-2EA9-DD01-EF0F314DD5FE}"/>
              </a:ext>
            </a:extLst>
          </p:cNvPr>
          <p:cNvSpPr>
            <a:spLocks noGrp="1"/>
          </p:cNvSpPr>
          <p:nvPr>
            <p:ph type="title"/>
          </p:nvPr>
        </p:nvSpPr>
        <p:spPr>
          <a:xfrm>
            <a:off x="945048" y="463552"/>
            <a:ext cx="6949326" cy="1741966"/>
          </a:xfrm>
        </p:spPr>
        <p:txBody>
          <a:bodyPr vert="horz" lIns="91440" tIns="45720" rIns="91440" bIns="45720" rtlCol="0" anchor="ctr">
            <a:normAutofit/>
          </a:bodyPr>
          <a:lstStyle/>
          <a:p>
            <a:pPr algn="ctr" defTabSz="914400"/>
            <a:r>
              <a:rPr lang="en-US" sz="5900" kern="1200">
                <a:solidFill>
                  <a:schemeClr val="tx1"/>
                </a:solidFill>
                <a:latin typeface="+mj-lt"/>
                <a:ea typeface="+mj-ea"/>
                <a:cs typeface="+mj-cs"/>
              </a:rPr>
              <a:t>Crash Imminent Brake</a:t>
            </a:r>
          </a:p>
        </p:txBody>
      </p:sp>
      <p:pic>
        <p:nvPicPr>
          <p:cNvPr id="6" name="Content Placeholder 5" descr="A graph with different colors and numbers&#10;&#10;AI-generated content may be incorrect.">
            <a:extLst>
              <a:ext uri="{FF2B5EF4-FFF2-40B4-BE49-F238E27FC236}">
                <a16:creationId xmlns:a16="http://schemas.microsoft.com/office/drawing/2014/main" id="{6C2DAC08-D478-471A-3AD6-0396D5BCF633}"/>
              </a:ext>
            </a:extLst>
          </p:cNvPr>
          <p:cNvPicPr>
            <a:picLocks noGrp="1" noChangeAspect="1"/>
          </p:cNvPicPr>
          <p:nvPr>
            <p:ph idx="1"/>
          </p:nvPr>
        </p:nvPicPr>
        <p:blipFill>
          <a:blip r:embed="rId2"/>
          <a:stretch>
            <a:fillRect/>
          </a:stretch>
        </p:blipFill>
        <p:spPr>
          <a:xfrm>
            <a:off x="2253670" y="2460568"/>
            <a:ext cx="9235379" cy="5933737"/>
          </a:xfrm>
          <a:prstGeom prst="rect">
            <a:avLst/>
          </a:prstGeom>
        </p:spPr>
      </p:pic>
    </p:spTree>
    <p:extLst>
      <p:ext uri="{BB962C8B-B14F-4D97-AF65-F5344CB8AC3E}">
        <p14:creationId xmlns:p14="http://schemas.microsoft.com/office/powerpoint/2010/main" val="2616292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1278</TotalTime>
  <Words>555</Words>
  <Application>Microsoft Macintosh PowerPoint</Application>
  <PresentationFormat>Custom</PresentationFormat>
  <Paragraphs>47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system-ui</vt:lpstr>
      <vt:lpstr>Office Theme</vt:lpstr>
      <vt:lpstr>Data Analysis on Vehicle Safety</vt:lpstr>
      <vt:lpstr>Dataset Used for This Project</vt:lpstr>
      <vt:lpstr>Data Science Questions Explored</vt:lpstr>
      <vt:lpstr>Which car manufacturers overall have the highest average safety ratings? </vt:lpstr>
      <vt:lpstr>What is the distribution of vehicle types (Passenger Car, Multi-Passenger Car (SUV, Crossover), Vans, and Trucks) and their safety ratings? </vt:lpstr>
      <vt:lpstr>Do cars with advanced safety features (Automatic Emergency Braking, Forward Collision Warning) help improve safety ratings?  </vt:lpstr>
      <vt:lpstr>Lane Departure Warning</vt:lpstr>
      <vt:lpstr>Back Up Camera</vt:lpstr>
      <vt:lpstr>Crash Imminent Brake</vt:lpstr>
      <vt:lpstr>Window Auto Reverse System</vt:lpstr>
      <vt:lpstr>Front Collision Warning</vt:lpstr>
      <vt:lpstr>Dynamic Brake Support</vt:lpstr>
      <vt:lpstr>Blind Spot Detection</vt:lpstr>
      <vt:lpstr>Advanced Safety Feature Findings</vt:lpstr>
      <vt:lpstr>Question 4: How does the safety of vehicles compare overtime? Are newer vehicles getting much safer? </vt:lpstr>
      <vt:lpstr>Question 5: What do vehicles that rank the lowest in vehicle safety have the most in common?</vt:lpstr>
      <vt:lpstr>Common Values in 2-Star Rated Vehicles </vt:lpstr>
      <vt:lpstr>Common Values among 2-Star and 3-Star Vehicles</vt:lpstr>
      <vt:lpstr>Conclusions</vt:lpstr>
      <vt:lpstr>Future Questions to Explore</vt:lpstr>
      <vt:lpstr>That concludes this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velardi.james</dc:creator>
  <cp:lastModifiedBy>velardi.james</cp:lastModifiedBy>
  <cp:revision>30</cp:revision>
  <dcterms:created xsi:type="dcterms:W3CDTF">2025-05-10T13:52:05Z</dcterms:created>
  <dcterms:modified xsi:type="dcterms:W3CDTF">2025-05-12T01:51:21Z</dcterms:modified>
</cp:coreProperties>
</file>