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3D2-5CE0-29FF-2D9F-8D652B738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5F533-21C4-7AD3-887E-EC7BA3B4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933A-956D-292D-B005-A473A27C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8248-5970-2FEB-04DE-1AE96914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8825-576B-CF58-4CD9-9B00BE71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6FB9-93FB-D111-638B-16A9732B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B15FE-F38D-4DC4-9140-60B3C3803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BFA2-96E6-EEBC-C4EB-095B5EC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8BAF-2E37-3B6F-01D8-E159C415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939E-C129-EB79-55A7-4D5323DA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D874E-BAD6-D1B6-5CBA-CC0952A24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0B57-0B6D-0381-767E-06BAE951C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73D8-3DEC-0D96-0C45-0DC0E3D6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FA60-A6D7-AC27-2714-7530576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BDB6-958C-979F-8100-AC386D6F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3DF1-4587-3707-3ABF-1882F258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12F1-64D1-D9E3-F07B-C0144476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B4A2-F2BF-8FC7-8F6E-922538F8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B33F-AF83-FB69-8F2A-162B8B5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C7D7-6BE4-4AD3-9A72-4BE2AA6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89B8-A42B-F326-B516-689109C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9092-1D65-84E5-3778-11526552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C407-6E87-BD6C-8B41-123F82D7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6075-FDDA-523C-4E8B-E620CF72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2888-0659-C9EC-C363-FB57026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1BD6-B306-2C75-B276-A789B37D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88B8-3B58-8C2E-C025-820FAFC01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547-29DB-EB2C-565F-B662CB34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2F89-8C28-BC3D-8EF4-29892218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1184-F008-3218-941E-53CD5473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04AB-BC92-250D-A5F3-C7000E8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DE6D-9105-E466-5FB1-8A734FCB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E270-A8A3-DEFB-5B4D-7E4AF94F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819D-9D9C-8704-7AD5-D779A21A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50DFE-5FDC-27F1-C3FF-29D62FF4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5C0CC-5024-1CB0-8AF8-9E183FFF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B6D90-F7A9-F8EB-E7BB-0893281A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E9B1F-169A-E8B3-269E-9AC286C1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2F5EB-F310-CED5-BDDA-0BD5F59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B1B-83EB-C01A-5635-8EE1489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34A80-3E8A-D606-D3D2-6CB27EAC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45762-8650-8B91-060C-834E761D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15C9D-6346-F58F-55CE-4FE1E574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59E0A-3FA6-49A5-DC73-6C3904FE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378D-86A1-0A9C-5A53-6A5F7D7F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7D88B-5BC0-6F81-12F4-8998CAB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A895-FE0A-058F-A949-4B2868AF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203E-AFF6-26CD-2AC4-4F9E7875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4D3F-9ACD-B5A0-F375-04704935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AF73-DBF9-E7BC-8AFE-BD5954BE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AA04-E1A0-D71F-FCEC-C1F09B19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AB1C4-EFC9-D5D6-B605-8DA77EA8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4DDE-181A-4189-E9DC-6CFAE152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CBE52-E332-3ED6-D1ED-3BD2F3F1E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E474-2CF7-6D9D-04ED-8E75D6A0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A295A-D2C2-BCCE-78EC-B33DD303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FC0E-2C09-70B9-A5CD-8974526C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DD402-CDEA-BEF8-A82F-0D4C8538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B156B-78EF-E2D1-60F8-74ACF8A8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F074-E10A-5C30-F644-F4067D60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7348-B323-CE22-B1E2-5C1E9CECD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7A4D-30A4-5444-85CB-4F319C4B3169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0C22-A445-4F54-3A2A-E7B22AD8F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245F-6EA9-3C12-80DD-437C418C4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E3ED-8633-CD4F-8A32-9130E66C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 with blue and red triangles&#10;&#10;Description automatically generated">
            <a:extLst>
              <a:ext uri="{FF2B5EF4-FFF2-40B4-BE49-F238E27FC236}">
                <a16:creationId xmlns:a16="http://schemas.microsoft.com/office/drawing/2014/main" id="{2138E19E-82F2-0C87-5D27-AA04B232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91" y="0"/>
            <a:ext cx="5063018" cy="6858000"/>
          </a:xfrm>
          <a:prstGeom prst="rect">
            <a:avLst/>
          </a:prstGeom>
        </p:spPr>
      </p:pic>
      <p:pic>
        <p:nvPicPr>
          <p:cNvPr id="7" name="Picture 6" descr="A screenshot of a map with lizards&#10;&#10;Description automatically generated">
            <a:extLst>
              <a:ext uri="{FF2B5EF4-FFF2-40B4-BE49-F238E27FC236}">
                <a16:creationId xmlns:a16="http://schemas.microsoft.com/office/drawing/2014/main" id="{6C795697-E82E-EDF3-92F6-43329A3E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90" y="0"/>
            <a:ext cx="2531509" cy="21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Mothes,Caitlin</dc:creator>
  <cp:lastModifiedBy>Mothes,Caitlin</cp:lastModifiedBy>
  <cp:revision>1</cp:revision>
  <dcterms:created xsi:type="dcterms:W3CDTF">2024-03-15T17:02:18Z</dcterms:created>
  <dcterms:modified xsi:type="dcterms:W3CDTF">2024-03-15T17:10:28Z</dcterms:modified>
</cp:coreProperties>
</file>