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D25-3B7E-48E3-98C2-29859D55D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C45E-9BD8-4195-A9ED-62A3847F1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70A2-4AD9-464B-94FC-61865BCD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11E5-AD96-481C-BF59-32AA8102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F7BF-12DF-4953-AC78-2A0E311B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CCFD-A478-4F28-A2D1-B2FC0DAA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95AA-504D-4D0E-A6B1-9532B77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B705-E55F-421D-970C-FAB98823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A5F8-6BAB-40DD-8F97-DB8648D2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4181-FA26-4D7D-9D48-683C728B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258E4-3C0F-425C-8F8E-7449D86ED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6CCA3-04FA-4151-893B-54848AB6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DC5B0-AB22-444C-B50D-02CAB7C7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E433-4357-487D-874E-1AE6D29D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4797-4967-44AD-B89B-C1277684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7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987F-006C-4647-8E73-480A1B6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1D7B-F234-4FF8-B587-54BAF2A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D4FB-8A9F-46C6-AB5A-97021DF9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A767-C995-4B45-93A2-77E93719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9610-3CB1-423C-B5D7-50E07EAD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93E-B012-4FB9-9C47-9D4849A7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DE4F-4F72-4F21-AA14-D17F8497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D041-8634-4267-8408-5041373B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6805-3A5D-425A-97BC-003B0543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4C70-6FE2-4225-AC5F-C8DF553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550-EF8C-40FF-BC67-1859037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2BBC-74C1-41F2-A6AA-04791B3B7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39867-20AA-482C-89CA-CADE1114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43DC5-3A29-437E-873D-F4F1D321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6BACD-847C-40FF-903A-ADB51FAD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6471-E434-4A2F-BAA5-D1530D08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89A9-82AA-45C1-9E5C-D3D70CF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19494-50AB-407B-8A1A-F76272FB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BF353-A43C-4464-AA1E-EF3098A74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71ACF-13EE-4B1B-A573-6ACCB7E14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6790C-0768-4499-A598-6C3AB08C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03F11-1D55-4C1E-B0DF-AE4ACA1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C9CCE-4480-4AFA-83A6-4D389BFE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90276-4190-481F-A013-B7499C75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33D-B82D-481F-8333-3A9F3B1A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853D0-B662-484B-A6BB-828674F5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861A-5330-4C32-9A53-49713775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83E6B-AF3E-451E-8AEC-F70D5AF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E8CA8-0D70-4868-8B9E-C5388E44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05437-F3BD-42D3-B2E5-2ADD82BB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B72E9-59C9-49F8-A428-44846B93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0EEC-F058-4286-B367-CB4577B6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3EAB-482B-4942-A460-DD157D6B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4A24A-FD08-4B6B-BA70-4F9638A48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0A9C-F3B6-4BC5-B25E-C17A62D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9CBD-6420-49B7-A69A-BCC454E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EA2F-8BB2-4B6A-B9C9-BD3CCF5F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49AD-980D-4466-99A2-06B5ECCC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225EA-731B-425D-A033-FA31BF233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246E-0288-4276-BB7A-BE2746B2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2FA30-A7F3-4962-9A15-19D4530A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82277-98B6-4EA7-B7D4-615B0DD4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B4BE-3592-4D00-A8C2-82F940D6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790E0-34D7-4805-9392-B025B553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9275-42EF-41A4-B0C3-0A9E3D2C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9153-CDF3-4C83-A2D6-00DB20BCD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DFD9-C626-49AF-BB1A-48A8F463C5F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ADD9-17F0-4B7B-B736-67705266F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5281-62EB-4AC9-B004-34C9DEBFC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531B-1B5B-475E-AF8A-97C62007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AC61-7AEC-4D00-8A9E-9236A7259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Neighborhood Crime Activity Using </a:t>
            </a:r>
            <a:r>
              <a:rPr lang="en-US" dirty="0" err="1"/>
              <a:t>FourSquare</a:t>
            </a:r>
            <a:r>
              <a:rPr lang="en-US" dirty="0"/>
              <a:t> Venue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A16E2-3A3A-46B5-8656-10AC2840E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</a:p>
          <a:p>
            <a:r>
              <a:rPr lang="en-US" dirty="0"/>
              <a:t>Chris Robinson</a:t>
            </a:r>
          </a:p>
        </p:txBody>
      </p:sp>
    </p:spTree>
    <p:extLst>
      <p:ext uri="{BB962C8B-B14F-4D97-AF65-F5344CB8AC3E}">
        <p14:creationId xmlns:p14="http://schemas.microsoft.com/office/powerpoint/2010/main" val="116882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B350-DA48-4C4F-BF7E-3DDA2A54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B7A0-4158-47A8-9AE0-E9B9A142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9357-DD62-4DA8-8418-A5AEE833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6A4C4-70F8-4074-8E14-4E6F1AA2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854" y="1915095"/>
            <a:ext cx="5747845" cy="47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19960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Neighborhood Crime Activity Using FourSquare Venue Data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Robinson</dc:creator>
  <cp:lastModifiedBy>Chris Robinson</cp:lastModifiedBy>
  <cp:revision>3</cp:revision>
  <dcterms:created xsi:type="dcterms:W3CDTF">2020-12-20T21:29:57Z</dcterms:created>
  <dcterms:modified xsi:type="dcterms:W3CDTF">2021-01-03T18:10:32Z</dcterms:modified>
</cp:coreProperties>
</file>