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3" r:id="rId2"/>
    <p:sldId id="265" r:id="rId3"/>
    <p:sldId id="257" r:id="rId4"/>
    <p:sldId id="269" r:id="rId5"/>
    <p:sldId id="268" r:id="rId6"/>
    <p:sldId id="267" r:id="rId7"/>
    <p:sldId id="274" r:id="rId8"/>
    <p:sldId id="270" r:id="rId9"/>
    <p:sldId id="258" r:id="rId10"/>
    <p:sldId id="263" r:id="rId11"/>
    <p:sldId id="271" r:id="rId12"/>
    <p:sldId id="27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FAE-E174-4BEF-ADCD-EF73C13A75CF}" type="datetimeFigureOut">
              <a:rPr lang="nl-BE" smtClean="0"/>
              <a:t>5/05/2017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5F0-7446-4BA8-9302-60622F5FE2E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369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FAE-E174-4BEF-ADCD-EF73C13A75CF}" type="datetimeFigureOut">
              <a:rPr lang="nl-BE" smtClean="0"/>
              <a:t>5/05/2017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5F0-7446-4BA8-9302-60622F5FE2E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932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FAE-E174-4BEF-ADCD-EF73C13A75CF}" type="datetimeFigureOut">
              <a:rPr lang="nl-BE" smtClean="0"/>
              <a:t>5/05/2017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5F0-7446-4BA8-9302-60622F5FE2E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6981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FAE-E174-4BEF-ADCD-EF73C13A75CF}" type="datetimeFigureOut">
              <a:rPr lang="nl-BE" smtClean="0"/>
              <a:t>5/05/2017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5F0-7446-4BA8-9302-60622F5FE2E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2007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FAE-E174-4BEF-ADCD-EF73C13A75CF}" type="datetimeFigureOut">
              <a:rPr lang="nl-BE" smtClean="0"/>
              <a:t>5/05/2017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5F0-7446-4BA8-9302-60622F5FE2E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9455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FAE-E174-4BEF-ADCD-EF73C13A75CF}" type="datetimeFigureOut">
              <a:rPr lang="nl-BE" smtClean="0"/>
              <a:t>5/05/2017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5F0-7446-4BA8-9302-60622F5FE2E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0517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FAE-E174-4BEF-ADCD-EF73C13A75CF}" type="datetimeFigureOut">
              <a:rPr lang="nl-BE" smtClean="0"/>
              <a:t>5/05/2017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5F0-7446-4BA8-9302-60622F5FE2E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3891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FAE-E174-4BEF-ADCD-EF73C13A75CF}" type="datetimeFigureOut">
              <a:rPr lang="nl-BE" smtClean="0"/>
              <a:t>5/05/2017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5F0-7446-4BA8-9302-60622F5FE2E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4496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FAE-E174-4BEF-ADCD-EF73C13A75CF}" type="datetimeFigureOut">
              <a:rPr lang="nl-BE" smtClean="0"/>
              <a:t>5/05/2017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5F0-7446-4BA8-9302-60622F5FE2E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254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FAE-E174-4BEF-ADCD-EF73C13A75CF}" type="datetimeFigureOut">
              <a:rPr lang="nl-BE" smtClean="0"/>
              <a:t>5/05/2017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7F6E5F0-7446-4BA8-9302-60622F5FE2E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54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FAE-E174-4BEF-ADCD-EF73C13A75CF}" type="datetimeFigureOut">
              <a:rPr lang="nl-BE" smtClean="0"/>
              <a:t>5/05/2017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5F0-7446-4BA8-9302-60622F5FE2E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866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FAE-E174-4BEF-ADCD-EF73C13A75CF}" type="datetimeFigureOut">
              <a:rPr lang="nl-BE" smtClean="0"/>
              <a:t>5/05/2017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5F0-7446-4BA8-9302-60622F5FE2E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730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FAE-E174-4BEF-ADCD-EF73C13A75CF}" type="datetimeFigureOut">
              <a:rPr lang="nl-BE" smtClean="0"/>
              <a:t>5/05/2017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5F0-7446-4BA8-9302-60622F5FE2E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467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FAE-E174-4BEF-ADCD-EF73C13A75CF}" type="datetimeFigureOut">
              <a:rPr lang="nl-BE" smtClean="0"/>
              <a:t>5/05/2017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5F0-7446-4BA8-9302-60622F5FE2E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139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FAE-E174-4BEF-ADCD-EF73C13A75CF}" type="datetimeFigureOut">
              <a:rPr lang="nl-BE" smtClean="0"/>
              <a:t>5/05/2017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5F0-7446-4BA8-9302-60622F5FE2E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666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FAE-E174-4BEF-ADCD-EF73C13A75CF}" type="datetimeFigureOut">
              <a:rPr lang="nl-BE" smtClean="0"/>
              <a:t>5/05/2017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5F0-7446-4BA8-9302-60622F5FE2E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099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FAE-E174-4BEF-ADCD-EF73C13A75CF}" type="datetimeFigureOut">
              <a:rPr lang="nl-BE" smtClean="0"/>
              <a:t>5/05/2017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E5F0-7446-4BA8-9302-60622F5FE2E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824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694FAE-E174-4BEF-ADCD-EF73C13A75CF}" type="datetimeFigureOut">
              <a:rPr lang="nl-BE" smtClean="0"/>
              <a:t>5/05/2017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F6E5F0-7446-4BA8-9302-60622F5FE2E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01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7" y="-14883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2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opdracht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33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/>
              <a:t>Opdracht</a:t>
            </a:r>
            <a:endParaRPr lang="nl-BE" sz="6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438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/>
              <a:t>Verloop</a:t>
            </a:r>
            <a:endParaRPr lang="nl-BE" sz="6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609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800" dirty="0" err="1"/>
              <a:t>Documentatie</a:t>
            </a:r>
            <a:endParaRPr lang="nl-BE" sz="88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1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800" dirty="0" err="1"/>
              <a:t>Opdracht</a:t>
            </a:r>
            <a:endParaRPr lang="nl-BE" sz="88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926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Progress</a:t>
            </a:r>
            <a:endParaRPr lang="nl-BE" sz="88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“Where are ü now” - Diplo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2749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PCB</a:t>
            </a:r>
            <a:endParaRPr lang="nl-BE" sz="6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60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Frame</a:t>
            </a:r>
            <a:endParaRPr lang="nl-BE" sz="6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604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Pomp</a:t>
            </a:r>
            <a:endParaRPr lang="nl-BE" sz="6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6402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95" y="-832742"/>
            <a:ext cx="7371471" cy="737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3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Code</a:t>
            </a:r>
            <a:endParaRPr lang="nl-BE" sz="60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7116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800" dirty="0" err="1"/>
              <a:t>Wedstrijd</a:t>
            </a:r>
            <a:endParaRPr lang="nl-BE" sz="88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CCM/Sioux </a:t>
            </a:r>
            <a:r>
              <a:rPr lang="en-GB" dirty="0" err="1"/>
              <a:t>wedstrijd</a:t>
            </a:r>
            <a:r>
              <a:rPr lang="en-GB" dirty="0"/>
              <a:t> 17/05/2017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421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angepast 1">
      <a:majorFont>
        <a:latin typeface="Gill Sans MT"/>
        <a:ea typeface=""/>
        <a:cs typeface=""/>
      </a:majorFont>
      <a:minorFont>
        <a:latin typeface="Rockwell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176</TotalTime>
  <Words>24</Words>
  <Application>Microsoft Office PowerPoint</Application>
  <PresentationFormat>Breedbeeld</PresentationFormat>
  <Paragraphs>13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Rockwell</vt:lpstr>
      <vt:lpstr>Parallax</vt:lpstr>
      <vt:lpstr>PowerPoint-presentatie</vt:lpstr>
      <vt:lpstr>Opdracht</vt:lpstr>
      <vt:lpstr>Progress</vt:lpstr>
      <vt:lpstr>PCB</vt:lpstr>
      <vt:lpstr>Frame</vt:lpstr>
      <vt:lpstr>Pomp</vt:lpstr>
      <vt:lpstr>PowerPoint-presentatie</vt:lpstr>
      <vt:lpstr>Code</vt:lpstr>
      <vt:lpstr>Wedstrijd</vt:lpstr>
      <vt:lpstr>opdracht</vt:lpstr>
      <vt:lpstr>Opdracht</vt:lpstr>
      <vt:lpstr>Verloop</vt:lpstr>
      <vt:lpstr>Documentatie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Systems</dc:title>
  <dc:creator>LaptopMaarten</dc:creator>
  <cp:lastModifiedBy>LaptopMaarten</cp:lastModifiedBy>
  <cp:revision>8</cp:revision>
  <dcterms:created xsi:type="dcterms:W3CDTF">2017-05-05T07:17:37Z</dcterms:created>
  <dcterms:modified xsi:type="dcterms:W3CDTF">2017-05-05T10:13:52Z</dcterms:modified>
</cp:coreProperties>
</file>