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Prototype 1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1127425" y="2955075"/>
            <a:ext cx="6621900" cy="1563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CS 643 Team2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Prototype 1= Prototype 0 + Changes</a:t>
            </a:r>
          </a:p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Changes: 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the ground 90% </a:t>
            </a:r>
            <a:r>
              <a:rPr lang="en"/>
              <a:t>transparent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Size of the object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1175" y="930325"/>
            <a:ext cx="3562350" cy="363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238" y="2799888"/>
            <a:ext cx="3171825" cy="1438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Shape 70"/>
          <p:cNvCxnSpPr>
            <a:stCxn id="69" idx="3"/>
            <a:endCxn id="68" idx="1"/>
          </p:cNvCxnSpPr>
          <p:nvPr/>
        </p:nvCxnSpPr>
        <p:spPr>
          <a:xfrm flipH="1" rot="10800000">
            <a:off x="3737063" y="2749525"/>
            <a:ext cx="1264200" cy="76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Changes: add functions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touch </a:t>
            </a:r>
            <a:r>
              <a:rPr lang="en"/>
              <a:t>scale</a:t>
            </a:r>
            <a:r>
              <a:rPr lang="en"/>
              <a:t> function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Added </a:t>
            </a:r>
            <a:r>
              <a:rPr lang="en"/>
              <a:t>penguin</a:t>
            </a:r>
            <a:r>
              <a:rPr lang="en"/>
              <a:t> 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4775" y="2114550"/>
            <a:ext cx="512445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" y="2774488"/>
            <a:ext cx="3171825" cy="1438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Shape 79"/>
          <p:cNvCxnSpPr>
            <a:stCxn id="78" idx="3"/>
            <a:endCxn id="77" idx="1"/>
          </p:cNvCxnSpPr>
          <p:nvPr/>
        </p:nvCxnSpPr>
        <p:spPr>
          <a:xfrm flipH="1" rot="10800000">
            <a:off x="3171813" y="3028925"/>
            <a:ext cx="743100" cy="46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Changes: remove </a:t>
            </a:r>
            <a:r>
              <a:rPr lang="en"/>
              <a:t>redundants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Trees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Remove extra lighting </a:t>
            </a:r>
            <a:r>
              <a:rPr lang="en"/>
              <a:t>source</a:t>
            </a:r>
            <a:r>
              <a:rPr lang="en"/>
              <a:t> 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0900" y="1824900"/>
            <a:ext cx="5673474" cy="319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