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36" autoAdjust="0"/>
    <p:restoredTop sz="94874" autoAdjust="0"/>
  </p:normalViewPr>
  <p:slideViewPr>
    <p:cSldViewPr snapToGrid="0" snapToObjects="1">
      <p:cViewPr>
        <p:scale>
          <a:sx n="249" d="100"/>
          <a:sy n="249" d="100"/>
        </p:scale>
        <p:origin x="-384" y="9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8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6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3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4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0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8E48-9A99-F847-ACB0-B1647F1C3496}" type="datetimeFigureOut">
              <a:rPr lang="en-US" smtClean="0"/>
              <a:t>6/2/12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812C-D674-284D-B9D0-B3C363AE6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6285" y="686180"/>
            <a:ext cx="8845862" cy="5513690"/>
            <a:chOff x="186285" y="686180"/>
            <a:chExt cx="7275325" cy="45347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24926"/>
            <a:stretch/>
          </p:blipFill>
          <p:spPr>
            <a:xfrm>
              <a:off x="2689525" y="686183"/>
              <a:ext cx="4772085" cy="45347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85" y="686180"/>
              <a:ext cx="2503243" cy="21896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285" y="2743112"/>
              <a:ext cx="2503243" cy="2477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14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Randall O'Reilly</dc:creator>
  <cp:lastModifiedBy>Randall O'Reilly</cp:lastModifiedBy>
  <cp:revision>1</cp:revision>
  <dcterms:created xsi:type="dcterms:W3CDTF">2012-06-03T04:48:21Z</dcterms:created>
  <dcterms:modified xsi:type="dcterms:W3CDTF">2012-06-03T04:52:32Z</dcterms:modified>
</cp:coreProperties>
</file>