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D8A3C-3FF7-8849-BD56-B8A056682365}" type="datetimeFigureOut">
              <a:rPr lang="en-US" smtClean="0"/>
              <a:t>6/2/12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6B285-CA03-7748-84E1-47363646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92C50A-5EAB-3240-98DD-5CE8C59121F5}" type="slidenum">
              <a:rPr lang="en-US"/>
              <a:pPr/>
              <a:t>1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1EB6-DB58-D744-A5A5-CE59DD05CEB7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D765-72F8-5E4C-A7C9-534CD24E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Picture 1.png"/>
          <p:cNvPicPr>
            <a:picLocks noGrp="1" noChangeAspect="1"/>
          </p:cNvPicPr>
          <p:nvPr/>
        </p:nvPicPr>
        <p:blipFill rotWithShape="1">
          <a:blip r:embed="rId3"/>
          <a:srcRect l="29241" r="34605"/>
          <a:stretch/>
        </p:blipFill>
        <p:spPr bwMode="auto">
          <a:xfrm>
            <a:off x="376385" y="2365965"/>
            <a:ext cx="1287701" cy="121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4" descr="fig_urakubo_et_al_mode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383" y="2137363"/>
            <a:ext cx="439181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45" y="1869605"/>
            <a:ext cx="1990049" cy="22119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>
            <a:off x="1747982" y="2823162"/>
            <a:ext cx="3810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0" tIns="45702" rIns="91400" bIns="45702" numCol="1" rtlCol="0" anchor="t" anchorCtr="0" compatLnSpc="1">
            <a:prstTxWarp prst="textNoShape">
              <a:avLst/>
            </a:prstTxWarp>
          </a:bodyPr>
          <a:lstStyle/>
          <a:p>
            <a:pPr defTabSz="457011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>
              <a:latin typeface="Arial" pitchFamily="-111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6286592" y="2815164"/>
            <a:ext cx="3810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0" tIns="45702" rIns="91400" bIns="45702" numCol="1" rtlCol="0" anchor="t" anchorCtr="0" compatLnSpc="1">
            <a:prstTxWarp prst="textNoShape">
              <a:avLst/>
            </a:prstTxWarp>
          </a:bodyPr>
          <a:lstStyle/>
          <a:p>
            <a:pPr defTabSz="457011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>
              <a:latin typeface="Arial" pitchFamily="-111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16565" y="3808904"/>
            <a:ext cx="1448374" cy="1215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" name="Picture 12" descr="fig_urakubo_et_al_triplet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382" y="3779226"/>
            <a:ext cx="1819004" cy="2075011"/>
          </a:xfrm>
          <a:prstGeom prst="rect">
            <a:avLst/>
          </a:prstGeom>
        </p:spPr>
      </p:pic>
      <p:pic>
        <p:nvPicPr>
          <p:cNvPr id="14" name="Picture 13" descr="fig_urakubo_et_al_quad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5797" y="3834910"/>
            <a:ext cx="936399" cy="976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0499" y="1768031"/>
            <a:ext cx="2263430" cy="369296"/>
          </a:xfrm>
          <a:prstGeom prst="rect">
            <a:avLst/>
          </a:prstGeom>
          <a:noFill/>
        </p:spPr>
        <p:txBody>
          <a:bodyPr wrap="none" lIns="91400" tIns="45702" rIns="91400" bIns="45702" rtlCol="0">
            <a:spAutoFit/>
          </a:bodyPr>
          <a:lstStyle/>
          <a:p>
            <a:r>
              <a:rPr lang="en-US" dirty="0" smtClean="0"/>
              <a:t>Urakubo et </a:t>
            </a:r>
            <a:r>
              <a:rPr lang="en-US" dirty="0" smtClean="0"/>
              <a:t>al., </a:t>
            </a:r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7445" y="4038600"/>
            <a:ext cx="2006605" cy="1077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00" tIns="45702" rIns="91400" bIns="45702" rtlCol="0">
            <a:spAutoFit/>
          </a:bodyPr>
          <a:lstStyle/>
          <a:p>
            <a:r>
              <a:rPr lang="en-US" sz="1600" b="1" dirty="0" smtClean="0"/>
              <a:t>Captures ~80% of variance in model LTP/</a:t>
            </a:r>
            <a:r>
              <a:rPr lang="en-US" sz="1600" b="1" dirty="0" smtClean="0"/>
              <a:t>LTD</a:t>
            </a:r>
            <a:endParaRPr lang="en-US" sz="1600" b="1" dirty="0"/>
          </a:p>
          <a:p>
            <a:r>
              <a:rPr lang="en-US" sz="1600" dirty="0" smtClean="0"/>
              <a:t>(Linearized BCM)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03567" y="3511744"/>
            <a:ext cx="1262410" cy="646331"/>
          </a:xfrm>
          <a:prstGeom prst="rect">
            <a:avLst/>
          </a:prstGeom>
          <a:noFill/>
        </p:spPr>
        <p:txBody>
          <a:bodyPr wrap="none" lIns="91400" tIns="45702" rIns="91400" bIns="45702" rtlCol="0">
            <a:spAutoFit/>
          </a:bodyPr>
          <a:lstStyle/>
          <a:p>
            <a:r>
              <a:rPr lang="en-US" dirty="0" smtClean="0"/>
              <a:t>Real spike</a:t>
            </a:r>
          </a:p>
          <a:p>
            <a:r>
              <a:rPr lang="en-US" dirty="0" smtClean="0"/>
              <a:t>trains in..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4670" y="5791200"/>
            <a:ext cx="3989713" cy="338518"/>
          </a:xfrm>
          <a:prstGeom prst="rect">
            <a:avLst/>
          </a:prstGeom>
          <a:noFill/>
        </p:spPr>
        <p:txBody>
          <a:bodyPr wrap="none" lIns="91400" tIns="45702" rIns="91400" bIns="45702" rtlCol="0">
            <a:spAutoFit/>
          </a:bodyPr>
          <a:lstStyle/>
          <a:p>
            <a:r>
              <a:rPr lang="en-US" sz="1600" dirty="0" smtClean="0"/>
              <a:t>Fits to STDP data for pairs, triplets, quads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85020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 O'Reilly</dc:creator>
  <cp:lastModifiedBy>Randall O'Reilly</cp:lastModifiedBy>
  <cp:revision>1</cp:revision>
  <dcterms:created xsi:type="dcterms:W3CDTF">2012-06-03T02:41:23Z</dcterms:created>
  <dcterms:modified xsi:type="dcterms:W3CDTF">2012-06-03T02:43:17Z</dcterms:modified>
</cp:coreProperties>
</file>