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0929"/>
  </p:normalViewPr>
  <p:slideViewPr>
    <p:cSldViewPr>
      <p:cViewPr varScale="1">
        <p:scale>
          <a:sx n="123" d="100"/>
          <a:sy n="123" d="100"/>
        </p:scale>
        <p:origin x="-320" y="-112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: Temporal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515" r="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450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140" r="-33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593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Recurrent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3" y="2105026"/>
            <a:ext cx="4477691" cy="39623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learns to integrate present + past</a:t>
            </a:r>
          </a:p>
          <a:p>
            <a:r>
              <a:rPr lang="en-US" dirty="0" smtClean="0"/>
              <a:t>Context holds past (t-1) as veridical Hidden copy</a:t>
            </a:r>
          </a:p>
          <a:p>
            <a:r>
              <a:rPr lang="en-US" dirty="0" smtClean="0"/>
              <a:t>Solves representational problem: how else to train good context rep?</a:t>
            </a:r>
          </a:p>
          <a:p>
            <a:r>
              <a:rPr lang="en-US" dirty="0" smtClean="0"/>
              <a:t>(training signals are in present, contaminates past if used for context)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: SRN as fundamental cortical computational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3" y="2105026"/>
            <a:ext cx="4445931" cy="39623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Superficial = “hidden” = t</a:t>
            </a:r>
          </a:p>
          <a:p>
            <a:r>
              <a:rPr lang="en-US" sz="2000" dirty="0" smtClean="0"/>
              <a:t>Deep = context = t-1</a:t>
            </a:r>
          </a:p>
          <a:p>
            <a:r>
              <a:rPr lang="en-US" sz="2000" dirty="0" err="1" smtClean="0"/>
              <a:t>Isocoding</a:t>
            </a:r>
            <a:r>
              <a:rPr lang="en-US" sz="2000" dirty="0" smtClean="0"/>
              <a:t> </a:t>
            </a:r>
            <a:r>
              <a:rPr lang="en-US" sz="2000" dirty="0" err="1" smtClean="0"/>
              <a:t>microcolum</a:t>
            </a:r>
            <a:r>
              <a:rPr lang="en-US" sz="2000" dirty="0" smtClean="0"/>
              <a:t> = copy</a:t>
            </a:r>
          </a:p>
          <a:p>
            <a:r>
              <a:rPr lang="en-US" sz="2000" dirty="0" smtClean="0"/>
              <a:t>Deep updates @ alpha (10hz = 100ms cortical clock)</a:t>
            </a:r>
          </a:p>
          <a:p>
            <a:r>
              <a:rPr lang="en-US" sz="2000" dirty="0" smtClean="0"/>
              <a:t>Super updates at gamma (40+hz)</a:t>
            </a:r>
          </a:p>
          <a:p>
            <a:r>
              <a:rPr lang="en-US" sz="2000" dirty="0" smtClean="0"/>
              <a:t>Minus phase: TRC broadcasts deep context, super makes expectation</a:t>
            </a:r>
          </a:p>
          <a:p>
            <a:r>
              <a:rPr lang="en-US" sz="2000" dirty="0" smtClean="0"/>
              <a:t>Plus phase: TRC has driving inputs</a:t>
            </a:r>
          </a:p>
          <a:p>
            <a:r>
              <a:rPr lang="en-US" sz="2000" dirty="0" smtClean="0"/>
              <a:t>Learning </a:t>
            </a:r>
            <a:r>
              <a:rPr lang="en-US" sz="2000" dirty="0"/>
              <a:t>=</a:t>
            </a:r>
            <a:r>
              <a:rPr lang="en-US" sz="2000" dirty="0" smtClean="0"/>
              <a:t> plus – minus (</a:t>
            </a:r>
            <a:r>
              <a:rPr lang="en-US" sz="2000" dirty="0" err="1" smtClean="0"/>
              <a:t>XCal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Goal: to predict / reconstruct inputs</a:t>
            </a:r>
          </a:p>
        </p:txBody>
      </p:sp>
    </p:spTree>
    <p:extLst>
      <p:ext uri="{BB962C8B-B14F-4D97-AF65-F5344CB8AC3E}">
        <p14:creationId xmlns:p14="http://schemas.microsoft.com/office/powerpoint/2010/main" val="22796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: Multi-layer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1722502"/>
            <a:ext cx="3810000" cy="490040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err="1" smtClean="0"/>
              <a:t>Feedforward</a:t>
            </a:r>
            <a:r>
              <a:rPr lang="en-US" sz="2000" dirty="0" smtClean="0"/>
              <a:t> = super to super </a:t>
            </a:r>
            <a:r>
              <a:rPr lang="en-US" sz="2000" i="1" dirty="0" smtClean="0"/>
              <a:t>and</a:t>
            </a:r>
            <a:r>
              <a:rPr lang="en-US" sz="2000" dirty="0" smtClean="0"/>
              <a:t> TRC type II drivers</a:t>
            </a:r>
          </a:p>
          <a:p>
            <a:r>
              <a:rPr lang="en-US" sz="2000" dirty="0" smtClean="0"/>
              <a:t>Feedback = super &amp; deep to all</a:t>
            </a:r>
          </a:p>
          <a:p>
            <a:r>
              <a:rPr lang="en-US" sz="2000" dirty="0" smtClean="0"/>
              <a:t>Entire network alpha phase locked for minus/plus phase coherence</a:t>
            </a:r>
          </a:p>
          <a:p>
            <a:r>
              <a:rPr lang="en-US" sz="2000" dirty="0" smtClean="0"/>
              <a:t>V2,V3,MT,PPC all produce rich predictive encoding of visual structure (surfaces, bodies, motion, depth, occlusion,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Higher layers (V4,IT,etc) do multimodal prediction (visual from auditory,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Buffalo et al, 2011</a:t>
            </a:r>
            <a:br>
              <a:rPr lang="en-US" dirty="0" smtClean="0"/>
            </a:br>
            <a:r>
              <a:rPr lang="en-US" dirty="0" smtClean="0"/>
              <a:t>Super = gamma, Deep = alpha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00225"/>
            <a:ext cx="5954296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Lorincz</a:t>
            </a:r>
            <a:r>
              <a:rPr lang="en-US" dirty="0" smtClean="0"/>
              <a:t> et al (2009): LGN Alpha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571625"/>
            <a:ext cx="9067800" cy="4430613"/>
          </a:xfrm>
        </p:spPr>
      </p:pic>
      <p:sp>
        <p:nvSpPr>
          <p:cNvPr id="7" name="TextBox 6"/>
          <p:cNvSpPr txBox="1"/>
          <p:nvPr/>
        </p:nvSpPr>
        <p:spPr>
          <a:xfrm>
            <a:off x="466725" y="6296025"/>
            <a:ext cx="9067800" cy="6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Thalamic circuits drive alpha rhythms that provide clock for minus (no sensory input) and plus (strong sensory input) dynamics, within overall trial length of 100ms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LeabraTI</a:t>
            </a:r>
            <a:r>
              <a:rPr lang="en-US" dirty="0" smtClean="0"/>
              <a:t> computationally = SRN, many models</a:t>
            </a:r>
          </a:p>
          <a:p>
            <a:r>
              <a:rPr lang="en-US" dirty="0" smtClean="0"/>
              <a:t>But we have unique bidirectional single-input/target layer reconstruction dynamic (no separate input / output or time straddling – only ever gets positive examples from world)</a:t>
            </a:r>
          </a:p>
          <a:p>
            <a:r>
              <a:rPr lang="en-US" dirty="0" err="1" smtClean="0"/>
              <a:t>Dorsal_ti</a:t>
            </a:r>
            <a:r>
              <a:rPr lang="en-US" dirty="0" smtClean="0"/>
              <a:t> = develop V2,V3,MT,PPC reps by predicting outcomes of large number of random visual sequences – physics simulation -&gt; vision</a:t>
            </a:r>
          </a:p>
          <a:p>
            <a:r>
              <a:rPr lang="en-US" dirty="0" smtClean="0"/>
              <a:t>Brad </a:t>
            </a:r>
            <a:r>
              <a:rPr lang="en-US" dirty="0" err="1" smtClean="0"/>
              <a:t>Aisa’s</a:t>
            </a:r>
            <a:r>
              <a:rPr lang="en-US" dirty="0" smtClean="0"/>
              <a:t> auditory model: predict </a:t>
            </a:r>
            <a:r>
              <a:rPr lang="en-US" smtClean="0"/>
              <a:t>auditory inputs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example: </a:t>
            </a:r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770064"/>
            <a:ext cx="6417668" cy="3611562"/>
          </a:xfrm>
        </p:spPr>
      </p:pic>
      <p:sp>
        <p:nvSpPr>
          <p:cNvPr id="5" name="TextBox 4"/>
          <p:cNvSpPr txBox="1"/>
          <p:nvPr/>
        </p:nvSpPr>
        <p:spPr>
          <a:xfrm>
            <a:off x="1000125" y="5534025"/>
            <a:ext cx="7772400" cy="131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Generates strings like: BTSSXXTTTVPSE</a:t>
            </a:r>
          </a:p>
          <a:p>
            <a:r>
              <a:rPr lang="en-US" sz="2800" dirty="0" smtClean="0"/>
              <a:t>SRN can easily learn to predict valid (not actual) next input </a:t>
            </a:r>
          </a:p>
        </p:txBody>
      </p:sp>
    </p:spTree>
    <p:extLst>
      <p:ext uri="{BB962C8B-B14F-4D97-AF65-F5344CB8AC3E}">
        <p14:creationId xmlns:p14="http://schemas.microsoft.com/office/powerpoint/2010/main" val="397870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819" r="-25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8610341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3709</TotalTime>
  <Words>354</Words>
  <Application>Microsoft Macintosh PowerPoint</Application>
  <PresentationFormat>Custom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ror_std_emerbrain</vt:lpstr>
      <vt:lpstr>LeabraTI: Temporal Integration</vt:lpstr>
      <vt:lpstr>Simple Recurrent Network</vt:lpstr>
      <vt:lpstr>LeabraTI: SRN as fundamental cortical computational unit</vt:lpstr>
      <vt:lpstr>LeabraTI: Multi-layer Structure</vt:lpstr>
      <vt:lpstr>Buffalo et al, 2011 Super = gamma, Deep = alpha</vt:lpstr>
      <vt:lpstr>Lorincz et al (2009): LGN Alpha</vt:lpstr>
      <vt:lpstr>Computational Results</vt:lpstr>
      <vt:lpstr>Classic example: Reber grammar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28</cp:revision>
  <dcterms:created xsi:type="dcterms:W3CDTF">2009-03-18T06:10:11Z</dcterms:created>
  <dcterms:modified xsi:type="dcterms:W3CDTF">2012-12-08T04:29:17Z</dcterms:modified>
</cp:coreProperties>
</file>