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AC2ED-B81B-914B-B61E-6D16AD2F450E}" v="2322" dt="2023-11-19T10:33:07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0"/>
    <p:restoredTop sz="94694"/>
  </p:normalViewPr>
  <p:slideViewPr>
    <p:cSldViewPr snapToGrid="0">
      <p:cViewPr>
        <p:scale>
          <a:sx n="114" d="100"/>
          <a:sy n="114" d="100"/>
        </p:scale>
        <p:origin x="22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 Thai Duong 20212737" userId="4321cde7-f875-4328-89db-7bddaf978984" providerId="ADAL" clId="{535AC2ED-B81B-914B-B61E-6D16AD2F450E}"/>
    <pc:docChg chg="undo custSel modSld">
      <pc:chgData name="Do Thai Duong 20212737" userId="4321cde7-f875-4328-89db-7bddaf978984" providerId="ADAL" clId="{535AC2ED-B81B-914B-B61E-6D16AD2F450E}" dt="2023-11-19T10:39:04.559" v="8778" actId="1076"/>
      <pc:docMkLst>
        <pc:docMk/>
      </pc:docMkLst>
      <pc:sldChg chg="addSp delSp modSp mod">
        <pc:chgData name="Do Thai Duong 20212737" userId="4321cde7-f875-4328-89db-7bddaf978984" providerId="ADAL" clId="{535AC2ED-B81B-914B-B61E-6D16AD2F450E}" dt="2023-11-19T10:39:04.559" v="8778" actId="1076"/>
        <pc:sldMkLst>
          <pc:docMk/>
          <pc:sldMk cId="3149614043" sldId="256"/>
        </pc:sldMkLst>
        <pc:spChg chg="add mod">
          <ac:chgData name="Do Thai Duong 20212737" userId="4321cde7-f875-4328-89db-7bddaf978984" providerId="ADAL" clId="{535AC2ED-B81B-914B-B61E-6D16AD2F450E}" dt="2023-11-19T09:25:47.320" v="7848" actId="1076"/>
          <ac:spMkLst>
            <pc:docMk/>
            <pc:sldMk cId="3149614043" sldId="256"/>
            <ac:spMk id="3" creationId="{B759063F-BACF-B035-8F0C-2C3839FA9148}"/>
          </ac:spMkLst>
        </pc:spChg>
        <pc:spChg chg="add del mod">
          <ac:chgData name="Do Thai Duong 20212737" userId="4321cde7-f875-4328-89db-7bddaf978984" providerId="ADAL" clId="{535AC2ED-B81B-914B-B61E-6D16AD2F450E}" dt="2023-11-09T03:35:30.643" v="1224"/>
          <ac:spMkLst>
            <pc:docMk/>
            <pc:sldMk cId="3149614043" sldId="256"/>
            <ac:spMk id="4" creationId="{876D9824-EB02-5748-3A02-0D723A2E7305}"/>
          </ac:spMkLst>
        </pc:spChg>
        <pc:spChg chg="add mod">
          <ac:chgData name="Do Thai Duong 20212737" userId="4321cde7-f875-4328-89db-7bddaf978984" providerId="ADAL" clId="{535AC2ED-B81B-914B-B61E-6D16AD2F450E}" dt="2023-11-19T09:25:27.269" v="7846" actId="1076"/>
          <ac:spMkLst>
            <pc:docMk/>
            <pc:sldMk cId="3149614043" sldId="256"/>
            <ac:spMk id="4" creationId="{88FB09EF-1395-FF13-6F8C-DA31957A8666}"/>
          </ac:spMkLst>
        </pc:spChg>
        <pc:spChg chg="add mod">
          <ac:chgData name="Do Thai Duong 20212737" userId="4321cde7-f875-4328-89db-7bddaf978984" providerId="ADAL" clId="{535AC2ED-B81B-914B-B61E-6D16AD2F450E}" dt="2023-11-19T09:25:55.345" v="7849" actId="1076"/>
          <ac:spMkLst>
            <pc:docMk/>
            <pc:sldMk cId="3149614043" sldId="256"/>
            <ac:spMk id="5" creationId="{AE005798-A7D2-EA04-CBB2-12105D27BFEB}"/>
          </ac:spMkLst>
        </pc:spChg>
        <pc:spChg chg="add del mod">
          <ac:chgData name="Do Thai Duong 20212737" userId="4321cde7-f875-4328-89db-7bddaf978984" providerId="ADAL" clId="{535AC2ED-B81B-914B-B61E-6D16AD2F450E}" dt="2023-11-12T02:25:18.586" v="2386" actId="21"/>
          <ac:spMkLst>
            <pc:docMk/>
            <pc:sldMk cId="3149614043" sldId="256"/>
            <ac:spMk id="6" creationId="{4255BB6B-638C-F36B-9498-8D36829AE48C}"/>
          </ac:spMkLst>
        </pc:spChg>
        <pc:spChg chg="add mod">
          <ac:chgData name="Do Thai Duong 20212737" userId="4321cde7-f875-4328-89db-7bddaf978984" providerId="ADAL" clId="{535AC2ED-B81B-914B-B61E-6D16AD2F450E}" dt="2023-11-19T09:25:27.269" v="7846" actId="1076"/>
          <ac:spMkLst>
            <pc:docMk/>
            <pc:sldMk cId="3149614043" sldId="256"/>
            <ac:spMk id="6" creationId="{F88F3701-519E-74F8-E86A-580477B874B7}"/>
          </ac:spMkLst>
        </pc:spChg>
        <pc:spChg chg="add mod">
          <ac:chgData name="Do Thai Duong 20212737" userId="4321cde7-f875-4328-89db-7bddaf978984" providerId="ADAL" clId="{535AC2ED-B81B-914B-B61E-6D16AD2F450E}" dt="2023-11-19T09:29:47.828" v="7892" actId="1076"/>
          <ac:spMkLst>
            <pc:docMk/>
            <pc:sldMk cId="3149614043" sldId="256"/>
            <ac:spMk id="7" creationId="{04AAE891-FC4A-7BBF-6F68-71AE1B1A2877}"/>
          </ac:spMkLst>
        </pc:spChg>
        <pc:spChg chg="mod">
          <ac:chgData name="Do Thai Duong 20212737" userId="4321cde7-f875-4328-89db-7bddaf978984" providerId="ADAL" clId="{535AC2ED-B81B-914B-B61E-6D16AD2F450E}" dt="2023-11-19T09:25:39.793" v="7847" actId="1076"/>
          <ac:spMkLst>
            <pc:docMk/>
            <pc:sldMk cId="3149614043" sldId="256"/>
            <ac:spMk id="8" creationId="{62523A54-F1D7-E1B2-A655-6BA0514ACE4B}"/>
          </ac:spMkLst>
        </pc:spChg>
        <pc:spChg chg="mod">
          <ac:chgData name="Do Thai Duong 20212737" userId="4321cde7-f875-4328-89db-7bddaf978984" providerId="ADAL" clId="{535AC2ED-B81B-914B-B61E-6D16AD2F450E}" dt="2023-11-19T09:25:27.269" v="7846" actId="1076"/>
          <ac:spMkLst>
            <pc:docMk/>
            <pc:sldMk cId="3149614043" sldId="256"/>
            <ac:spMk id="9" creationId="{6045D94A-D4E3-A992-548F-FA51FADA4A31}"/>
          </ac:spMkLst>
        </pc:spChg>
        <pc:spChg chg="add mod">
          <ac:chgData name="Do Thai Duong 20212737" userId="4321cde7-f875-4328-89db-7bddaf978984" providerId="ADAL" clId="{535AC2ED-B81B-914B-B61E-6D16AD2F450E}" dt="2023-11-19T09:29:54.817" v="7893" actId="1076"/>
          <ac:spMkLst>
            <pc:docMk/>
            <pc:sldMk cId="3149614043" sldId="256"/>
            <ac:spMk id="10" creationId="{F2BAEEFC-ED99-5085-335E-1DF1621EC31C}"/>
          </ac:spMkLst>
        </pc:spChg>
        <pc:spChg chg="mod">
          <ac:chgData name="Do Thai Duong 20212737" userId="4321cde7-f875-4328-89db-7bddaf978984" providerId="ADAL" clId="{535AC2ED-B81B-914B-B61E-6D16AD2F450E}" dt="2023-11-19T10:38:15.436" v="8773" actId="1076"/>
          <ac:spMkLst>
            <pc:docMk/>
            <pc:sldMk cId="3149614043" sldId="256"/>
            <ac:spMk id="11" creationId="{7658ED05-A792-7463-FD46-5F058C5F0B0F}"/>
          </ac:spMkLst>
        </pc:spChg>
        <pc:spChg chg="mod">
          <ac:chgData name="Do Thai Duong 20212737" userId="4321cde7-f875-4328-89db-7bddaf978984" providerId="ADAL" clId="{535AC2ED-B81B-914B-B61E-6D16AD2F450E}" dt="2023-11-19T09:26:34.267" v="7855" actId="14100"/>
          <ac:spMkLst>
            <pc:docMk/>
            <pc:sldMk cId="3149614043" sldId="256"/>
            <ac:spMk id="12" creationId="{0F2E00B1-CC32-9338-5340-EBB47D48270A}"/>
          </ac:spMkLst>
        </pc:spChg>
        <pc:spChg chg="add mod">
          <ac:chgData name="Do Thai Duong 20212737" userId="4321cde7-f875-4328-89db-7bddaf978984" providerId="ADAL" clId="{535AC2ED-B81B-914B-B61E-6D16AD2F450E}" dt="2023-11-19T09:25:27.269" v="7846" actId="1076"/>
          <ac:spMkLst>
            <pc:docMk/>
            <pc:sldMk cId="3149614043" sldId="256"/>
            <ac:spMk id="13" creationId="{20A53B11-DB08-B197-59CC-D522EA297123}"/>
          </ac:spMkLst>
        </pc:spChg>
        <pc:spChg chg="mod">
          <ac:chgData name="Do Thai Duong 20212737" userId="4321cde7-f875-4328-89db-7bddaf978984" providerId="ADAL" clId="{535AC2ED-B81B-914B-B61E-6D16AD2F450E}" dt="2023-11-19T09:24:24.497" v="7839" actId="1076"/>
          <ac:spMkLst>
            <pc:docMk/>
            <pc:sldMk cId="3149614043" sldId="256"/>
            <ac:spMk id="14" creationId="{C59CF19D-81C8-5BEC-342F-3E936DDD1EDB}"/>
          </ac:spMkLst>
        </pc:spChg>
        <pc:spChg chg="add del mod">
          <ac:chgData name="Do Thai Duong 20212737" userId="4321cde7-f875-4328-89db-7bddaf978984" providerId="ADAL" clId="{535AC2ED-B81B-914B-B61E-6D16AD2F450E}" dt="2023-11-19T09:23:55.422" v="7838" actId="21"/>
          <ac:spMkLst>
            <pc:docMk/>
            <pc:sldMk cId="3149614043" sldId="256"/>
            <ac:spMk id="15" creationId="{D0C1AA9F-2052-3B67-BD4B-F6443E7785EF}"/>
          </ac:spMkLst>
        </pc:spChg>
        <pc:spChg chg="mod">
          <ac:chgData name="Do Thai Duong 20212737" userId="4321cde7-f875-4328-89db-7bddaf978984" providerId="ADAL" clId="{535AC2ED-B81B-914B-B61E-6D16AD2F450E}" dt="2023-11-19T09:24:29.185" v="7841" actId="1076"/>
          <ac:spMkLst>
            <pc:docMk/>
            <pc:sldMk cId="3149614043" sldId="256"/>
            <ac:spMk id="16" creationId="{6B27E373-F7B0-20F8-1450-7F153BB37F79}"/>
          </ac:spMkLst>
        </pc:spChg>
        <pc:spChg chg="add del mod">
          <ac:chgData name="Do Thai Duong 20212737" userId="4321cde7-f875-4328-89db-7bddaf978984" providerId="ADAL" clId="{535AC2ED-B81B-914B-B61E-6D16AD2F450E}" dt="2023-11-19T08:56:33.480" v="7664" actId="21"/>
          <ac:spMkLst>
            <pc:docMk/>
            <pc:sldMk cId="3149614043" sldId="256"/>
            <ac:spMk id="17" creationId="{8CE7ACC6-6ACA-EF54-CDF5-15CF758E8686}"/>
          </ac:spMkLst>
        </pc:spChg>
        <pc:spChg chg="add del mod">
          <ac:chgData name="Do Thai Duong 20212737" userId="4321cde7-f875-4328-89db-7bddaf978984" providerId="ADAL" clId="{535AC2ED-B81B-914B-B61E-6D16AD2F450E}" dt="2023-11-19T09:23:17.556" v="7830" actId="21"/>
          <ac:spMkLst>
            <pc:docMk/>
            <pc:sldMk cId="3149614043" sldId="256"/>
            <ac:spMk id="18" creationId="{51B1B050-5BC1-7F81-1381-9E5824854322}"/>
          </ac:spMkLst>
        </pc:spChg>
        <pc:spChg chg="add mod">
          <ac:chgData name="Do Thai Duong 20212737" userId="4321cde7-f875-4328-89db-7bddaf978984" providerId="ADAL" clId="{535AC2ED-B81B-914B-B61E-6D16AD2F450E}" dt="2023-11-19T09:41:53.619" v="8111" actId="20577"/>
          <ac:spMkLst>
            <pc:docMk/>
            <pc:sldMk cId="3149614043" sldId="256"/>
            <ac:spMk id="19" creationId="{6FA01170-BFB7-AB9E-41F8-3E2F4CEDAC0C}"/>
          </ac:spMkLst>
        </pc:spChg>
        <pc:spChg chg="add mod">
          <ac:chgData name="Do Thai Duong 20212737" userId="4321cde7-f875-4328-89db-7bddaf978984" providerId="ADAL" clId="{535AC2ED-B81B-914B-B61E-6D16AD2F450E}" dt="2023-11-19T09:34:20.791" v="7993" actId="1076"/>
          <ac:spMkLst>
            <pc:docMk/>
            <pc:sldMk cId="3149614043" sldId="256"/>
            <ac:spMk id="20" creationId="{BA961EE7-4552-3038-6850-BDAB11E0367E}"/>
          </ac:spMkLst>
        </pc:spChg>
        <pc:spChg chg="add mod">
          <ac:chgData name="Do Thai Duong 20212737" userId="4321cde7-f875-4328-89db-7bddaf978984" providerId="ADAL" clId="{535AC2ED-B81B-914B-B61E-6D16AD2F450E}" dt="2023-11-19T10:35:22.104" v="8772" actId="14100"/>
          <ac:spMkLst>
            <pc:docMk/>
            <pc:sldMk cId="3149614043" sldId="256"/>
            <ac:spMk id="21" creationId="{8285D3D7-A1A2-9E26-D230-C5232381B9B0}"/>
          </ac:spMkLst>
        </pc:spChg>
        <pc:spChg chg="add mod">
          <ac:chgData name="Do Thai Duong 20212737" userId="4321cde7-f875-4328-89db-7bddaf978984" providerId="ADAL" clId="{535AC2ED-B81B-914B-B61E-6D16AD2F450E}" dt="2023-11-19T09:32:23.375" v="7992" actId="20577"/>
          <ac:spMkLst>
            <pc:docMk/>
            <pc:sldMk cId="3149614043" sldId="256"/>
            <ac:spMk id="22" creationId="{DE06BCA2-FBCF-F313-C07A-4F677AE00D9A}"/>
          </ac:spMkLst>
        </pc:spChg>
        <pc:spChg chg="add mod">
          <ac:chgData name="Do Thai Duong 20212737" userId="4321cde7-f875-4328-89db-7bddaf978984" providerId="ADAL" clId="{535AC2ED-B81B-914B-B61E-6D16AD2F450E}" dt="2023-11-19T09:28:15.907" v="7888" actId="1076"/>
          <ac:spMkLst>
            <pc:docMk/>
            <pc:sldMk cId="3149614043" sldId="256"/>
            <ac:spMk id="23" creationId="{6A2D6E99-9170-DC00-E7B4-BDCA6B612B1A}"/>
          </ac:spMkLst>
        </pc:spChg>
        <pc:spChg chg="mod">
          <ac:chgData name="Do Thai Duong 20212737" userId="4321cde7-f875-4328-89db-7bddaf978984" providerId="ADAL" clId="{535AC2ED-B81B-914B-B61E-6D16AD2F450E}" dt="2023-11-19T09:24:33.562" v="7842" actId="1076"/>
          <ac:spMkLst>
            <pc:docMk/>
            <pc:sldMk cId="3149614043" sldId="256"/>
            <ac:spMk id="24" creationId="{615648A5-3F50-1C6F-7781-ABCAD6A1CFCD}"/>
          </ac:spMkLst>
        </pc:spChg>
        <pc:spChg chg="add del mod">
          <ac:chgData name="Do Thai Duong 20212737" userId="4321cde7-f875-4328-89db-7bddaf978984" providerId="ADAL" clId="{535AC2ED-B81B-914B-B61E-6D16AD2F450E}" dt="2023-11-19T09:02:56.258" v="7707" actId="21"/>
          <ac:spMkLst>
            <pc:docMk/>
            <pc:sldMk cId="3149614043" sldId="256"/>
            <ac:spMk id="26" creationId="{D29FD199-F17B-CAEA-387E-FA5ACF8F90A8}"/>
          </ac:spMkLst>
        </pc:spChg>
        <pc:spChg chg="add del mod">
          <ac:chgData name="Do Thai Duong 20212737" userId="4321cde7-f875-4328-89db-7bddaf978984" providerId="ADAL" clId="{535AC2ED-B81B-914B-B61E-6D16AD2F450E}" dt="2023-11-19T09:32:21.655" v="7991"/>
          <ac:spMkLst>
            <pc:docMk/>
            <pc:sldMk cId="3149614043" sldId="256"/>
            <ac:spMk id="28" creationId="{BCF8A6B6-4675-FC98-4EAC-A7E78FDEF04D}"/>
          </ac:spMkLst>
        </pc:spChg>
        <pc:spChg chg="add del mod">
          <ac:chgData name="Do Thai Duong 20212737" userId="4321cde7-f875-4328-89db-7bddaf978984" providerId="ADAL" clId="{535AC2ED-B81B-914B-B61E-6D16AD2F450E}" dt="2023-11-19T10:33:07.236" v="8770" actId="207"/>
          <ac:spMkLst>
            <pc:docMk/>
            <pc:sldMk cId="3149614043" sldId="256"/>
            <ac:spMk id="29" creationId="{F7A647EA-C2D9-CEA5-D6F0-CB7CA23C2EC0}"/>
          </ac:spMkLst>
        </pc:spChg>
        <pc:spChg chg="add mod">
          <ac:chgData name="Do Thai Duong 20212737" userId="4321cde7-f875-4328-89db-7bddaf978984" providerId="ADAL" clId="{535AC2ED-B81B-914B-B61E-6D16AD2F450E}" dt="2023-11-19T09:25:27.269" v="7846" actId="1076"/>
          <ac:spMkLst>
            <pc:docMk/>
            <pc:sldMk cId="3149614043" sldId="256"/>
            <ac:spMk id="32" creationId="{45C9BDA7-FF37-FA1F-F168-08281A3DDA97}"/>
          </ac:spMkLst>
        </pc:spChg>
        <pc:spChg chg="add mod">
          <ac:chgData name="Do Thai Duong 20212737" userId="4321cde7-f875-4328-89db-7bddaf978984" providerId="ADAL" clId="{535AC2ED-B81B-914B-B61E-6D16AD2F450E}" dt="2023-11-19T09:30:42.161" v="7899"/>
          <ac:spMkLst>
            <pc:docMk/>
            <pc:sldMk cId="3149614043" sldId="256"/>
            <ac:spMk id="33" creationId="{FD45EFA7-1660-D2A1-9D74-2BC960DB344F}"/>
          </ac:spMkLst>
        </pc:spChg>
        <pc:picChg chg="add del mod">
          <ac:chgData name="Do Thai Duong 20212737" userId="4321cde7-f875-4328-89db-7bddaf978984" providerId="ADAL" clId="{535AC2ED-B81B-914B-B61E-6D16AD2F450E}" dt="2023-11-18T04:30:43.344" v="6837" actId="21"/>
          <ac:picMkLst>
            <pc:docMk/>
            <pc:sldMk cId="3149614043" sldId="256"/>
            <ac:picMk id="18" creationId="{4947170F-5719-7324-4900-1C15AF98D733}"/>
          </ac:picMkLst>
        </pc:picChg>
        <pc:picChg chg="add del mod">
          <ac:chgData name="Do Thai Duong 20212737" userId="4321cde7-f875-4328-89db-7bddaf978984" providerId="ADAL" clId="{535AC2ED-B81B-914B-B61E-6D16AD2F450E}" dt="2023-11-18T04:33:02.648" v="6857" actId="21"/>
          <ac:picMkLst>
            <pc:docMk/>
            <pc:sldMk cId="3149614043" sldId="256"/>
            <ac:picMk id="20" creationId="{96476745-8294-9A4D-FDBF-43D93D987DD8}"/>
          </ac:picMkLst>
        </pc:picChg>
        <pc:picChg chg="add del mod">
          <ac:chgData name="Do Thai Duong 20212737" userId="4321cde7-f875-4328-89db-7bddaf978984" providerId="ADAL" clId="{535AC2ED-B81B-914B-B61E-6D16AD2F450E}" dt="2023-11-18T04:35:43.707" v="6872" actId="21"/>
          <ac:picMkLst>
            <pc:docMk/>
            <pc:sldMk cId="3149614043" sldId="256"/>
            <ac:picMk id="22" creationId="{FDA54AE1-C255-7DC9-259D-EC1C41CFC818}"/>
          </ac:picMkLst>
        </pc:picChg>
        <pc:picChg chg="add mod">
          <ac:chgData name="Do Thai Duong 20212737" userId="4321cde7-f875-4328-89db-7bddaf978984" providerId="ADAL" clId="{535AC2ED-B81B-914B-B61E-6D16AD2F450E}" dt="2023-11-19T09:25:27.269" v="7846" actId="1076"/>
          <ac:picMkLst>
            <pc:docMk/>
            <pc:sldMk cId="3149614043" sldId="256"/>
            <ac:picMk id="25" creationId="{012CD394-2F8A-25DD-75A0-AB88D060E260}"/>
          </ac:picMkLst>
        </pc:picChg>
        <pc:picChg chg="mod">
          <ac:chgData name="Do Thai Duong 20212737" userId="4321cde7-f875-4328-89db-7bddaf978984" providerId="ADAL" clId="{535AC2ED-B81B-914B-B61E-6D16AD2F450E}" dt="2023-11-19T10:39:04.559" v="8778" actId="1076"/>
          <ac:picMkLst>
            <pc:docMk/>
            <pc:sldMk cId="3149614043" sldId="256"/>
            <ac:picMk id="27" creationId="{F7122A19-66A7-8DA7-76FA-AA1577588A49}"/>
          </ac:picMkLst>
        </pc:picChg>
        <pc:picChg chg="add del">
          <ac:chgData name="Do Thai Duong 20212737" userId="4321cde7-f875-4328-89db-7bddaf978984" providerId="ADAL" clId="{535AC2ED-B81B-914B-B61E-6D16AD2F450E}" dt="2023-11-18T10:11:37.136" v="7646" actId="21"/>
          <ac:picMkLst>
            <pc:docMk/>
            <pc:sldMk cId="3149614043" sldId="256"/>
            <ac:picMk id="29" creationId="{CDDA7D9D-F3C2-96C6-349A-A255E4FD5EDD}"/>
          </ac:picMkLst>
        </pc:picChg>
        <pc:picChg chg="add mod">
          <ac:chgData name="Do Thai Duong 20212737" userId="4321cde7-f875-4328-89db-7bddaf978984" providerId="ADAL" clId="{535AC2ED-B81B-914B-B61E-6D16AD2F450E}" dt="2023-11-19T09:25:27.269" v="7846" actId="1076"/>
          <ac:picMkLst>
            <pc:docMk/>
            <pc:sldMk cId="3149614043" sldId="256"/>
            <ac:picMk id="31" creationId="{F632FA8C-7751-D0B0-A4F6-2F79CD1457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80784-A407-E644-A73E-DB6108AE3A92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8E582-1562-2543-8A33-4B84E12F88C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1731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8E582-1562-2543-8A33-4B84E12F88C5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4370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6858002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1728788" cy="9906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79" y="1621191"/>
            <a:ext cx="4945261" cy="344875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179" y="5202944"/>
            <a:ext cx="4945261" cy="2391656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0789" y="7814737"/>
            <a:ext cx="1543050" cy="527403"/>
          </a:xfrm>
        </p:spPr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5178" y="7814737"/>
            <a:ext cx="2882749" cy="527403"/>
          </a:xfr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6703" y="7814734"/>
            <a:ext cx="433738" cy="527403"/>
          </a:xfrm>
        </p:spPr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5181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3" y="6217850"/>
            <a:ext cx="5575700" cy="118351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043" y="875949"/>
            <a:ext cx="5575700" cy="4766346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18" y="7401362"/>
            <a:ext cx="5574858" cy="98579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9227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70" y="880533"/>
            <a:ext cx="5572100" cy="495300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4" y="6383867"/>
            <a:ext cx="5571258" cy="19811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36001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880534"/>
            <a:ext cx="5232798" cy="3969953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4861360"/>
            <a:ext cx="4923168" cy="79295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3" y="6225439"/>
            <a:ext cx="5572127" cy="2151494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  <p:sp>
        <p:nvSpPr>
          <p:cNvPr id="52" name="TextBox 51"/>
          <p:cNvSpPr txBox="1"/>
          <p:nvPr/>
        </p:nvSpPr>
        <p:spPr>
          <a:xfrm>
            <a:off x="522434" y="1037773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63105" y="3993849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187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3082506"/>
            <a:ext cx="5572126" cy="362820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18" y="6727724"/>
            <a:ext cx="5571284" cy="1647597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07107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42046" y="880533"/>
            <a:ext cx="5572124" cy="2751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2043" y="3863113"/>
            <a:ext cx="1798256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2044" y="4853713"/>
            <a:ext cx="1797324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39557" y="3867695"/>
            <a:ext cx="1791217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39556" y="4858295"/>
            <a:ext cx="1791719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99" y="3863113"/>
            <a:ext cx="1797170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99" y="4853713"/>
            <a:ext cx="1797170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3300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42045" y="880533"/>
            <a:ext cx="5572124" cy="2751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42045" y="6362194"/>
            <a:ext cx="1797323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42045" y="3852331"/>
            <a:ext cx="1797323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2045" y="7194575"/>
            <a:ext cx="1797323" cy="118132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25093" y="6362194"/>
            <a:ext cx="1800225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25093" y="3852331"/>
            <a:ext cx="1799404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24271" y="7194571"/>
            <a:ext cx="1800225" cy="117049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7070" y="6362193"/>
            <a:ext cx="1794792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7000" y="3852331"/>
            <a:ext cx="1797170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99" y="7194569"/>
            <a:ext cx="1797170" cy="117049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0642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23329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6351" y="880534"/>
            <a:ext cx="1127819" cy="74845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043" y="880534"/>
            <a:ext cx="4358582" cy="74845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322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642046" y="893415"/>
            <a:ext cx="5572124" cy="2135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642046" y="3249259"/>
            <a:ext cx="5572124" cy="51158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4194518" y="8498067"/>
            <a:ext cx="1543050" cy="527403"/>
          </a:xfrm>
        </p:spPr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044" y="8498066"/>
            <a:ext cx="3509612" cy="527403"/>
          </a:xfrm>
        </p:spPr>
        <p:txBody>
          <a:bodyPr/>
          <a:lstStyle/>
          <a:p>
            <a:endParaRPr lang="en-V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80431" y="8498065"/>
            <a:ext cx="433738" cy="527403"/>
          </a:xfrm>
        </p:spPr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643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2049995"/>
            <a:ext cx="5572125" cy="4120620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44" y="6390745"/>
            <a:ext cx="5572125" cy="1985788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748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044" y="3249258"/>
            <a:ext cx="2744094" cy="51158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9258"/>
            <a:ext cx="2742306" cy="51158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49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894295"/>
            <a:ext cx="5572125" cy="2134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177" y="3249258"/>
            <a:ext cx="2576962" cy="119009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044" y="4439353"/>
            <a:ext cx="2744095" cy="392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38994" y="3249256"/>
            <a:ext cx="2575174" cy="119009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39353"/>
            <a:ext cx="2742306" cy="392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2575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175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921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22" y="880535"/>
            <a:ext cx="2169021" cy="23687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363" y="856073"/>
            <a:ext cx="3313805" cy="750899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022" y="3249258"/>
            <a:ext cx="2169021" cy="51158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191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6" y="880533"/>
            <a:ext cx="2815472" cy="236872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4650" y="880533"/>
            <a:ext cx="2589520" cy="7484536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4" y="3249258"/>
            <a:ext cx="2815473" cy="51158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7833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6858002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6781331" cy="9906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046" y="893415"/>
            <a:ext cx="5572124" cy="213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46" y="3249259"/>
            <a:ext cx="5572124" cy="5115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4518" y="849806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0B91-3AFE-C449-890B-F96F65B707B6}" type="datetimeFigureOut">
              <a:rPr lang="en-VN" smtClean="0"/>
              <a:t>19/11/2023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044" y="8498066"/>
            <a:ext cx="350961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0431" y="8498065"/>
            <a:ext cx="43373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4011-204A-9741-9498-FADF65C2B51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6959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by.tn/8ZDW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9AE7-6F42-4C20-651C-0CA89D43A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014" y="-251615"/>
            <a:ext cx="5823222" cy="590936"/>
          </a:xfrm>
        </p:spPr>
        <p:txBody>
          <a:bodyPr>
            <a:noAutofit/>
          </a:bodyPr>
          <a:lstStyle/>
          <a:p>
            <a:r>
              <a:rPr lang="en-VN" sz="1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bộ nguồn chỉnh lưu có điều khiển cho bể mạ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523A54-F1D7-E1B2-A655-6BA0514ACE4B}"/>
              </a:ext>
            </a:extLst>
          </p:cNvPr>
          <p:cNvSpPr/>
          <p:nvPr/>
        </p:nvSpPr>
        <p:spPr>
          <a:xfrm>
            <a:off x="139485" y="2970400"/>
            <a:ext cx="3146156" cy="61874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5D94A-D4E3-A992-548F-FA51FADA4A31}"/>
              </a:ext>
            </a:extLst>
          </p:cNvPr>
          <p:cNvSpPr/>
          <p:nvPr/>
        </p:nvSpPr>
        <p:spPr>
          <a:xfrm>
            <a:off x="139485" y="715480"/>
            <a:ext cx="3146156" cy="21898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V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58ED05-A792-7463-FD46-5F058C5F0B0F}"/>
              </a:ext>
            </a:extLst>
          </p:cNvPr>
          <p:cNvSpPr/>
          <p:nvPr/>
        </p:nvSpPr>
        <p:spPr>
          <a:xfrm>
            <a:off x="3359383" y="715480"/>
            <a:ext cx="3339969" cy="31008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2E00B1-CC32-9338-5340-EBB47D48270A}"/>
              </a:ext>
            </a:extLst>
          </p:cNvPr>
          <p:cNvSpPr/>
          <p:nvPr/>
        </p:nvSpPr>
        <p:spPr>
          <a:xfrm>
            <a:off x="3359383" y="5274636"/>
            <a:ext cx="3339969" cy="38832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59CF19D-81C8-5BEC-342F-3E936DDD1EDB}"/>
              </a:ext>
            </a:extLst>
          </p:cNvPr>
          <p:cNvSpPr txBox="1">
            <a:spLocks/>
          </p:cNvSpPr>
          <p:nvPr/>
        </p:nvSpPr>
        <p:spPr>
          <a:xfrm>
            <a:off x="1000683" y="359369"/>
            <a:ext cx="2417736" cy="347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sz="11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 thái Dương</a:t>
            </a:r>
          </a:p>
          <a:p>
            <a:r>
              <a:rPr lang="en-VN" sz="11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20212737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B27E373-F7B0-20F8-1450-7F153BB37F79}"/>
              </a:ext>
            </a:extLst>
          </p:cNvPr>
          <p:cNvSpPr txBox="1">
            <a:spLocks/>
          </p:cNvSpPr>
          <p:nvPr/>
        </p:nvSpPr>
        <p:spPr>
          <a:xfrm>
            <a:off x="2579996" y="359368"/>
            <a:ext cx="1607067" cy="347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VN" sz="11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ài thi giữa kì</a:t>
            </a:r>
          </a:p>
          <a:p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VN" sz="11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ã lớp: 145366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15648A5-3F50-1C6F-7781-ABCAD6A1CFCD}"/>
              </a:ext>
            </a:extLst>
          </p:cNvPr>
          <p:cNvSpPr txBox="1">
            <a:spLocks/>
          </p:cNvSpPr>
          <p:nvPr/>
        </p:nvSpPr>
        <p:spPr>
          <a:xfrm>
            <a:off x="4154485" y="348352"/>
            <a:ext cx="2978290" cy="347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VN" sz="11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vhd: ts. Nguyễn kiên trung</a:t>
            </a:r>
          </a:p>
          <a:p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VN" sz="11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ớp: đk &amp; tĐh 04 – K66</a:t>
            </a:r>
          </a:p>
        </p:txBody>
      </p:sp>
      <p:pic>
        <p:nvPicPr>
          <p:cNvPr id="27" name="Picture 26" descr="A red and yellow logo&#10;&#10;Description automatically generated">
            <a:extLst>
              <a:ext uri="{FF2B5EF4-FFF2-40B4-BE49-F238E27FC236}">
                <a16:creationId xmlns:a16="http://schemas.microsoft.com/office/drawing/2014/main" id="{F7122A19-66A7-8DA7-76FA-AA1577588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8" y="50109"/>
            <a:ext cx="441974" cy="6100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C9BDA7-FF37-FA1F-F168-08281A3DDA97}"/>
              </a:ext>
            </a:extLst>
          </p:cNvPr>
          <p:cNvSpPr txBox="1"/>
          <p:nvPr/>
        </p:nvSpPr>
        <p:spPr>
          <a:xfrm>
            <a:off x="139485" y="700758"/>
            <a:ext cx="1710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Yêu cầu công nghệ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45EFA7-1660-D2A1-9D74-2BC960DB344F}"/>
                  </a:ext>
                </a:extLst>
              </p:cNvPr>
              <p:cNvSpPr txBox="1"/>
              <p:nvPr/>
            </p:nvSpPr>
            <p:spPr>
              <a:xfrm>
                <a:off x="167556" y="880862"/>
                <a:ext cx="2959787" cy="2189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050" b="1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Giới thiệu chung: 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 điện là một quá trình điện hoá, là tạo ra một lớp bám, thường là từ kim loại, trên bề mặt của vật dưới tác dụng của dòng điện. </a:t>
                </a:r>
              </a:p>
              <a:p>
                <a:r>
                  <a:rPr lang="en-VN" sz="1050" b="1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Yêu cầu công nghệ:</a:t>
                </a:r>
              </a:p>
              <a:p>
                <a:r>
                  <a:rPr lang="en-VN" sz="105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Ổn định điện áp</a:t>
                </a:r>
              </a:p>
              <a:p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 Ổn định dòng điện</a:t>
                </a:r>
              </a:p>
              <a:p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 Ổn định mật độ dòng điện</a:t>
                </a:r>
              </a:p>
              <a:p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 Độ đập mạch của điện áp chỉnh lưu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sub>
                    </m:sSub>
                    <m:r>
                      <a:rPr lang="vi-VN" sz="9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&lt;20%</m:t>
                    </m:r>
                  </m:oMath>
                </a14:m>
                <a:endParaRPr lang="vi-VN" sz="900" b="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 Độ chính xác điều chỉnh yêu cầu: </a:t>
                </a:r>
                <a14:m>
                  <m:oMath xmlns:m="http://schemas.openxmlformats.org/officeDocument/2006/math">
                    <m:r>
                      <a:rPr lang="en-VN" sz="90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vi-VN" sz="9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10%</m:t>
                    </m:r>
                  </m:oMath>
                </a14:m>
                <a:endParaRPr lang="en-VN" sz="9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VN" sz="1050" b="1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Thông số yêu cầu:</a:t>
                </a:r>
              </a:p>
              <a:p>
                <a:r>
                  <a:rPr lang="en-VN" sz="105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24V</a:t>
                </a:r>
              </a:p>
              <a:p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r>
                      <a:rPr lang="vi-VN" sz="9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=3600</m:t>
                    </m:r>
                    <m:r>
                      <m:rPr>
                        <m:sty m:val="p"/>
                      </m:rPr>
                      <a:rPr lang="vi-VN" sz="9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endParaRPr lang="vi-VN" sz="9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VN" sz="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Nguồn nuôi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3x380V, 50Hz      </a:t>
                </a:r>
              </a:p>
              <a:p>
                <a:endParaRPr lang="en-VN" sz="11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45EFA7-1660-D2A1-9D74-2BC960DB3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56" y="880862"/>
                <a:ext cx="2959787" cy="2189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59063F-BACF-B035-8F0C-2C3839FA9148}"/>
              </a:ext>
            </a:extLst>
          </p:cNvPr>
          <p:cNvSpPr txBox="1"/>
          <p:nvPr/>
        </p:nvSpPr>
        <p:spPr>
          <a:xfrm>
            <a:off x="139485" y="2945923"/>
            <a:ext cx="1710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Tính toán thông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005798-A7D2-EA04-CBB2-12105D27BFEB}"/>
                  </a:ext>
                </a:extLst>
              </p:cNvPr>
              <p:cNvSpPr txBox="1"/>
              <p:nvPr/>
            </p:nvSpPr>
            <p:spPr>
              <a:xfrm>
                <a:off x="221183" y="3160746"/>
                <a:ext cx="3098609" cy="6967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050" b="1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Máy biến áp (MBA)</a:t>
                </a:r>
              </a:p>
              <a:p>
                <a:r>
                  <a:rPr lang="en-VN" sz="105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Điện áp chỉnh lưu không tải:</a:t>
                </a:r>
              </a:p>
              <a:p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kt</m:t>
                        </m:r>
                      </m:sub>
                    </m:sSub>
                    <m:r>
                      <a:rPr lang="vi-VN" sz="9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r>
                      <a:rPr lang="vi-VN" sz="9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VN" sz="90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vi-VN" sz="9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VN" sz="9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  <m:r>
                      <a:rPr lang="vi-VN" sz="9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VN" sz="9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VN" sz="90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VN" sz="90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VN" sz="90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1,17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VN" sz="9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Tổn hao MBA: </a:t>
                </a:r>
                <a14:m>
                  <m:oMath xmlns:m="http://schemas.openxmlformats.org/officeDocument/2006/math">
                    <m:r>
                      <a:rPr lang="en-VN" sz="90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2V</a:t>
                </a:r>
              </a:p>
              <a:p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Công suất MBA: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ba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1,26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1,26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kt</m:t>
                        </m:r>
                      </m:sub>
                    </m:sSub>
                    <m:r>
                      <a:rPr lang="vi-VN" sz="9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VN" sz="9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Chọn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r>
                      <a:rPr lang="vi-VN" sz="9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=3%,  </m:t>
                    </m:r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7%</a:t>
                </a:r>
              </a:p>
              <a:p>
                <a14:m>
                  <m:oMath xmlns:m="http://schemas.openxmlformats.org/officeDocument/2006/math">
                    <m:r>
                      <a:rPr lang="en-VN" sz="80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VN" sz="80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vi-VN" sz="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vi-VN" sz="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vi-VN" sz="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ba</m:t>
                            </m:r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vi-VN" sz="8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 </m:t>
                    </m:r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r>
                      <a:rPr lang="vi-VN" sz="8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  <m:sSup>
                          <m:sSupPr>
                            <m:ctrlPr>
                              <a:rPr lang="vi-VN" sz="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8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800" i="1">
                                        <a:solidFill>
                                          <a:schemeClr val="bg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VN" sz="800" i="1">
                                            <a:solidFill>
                                              <a:schemeClr val="bg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vi-VN" sz="800" i="1">
                                            <a:solidFill>
                                              <a:schemeClr val="bg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VN" sz="800" i="1">
                                            <a:solidFill>
                                              <a:schemeClr val="bg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vi-VN" sz="800" i="1">
                                            <a:solidFill>
                                              <a:schemeClr val="bg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vi-VN" sz="800" i="1">
                                            <a:solidFill>
                                              <a:schemeClr val="bg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kt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vi-VN" sz="800" i="1">
                                        <a:solidFill>
                                          <a:schemeClr val="bg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1,17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vi-VN" sz="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VN" sz="800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1,26</m:t>
                            </m:r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kt</m:t>
                            </m:r>
                          </m:sub>
                        </m:sSub>
                        <m:r>
                          <a:rPr lang="vi-VN" sz="80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r>
                      <a:rPr lang="vi-VN" sz="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1,74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r>
                      <a:rPr lang="vi-VN" sz="8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kt</m:t>
                        </m:r>
                      </m:sub>
                    </m:sSub>
                  </m:oMath>
                </a14:m>
                <a:endParaRPr lang="en-VN" sz="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VN" sz="8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VN" sz="8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VN" sz="8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80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  <m:r>
                      <a:rPr lang="vi-VN" sz="8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ba</m:t>
                            </m:r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vi-VN" sz="8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sub>
                    </m:sSub>
                    <m:r>
                      <a:rPr lang="vi-VN" sz="8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  <m:r>
                      <a:rPr lang="vi-VN" sz="8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  <m:sSup>
                          <m:sSupPr>
                            <m:ctrlPr>
                              <a:rPr lang="vi-VN" sz="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vi-VN" sz="8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800" i="1">
                                        <a:solidFill>
                                          <a:schemeClr val="bg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VN" sz="800" i="1">
                                            <a:solidFill>
                                              <a:schemeClr val="bg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vi-VN" sz="800" i="1">
                                            <a:solidFill>
                                              <a:schemeClr val="bg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VN" sz="800" i="1">
                                            <a:solidFill>
                                              <a:schemeClr val="bg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vi-VN" sz="800" i="1">
                                            <a:solidFill>
                                              <a:schemeClr val="bg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vi-VN" sz="800" i="1">
                                            <a:solidFill>
                                              <a:schemeClr val="bg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kt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vi-VN" sz="800" i="1">
                                        <a:solidFill>
                                          <a:schemeClr val="bg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1,17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vi-VN" sz="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VN" sz="800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1,26</m:t>
                            </m:r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kt</m:t>
                            </m:r>
                          </m:sub>
                        </m:sSub>
                        <m:r>
                          <a:rPr lang="vi-VN" sz="80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sub>
                    </m:sSub>
                    <m:r>
                      <a:rPr lang="vi-VN" sz="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vi-VN" sz="8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VN" sz="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= 1,66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sub>
                    </m:sSub>
                    <m:r>
                      <a:rPr lang="vi-VN" sz="8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kt</m:t>
                        </m:r>
                      </m:sub>
                    </m:sSub>
                  </m:oMath>
                </a14:m>
                <a:endParaRPr lang="vi-VN" sz="800" i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vi-VN" sz="800" i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r>
                  <a:rPr lang="vi-VN" sz="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==&gt;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kt</m:t>
                        </m:r>
                      </m:sub>
                    </m:sSub>
                  </m:oMath>
                </a14:m>
                <a:r>
                  <a:rPr lang="vi-VN" sz="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1 −(</m:t>
                        </m:r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1,74</m:t>
                            </m:r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+1,66</m:t>
                        </m:r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vi-VN" sz="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24+2</m:t>
                        </m:r>
                      </m:num>
                      <m:den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1−(1,74.0,03+1,66.0,07)</m:t>
                        </m:r>
                      </m:den>
                    </m:f>
                    <m:r>
                      <a:rPr lang="vi-VN" sz="8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=31,27 </m:t>
                    </m:r>
                    <m:d>
                      <m:dPr>
                        <m:ctrlP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</m:d>
                  </m:oMath>
                </a14:m>
                <a:endParaRPr lang="vi-VN" sz="800" b="0" i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vi-VN" sz="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a:rPr lang="vi-VN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kt</m:t>
                            </m:r>
                          </m:sub>
                        </m:sSub>
                      </m:num>
                      <m:den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1,17</m:t>
                        </m:r>
                      </m:den>
                    </m:f>
                  </m:oMath>
                </a14:m>
                <a:r>
                  <a:rPr lang="vi-VN" sz="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31,27</m:t>
                        </m:r>
                      </m:num>
                      <m:den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1,17</m:t>
                        </m:r>
                      </m:den>
                    </m:f>
                  </m:oMath>
                </a14:m>
                <a:r>
                  <a:rPr lang="vi-VN" sz="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26,73 (V)</a:t>
                </a:r>
              </a:p>
              <a:p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ba</m:t>
                        </m:r>
                        <m: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1,26</a:t>
                </a:r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1,26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kt</m:t>
                        </m:r>
                      </m:sub>
                    </m:sSub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1,26.31,27.3600 = 141,84 (kVA)</a:t>
                </a:r>
              </a:p>
              <a:p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Hệ số MBA: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ba</m:t>
                        </m:r>
                        <m: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vi-VN" sz="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vi-VN" sz="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380(1−0,15)</m:t>
                        </m:r>
                      </m:num>
                      <m:den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26,73</m:t>
                        </m:r>
                      </m:den>
                    </m:f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12,08</a:t>
                </a:r>
              </a:p>
              <a:p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Dòng hiệu dụng sơ cấp MBA: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lang="vi-VN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8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vi-VN" sz="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sz="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12,08</m:t>
                        </m:r>
                      </m:den>
                    </m:f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121,66 (A)</a:t>
                </a:r>
              </a:p>
              <a:p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Dòng hiệu dụng thứ cấp MBA: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lang="vi-VN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vi-VN" sz="8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sz="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VN" sz="800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0,29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1044 (A)</a:t>
                </a:r>
              </a:p>
              <a:p>
                <a:endParaRPr lang="vi-VN" sz="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1050" b="1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Lựa chọn van bán dẫn</a:t>
                </a:r>
              </a:p>
              <a:p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Chọn làm mát bằng thông gió quạt cưỡng bức, hiệu suất làm việc của van là 35%. </a:t>
                </a:r>
              </a:p>
              <a:p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Hệ số dự trữ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1,2;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1,4</a:t>
                </a:r>
              </a:p>
              <a:p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Điện áp ngược lớn nhất đặt lên van (tính tới trường hợp điện áp nguồn lên cao nhất, hơn 10% định mức):</a:t>
                </a:r>
              </a:p>
              <a:p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ng</m:t>
                        </m:r>
                        <m:r>
                          <a:rPr lang="vi-VN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  <m:r>
                      <a:rPr lang="vi-VN" sz="8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(</m:t>
                    </m:r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26,73.1,1).1,4 = 100,83 (V)</a:t>
                </a:r>
              </a:p>
              <a:p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Dòng trung bình qua van: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600 (A)</a:t>
                </a:r>
              </a:p>
              <a:p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Dòng điện qua van cần có: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vi-VN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av</m:t>
                        </m:r>
                      </m:sub>
                    </m:sSub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600.1,2</m:t>
                        </m:r>
                      </m:num>
                      <m:den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35%</m:t>
                        </m:r>
                      </m:den>
                    </m:f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2057,14 (A)</a:t>
                </a:r>
              </a:p>
              <a:p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==&gt; Chọn van </a:t>
                </a:r>
                <a:r>
                  <a:rPr lang="vi-VN" sz="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N2900QL020 </a:t>
                </a:r>
                <a:r>
                  <a:rPr lang="vi-V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 IXYS: </a:t>
                </a:r>
                <a:r>
                  <a:rPr lang="vi-VN" sz="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https://by.tn/8ZDW</a:t>
                </a:r>
                <a:r>
                  <a:rPr lang="vi-VN" sz="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vi-V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có thông số: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av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vi-VN" sz="8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=2900</m:t>
                    </m:r>
                    <m:r>
                      <m:rPr>
                        <m:sty m:val="p"/>
                      </m:rPr>
                      <a:rPr lang="vi-VN" sz="8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vi-VN" sz="8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ng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ax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vi-VN" sz="8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=200−600</m:t>
                    </m:r>
                    <m:r>
                      <m:rPr>
                        <m:sty m:val="p"/>
                      </m:rPr>
                      <a:rPr lang="vi-VN" sz="8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vi-VN" sz="8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vi-VN" sz="800" i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1000</a:t>
                </a:r>
                <a:r>
                  <a:rPr lang="en-VN" sz="8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el-GR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den>
                    </m:f>
                    <m:r>
                      <a:rPr lang="vi-VN" sz="8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</m:oMath>
                </a14:m>
                <a:endParaRPr lang="vi-VN" sz="800" b="0" i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a:rPr lang="vi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400</a:t>
                </a:r>
                <a:r>
                  <a:rPr lang="en-VN" sz="8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vi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den>
                    </m:f>
                    <m:r>
                      <a:rPr lang="vi-VN" sz="8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vi-V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3V </a:t>
                </a:r>
                <a:r>
                  <a:rPr lang="vi-VN" sz="8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vi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vi-V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300 mA.</a:t>
                </a:r>
              </a:p>
              <a:p>
                <a:endParaRPr lang="vi-VN" sz="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1050" b="1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Chọn mạch bảo vệ van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VN" sz="105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05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105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vi-VN" sz="1050" b="1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05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VN" sz="105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sz="105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</m:rad>
                        <m:sSub>
                          <m:sSubPr>
                            <m:ctrlPr>
                              <a:rPr lang="en-VN" sz="105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05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vi-VN" sz="105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</m:sub>
                        </m:sSub>
                      </m:num>
                      <m:den>
                        <m:r>
                          <a:rPr lang="vi-VN" sz="105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en-VN" sz="105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VN" sz="1050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1050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sz="1050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vi-VN" sz="1050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vi-VN" sz="105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VN" sz="1050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1050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sz="1050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vi-VN" sz="1050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vi-VN" sz="105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VN" sz="105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05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VN" sz="105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sz="105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</m:rad>
                        <m:r>
                          <a:rPr lang="vi-VN" sz="105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.26,73</m:t>
                        </m:r>
                      </m:num>
                      <m:den>
                        <m:r>
                          <a:rPr lang="vi-VN" sz="105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vi-VN" sz="105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.400</m:t>
                        </m:r>
                      </m:den>
                    </m:f>
                  </m:oMath>
                </a14:m>
                <a:r>
                  <a:rPr lang="vi-VN" sz="1050" b="1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b="0" i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H; 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vi-VN" sz="800" b="0" i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800" b="0" i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sz="800" b="0" i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</m:rad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b="0" i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vi-VN" sz="800" b="0" i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b="0" i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b="0" i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vi-VN" sz="800" b="0" i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vi-VN" sz="800" b="0" i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b="0" i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b="0" i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a:rPr lang="vi-VN" sz="800" b="0" i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,08</m:t>
                        </m:r>
                        <m:r>
                          <a:rPr lang="vi-VN" sz="800" b="0" i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.1000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VN" sz="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sz="80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</m:rad>
                        <m:r>
                          <a:rPr lang="vi-VN" sz="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.26,73</m:t>
                        </m:r>
                      </m:den>
                    </m:f>
                  </m:oMath>
                </a14:m>
                <a:r>
                  <a:rPr lang="vi-V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1,22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endParaRPr lang="vi-VN" sz="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==&gt; Chọn tụ C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sSub>
                          <m:sSubPr>
                            <m:ctrlPr>
                              <a:rPr lang="en-VN" sz="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8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8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sz="8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den>
                    </m:f>
                  </m:oMath>
                </a14:m>
                <a:r>
                  <a:rPr lang="vi-VN" sz="800" dirty="0">
                    <a:solidFill>
                      <a:schemeClr val="bg1"/>
                    </a:solidFill>
                    <a:effectLst/>
                    <a:latin typeface="CambriaMath"/>
                  </a:rPr>
                  <a:t> = 0,52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vi-VN" sz="8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</m:oMath>
                </a14:m>
                <a:endParaRPr lang="vi-VN" sz="800" dirty="0">
                  <a:solidFill>
                    <a:schemeClr val="bg1"/>
                  </a:solidFill>
                  <a:effectLst/>
                  <a:latin typeface="CambriaMath"/>
                </a:endParaRPr>
              </a:p>
              <a:p>
                <a:r>
                  <a:rPr lang="vi-VN" sz="800" dirty="0">
                    <a:solidFill>
                      <a:schemeClr val="bg1"/>
                    </a:solidFill>
                    <a:effectLst/>
                    <a:latin typeface="CambriaMath"/>
                  </a:rPr>
                  <a:t> - Giá trị điện trở nhỏ, tụ lớn không có lợi do khi Thyristor mở, tụ sẽ phóng điện qua điện trở R, qua thyristor.</a:t>
                </a:r>
              </a:p>
              <a:p>
                <a:r>
                  <a:rPr lang="vi-VN" sz="800" dirty="0">
                    <a:solidFill>
                      <a:schemeClr val="bg1"/>
                    </a:solidFill>
                    <a:effectLst/>
                    <a:latin typeface="CambriaMath"/>
                  </a:rPr>
                  <a:t>Vậy chọn : </a:t>
                </a:r>
                <a:r>
                  <a:rPr lang="vi-VN" sz="800" dirty="0">
                    <a:solidFill>
                      <a:srgbClr val="FF0000"/>
                    </a:solidFill>
                    <a:effectLst/>
                    <a:latin typeface="CambriaMath"/>
                  </a:rPr>
                  <a:t>R</a:t>
                </a:r>
                <a:r>
                  <a:rPr lang="vi-VN" sz="800" dirty="0">
                    <a:solidFill>
                      <a:schemeClr val="bg1"/>
                    </a:solidFill>
                    <a:effectLst/>
                    <a:latin typeface="CambriaMath"/>
                  </a:rPr>
                  <a:t> = 12,2</a:t>
                </a:r>
                <a:r>
                  <a:rPr lang="el-GR" sz="800" dirty="0">
                    <a:solidFill>
                      <a:schemeClr val="bg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vi-VN" sz="800" dirty="0">
                    <a:solidFill>
                      <a:schemeClr val="bg1"/>
                    </a:solidFill>
                    <a:effectLst/>
                    <a:latin typeface="Cambria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r>
                      <a:rPr lang="vi-VN" sz="8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=0,8</m:t>
                    </m:r>
                  </m:oMath>
                </a14:m>
                <a:r>
                  <a:rPr lang="el-GR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</m:oMath>
                </a14:m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H, </a:t>
                </a:r>
                <a:r>
                  <a:rPr lang="vi-VN" sz="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vi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0,05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vi-VN" sz="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</m:oMath>
                </a14:m>
                <a:endParaRPr lang="vi-VN" sz="800" dirty="0">
                  <a:solidFill>
                    <a:schemeClr val="bg1"/>
                  </a:solidFill>
                  <a:latin typeface="CambriaMath"/>
                </a:endParaRPr>
              </a:p>
              <a:p>
                <a:endParaRPr lang="vi-VN" sz="800" dirty="0">
                  <a:effectLst/>
                </a:endParaRPr>
              </a:p>
              <a:p>
                <a:endParaRPr lang="en-VN" sz="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br>
                  <a:rPr lang="vi-VN" sz="1800" dirty="0">
                    <a:effectLst/>
                    <a:latin typeface="CambriaMath"/>
                  </a:rPr>
                </a:br>
                <a:endParaRPr lang="vi-VN" sz="800" dirty="0">
                  <a:effectLst/>
                </a:endParaRPr>
              </a:p>
              <a:p>
                <a:endParaRPr lang="en-VN" sz="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VN" sz="11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005798-A7D2-EA04-CBB2-12105D27B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83" y="3160746"/>
                <a:ext cx="3098609" cy="696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4AAE891-FC4A-7BBF-6F68-71AE1B1A2877}"/>
              </a:ext>
            </a:extLst>
          </p:cNvPr>
          <p:cNvSpPr txBox="1"/>
          <p:nvPr/>
        </p:nvSpPr>
        <p:spPr>
          <a:xfrm>
            <a:off x="3343287" y="700757"/>
            <a:ext cx="2530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Lựa chọn phương án chỉnh lưu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AEEFC-ED99-5085-335E-1DF1621EC31C}"/>
              </a:ext>
            </a:extLst>
          </p:cNvPr>
          <p:cNvSpPr txBox="1"/>
          <p:nvPr/>
        </p:nvSpPr>
        <p:spPr>
          <a:xfrm>
            <a:off x="3400137" y="885678"/>
            <a:ext cx="3378736" cy="310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5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Nhận xét và lựa chọn: </a:t>
            </a:r>
          </a:p>
          <a:p>
            <a:r>
              <a:rPr lang="en-VN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Do dòng qua tải lớn (3600A), do đó chọn </a:t>
            </a:r>
            <a:r>
              <a:rPr lang="en-V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chỉnh lưu hình tia</a:t>
            </a:r>
            <a:r>
              <a:rPr lang="en-VN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==&gt; Cho lợi thế về dòng:</a:t>
            </a:r>
          </a:p>
          <a:p>
            <a:r>
              <a:rPr lang="en-VN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+ D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òng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lang="en-US" sz="9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+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5kW,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cuộn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song</a:t>
            </a:r>
            <a:r>
              <a:rPr lang="en-US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==&gt;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tránh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mất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cân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bằng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điện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áp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lưới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giảm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được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kích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thước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máy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chất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lượng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điện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áp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chỉnh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lưu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tốt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hơn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</a:t>
            </a:r>
            <a:endParaRPr lang="en-US" sz="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VN" sz="105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Đặc điểm của bộ chỉnh lưu:  </a:t>
            </a:r>
          </a:p>
          <a:p>
            <a:r>
              <a:rPr lang="en-VN" sz="1050" i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Cấu tạo gồm: </a:t>
            </a:r>
          </a:p>
          <a:p>
            <a:r>
              <a:rPr lang="en-VN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Máy biến áp;       + 6 thyristor: V1, V3, V5 và V2, V4, V6;</a:t>
            </a:r>
          </a:p>
          <a:p>
            <a:r>
              <a:rPr lang="en-VN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Cuộn kháng cân bằng;   + Bảo vệ van RC;   + Điện trở sum;</a:t>
            </a:r>
          </a:p>
          <a:p>
            <a:r>
              <a:rPr lang="en-VN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Ưu điểm: </a:t>
            </a:r>
          </a:p>
          <a:p>
            <a:r>
              <a:rPr lang="en-VN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Dòng và điện áp đầu ra có độ phẳng tốt, độ đập mạch lớn</a:t>
            </a:r>
          </a:p>
          <a:p>
            <a:r>
              <a:rPr lang="en-VN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Dòng trung bình qua van bằng 1/6 lần dòng qua tải (khắc phục được dòng mạ lớn)</a:t>
            </a:r>
          </a:p>
          <a:p>
            <a:r>
              <a:rPr lang="en-VN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Nhược điểm: </a:t>
            </a:r>
          </a:p>
          <a:p>
            <a:r>
              <a:rPr lang="en-VN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Số van và thiết bị bảo vệ nhiều dẫn đến giá thành cao</a:t>
            </a:r>
          </a:p>
          <a:p>
            <a:r>
              <a:rPr lang="en-VN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Máy biến áp phức tạp do có nhiều cuộn thứ cấp.</a:t>
            </a:r>
          </a:p>
          <a:p>
            <a:r>
              <a:rPr lang="en-VN" sz="11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B09EF-1395-FF13-6F8C-DA31957A8666}"/>
              </a:ext>
            </a:extLst>
          </p:cNvPr>
          <p:cNvSpPr txBox="1"/>
          <p:nvPr/>
        </p:nvSpPr>
        <p:spPr>
          <a:xfrm>
            <a:off x="3362926" y="5332902"/>
            <a:ext cx="1710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Mô phỏng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F3701-519E-74F8-E86A-580477B874B7}"/>
              </a:ext>
            </a:extLst>
          </p:cNvPr>
          <p:cNvSpPr txBox="1"/>
          <p:nvPr/>
        </p:nvSpPr>
        <p:spPr>
          <a:xfrm>
            <a:off x="3440500" y="5538787"/>
            <a:ext cx="2959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5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Mạch lực</a:t>
            </a:r>
            <a:r>
              <a:rPr lang="en-VN" sz="9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VN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53B11-DB08-B197-59CC-D522EA297123}"/>
              </a:ext>
            </a:extLst>
          </p:cNvPr>
          <p:cNvSpPr txBox="1"/>
          <p:nvPr/>
        </p:nvSpPr>
        <p:spPr>
          <a:xfrm>
            <a:off x="3428999" y="7485369"/>
            <a:ext cx="2959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5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Đồ thị</a:t>
            </a:r>
            <a:endParaRPr lang="en-VN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" name="Picture 2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12CD394-2F8A-25DD-75A0-AB88D060E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3858" y="7698344"/>
            <a:ext cx="2855384" cy="1400123"/>
          </a:xfrm>
          <a:prstGeom prst="rect">
            <a:avLst/>
          </a:prstGeom>
        </p:spPr>
      </p:pic>
      <p:pic>
        <p:nvPicPr>
          <p:cNvPr id="31" name="Picture 30" descr="A diagram of a circuit&#10;&#10;Description automatically generated">
            <a:extLst>
              <a:ext uri="{FF2B5EF4-FFF2-40B4-BE49-F238E27FC236}">
                <a16:creationId xmlns:a16="http://schemas.microsoft.com/office/drawing/2014/main" id="{F632FA8C-7751-D0B0-A4F6-2F79CD1457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3858" y="5765845"/>
            <a:ext cx="2855383" cy="171585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FA01170-BFB7-AB9E-41F8-3E2F4CEDAC0C}"/>
              </a:ext>
            </a:extLst>
          </p:cNvPr>
          <p:cNvSpPr/>
          <p:nvPr/>
        </p:nvSpPr>
        <p:spPr>
          <a:xfrm>
            <a:off x="3359383" y="3878074"/>
            <a:ext cx="3339969" cy="1313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61EE7-4552-3038-6850-BDAB11E0367E}"/>
              </a:ext>
            </a:extLst>
          </p:cNvPr>
          <p:cNvSpPr txBox="1"/>
          <p:nvPr/>
        </p:nvSpPr>
        <p:spPr>
          <a:xfrm>
            <a:off x="3352022" y="3851976"/>
            <a:ext cx="3087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Tính toán hiệu suất bộ chỉnh lưu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85D3D7-A1A2-9E26-D230-C5232381B9B0}"/>
              </a:ext>
            </a:extLst>
          </p:cNvPr>
          <p:cNvSpPr/>
          <p:nvPr/>
        </p:nvSpPr>
        <p:spPr>
          <a:xfrm>
            <a:off x="139485" y="9211788"/>
            <a:ext cx="6559867" cy="5989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06BCA2-FBCF-F313-C07A-4F677AE00D9A}"/>
                  </a:ext>
                </a:extLst>
              </p:cNvPr>
              <p:cNvSpPr txBox="1"/>
              <p:nvPr/>
            </p:nvSpPr>
            <p:spPr>
              <a:xfrm>
                <a:off x="920033" y="9211787"/>
                <a:ext cx="65964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Qua kết quả mô phỏng trên ta thấy điện áp và dòng điện ra xấp xỉ giá trị yêu cầu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VN" sz="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24V,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r>
                      <a:rPr lang="vi-VN" sz="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=3600</m:t>
                    </m:r>
                    <m:r>
                      <m:rPr>
                        <m:sty m:val="p"/>
                      </m:rPr>
                      <a:rPr lang="vi-VN" sz="8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Điện áp và dòng điện ra ổn định, biên độ dao động thấp</a:t>
                </a:r>
              </a:p>
              <a:p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Giá trị tương đối sai lệch nằm trong khoảng cho phép (&lt;10%)</a:t>
                </a:r>
              </a:p>
              <a:p>
                <a:r>
                  <a:rPr lang="en-VN" sz="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Van bán dẫn được tính toán các thông số như trên và được làm mát đúng tiêu chuẩn, được chọn với thông số dư so với thông số tính toán.</a:t>
                </a:r>
                <a:endParaRPr lang="en-VN" sz="8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06BCA2-FBCF-F313-C07A-4F677AE00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3" y="9211787"/>
                <a:ext cx="6596406" cy="584775"/>
              </a:xfrm>
              <a:prstGeom prst="rect">
                <a:avLst/>
              </a:prstGeom>
              <a:blipFill>
                <a:blip r:embed="rId9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A2D6E99-9170-DC00-E7B4-BDCA6B612B1A}"/>
              </a:ext>
            </a:extLst>
          </p:cNvPr>
          <p:cNvSpPr txBox="1"/>
          <p:nvPr/>
        </p:nvSpPr>
        <p:spPr>
          <a:xfrm>
            <a:off x="123946" y="9198424"/>
            <a:ext cx="1710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Nhận xét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A647EA-C2D9-CEA5-D6F0-CB7CA23C2EC0}"/>
                  </a:ext>
                </a:extLst>
              </p:cNvPr>
              <p:cNvSpPr txBox="1"/>
              <p:nvPr/>
            </p:nvSpPr>
            <p:spPr>
              <a:xfrm>
                <a:off x="3400137" y="4031802"/>
                <a:ext cx="3426851" cy="1192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-Ta tính được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out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vi-VN" sz="9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=86000</m:t>
                    </m:r>
                    <m:d>
                      <m:dPr>
                        <m:ctrlP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</m:d>
                    <m:r>
                      <a:rPr lang="vi-VN" sz="9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,0</m:t>
                        </m:r>
                      </m:sub>
                    </m:sSub>
                    <m:r>
                      <a:rPr lang="vi-VN" sz="9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=0,9</m:t>
                    </m:r>
                    <m:d>
                      <m:dPr>
                        <m:ctrlP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</m:d>
                    <m:r>
                      <a:rPr lang="vi-VN" sz="9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  <m:r>
                      <a:rPr lang="vi-VN" sz="9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loss</m:t>
                        </m:r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/1</m:t>
                        </m:r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van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,0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vi-VN" sz="9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vi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90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rms</m:t>
                            </m:r>
                            <m:r>
                              <a:rPr lang="vi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e>
                      <m:sup>
                        <m:r>
                          <a:rPr lang="vi-VN" sz="9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vi-VN" sz="900" b="0" i="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=717,5 (W)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rms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=1,57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vi-VN" sz="9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VN" sz="9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-Với hiệu suất MBA: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ba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99% thì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loss</m:t>
                        </m:r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vi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BA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1%.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ba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=1418,4(W)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loss</m:t>
                        </m:r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Lcb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0,21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out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=18060(W)</a:t>
                </a:r>
              </a:p>
              <a:p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loss</m:t>
                        </m:r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to</m:t>
                        </m:r>
                        <m:r>
                          <m:rPr>
                            <m:sty m:val="p"/>
                          </m:rPr>
                          <a:rPr lang="vi-VN" sz="9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tal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loss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MBA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+ 6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loss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/1</m:t>
                        </m:r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van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loss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Lcb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=23783,4(W)</a:t>
                </a:r>
              </a:p>
              <a:p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Vâỵ hiệu suất bộ chỉnh lưu:</a:t>
                </a:r>
              </a:p>
              <a:p>
                <a:r>
                  <a:rPr lang="en-VN" sz="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vi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out</m:t>
                            </m:r>
                            <m:r>
                              <a:rPr lang="vi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vi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out</m:t>
                            </m:r>
                            <m:r>
                              <a:rPr lang="vi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loss</m:t>
                            </m:r>
                            <m:r>
                              <a:rPr lang="vi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total</m:t>
                            </m:r>
                            <m:r>
                              <a:rPr lang="vi-VN" sz="9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.100%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86000</m:t>
                        </m:r>
                      </m:num>
                      <m:den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86000</m:t>
                        </m:r>
                        <m:r>
                          <a:rPr lang="vi-VN" sz="9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vi-VN" sz="9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23783,4</m:t>
                        </m:r>
                      </m:den>
                    </m:f>
                  </m:oMath>
                </a14:m>
                <a:r>
                  <a:rPr lang="en-VN" sz="9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.100% =78,34%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A647EA-C2D9-CEA5-D6F0-CB7CA23C2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137" y="4031802"/>
                <a:ext cx="3426851" cy="11928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614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{DD83D878-6B79-4A4B-BDAC-38EEB0080B44}tf10001122</Template>
  <TotalTime>11668</TotalTime>
  <Words>1131</Words>
  <Application>Microsoft Macintosh PowerPoint</Application>
  <PresentationFormat>A4 Paper (210x297 mm)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CambriaMath</vt:lpstr>
      <vt:lpstr>Times New Roman</vt:lpstr>
      <vt:lpstr>Tw Cen MT</vt:lpstr>
      <vt:lpstr>Circuit</vt:lpstr>
      <vt:lpstr>Thiết kế bộ nguồn chỉnh lưu có điều khiển cho bể mạ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bộ nguồn chỉnh lưu có điều khiển cho bể mạ </dc:title>
  <dc:creator>Do Thai Duong 20212737</dc:creator>
  <cp:lastModifiedBy>Do Thai Duong 20212737</cp:lastModifiedBy>
  <cp:revision>1</cp:revision>
  <dcterms:created xsi:type="dcterms:W3CDTF">2023-11-07T03:15:05Z</dcterms:created>
  <dcterms:modified xsi:type="dcterms:W3CDTF">2023-11-19T10:39:11Z</dcterms:modified>
</cp:coreProperties>
</file>