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docProps/core.xml" ContentType="application/vnd.openxmlformats-package.core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1"/>
  </p:notesMasterIdLst>
  <p:sldIdLst>
    <p:sldId id="259" r:id="rId2"/>
    <p:sldId id="257" r:id="rId3"/>
    <p:sldId id="258" r:id="rId4"/>
    <p:sldId id="260" r:id="rId5"/>
    <p:sldId id="267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F7F7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87057" autoAdjust="0"/>
  </p:normalViewPr>
  <p:slideViewPr>
    <p:cSldViewPr>
      <p:cViewPr varScale="1">
        <p:scale>
          <a:sx n="111" d="100"/>
          <a:sy n="111" d="100"/>
        </p:scale>
        <p:origin x="-6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viewProps" Target="viewProp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2" Type="http://schemas.openxmlformats.org/officeDocument/2006/relationships/printerSettings" Target="printerSettings/printerSettings1.bin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3FE90-2355-4E30-87E1-1E1F189CDF68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A7A5D-DE9C-4D2B-A2C6-5A88234CA9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Fade 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square on the previous slide and the text in it to the</a:t>
            </a:r>
            <a:r>
              <a:rPr lang="en-US" baseline="0" dirty="0" smtClean="0"/>
              <a:t> one that looks like above.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square on the previous slide and the text in it to the</a:t>
            </a:r>
            <a:r>
              <a:rPr lang="en-US" baseline="0" dirty="0" smtClean="0"/>
              <a:t> one that looks like above.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Fade in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square on the previous slide and the text in it to the</a:t>
            </a:r>
            <a:r>
              <a:rPr lang="en-US" baseline="0" dirty="0" smtClean="0"/>
              <a:t> one that looks like above.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Reduce the square on the previous slide and the text in it to the</a:t>
            </a:r>
            <a:r>
              <a:rPr lang="en-US" baseline="0" dirty="0" smtClean="0"/>
              <a:t> one that looks like above.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1A7A5D-DE9C-4D2B-A2C6-5A88234CA92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36242-3CC7-46A0-8A1D-98A07836789F}" type="datetimeFigureOut">
              <a:rPr lang="en-US" smtClean="0"/>
              <a:pPr/>
              <a:t>4/15/09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17BB-1435-4CDB-83AF-1A446905929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Population of 100 people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52400"/>
            <a:ext cx="555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us consider 100 people who were tested for a disease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Population of 100 people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0960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 = 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"/>
            <a:ext cx="477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 of the disease in the population is 5%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95 people no disease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609600"/>
            <a:ext cx="1981200" cy="190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 people with disease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Population of 100 people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0960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 = 5%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95 people no AIDS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609600"/>
            <a:ext cx="1981200" cy="1905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 people with AIDS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52400"/>
            <a:ext cx="652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screening with a test that was 80% sensitive and 60 % specific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10022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 = 80%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145946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 = 60%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85800" y="609600"/>
            <a:ext cx="6019800" cy="37338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57 Positive (False)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609600"/>
            <a:ext cx="1981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  Positive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1828800"/>
            <a:ext cx="1981200" cy="6858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1Negative/Missed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3609" y="5257800"/>
            <a:ext cx="131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38 Negative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51502" y="609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51502" y="17642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0102" y="609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355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  <p:bldP spid="13" grpId="0"/>
      <p:bldP spid="17" grpId="0" animBg="1"/>
      <p:bldP spid="14" grpId="0" animBg="1"/>
      <p:bldP spid="16" grpId="0" animBg="1"/>
      <p:bldP spid="18" grpId="0"/>
      <p:bldP spid="15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9906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9906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3622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23622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10022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4502" y="10022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3738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23738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144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4914" y="1447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28310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9514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10668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that the positive test result is true </a:t>
            </a:r>
          </a:p>
          <a:p>
            <a:r>
              <a:rPr lang="en-US" dirty="0" smtClean="0"/>
              <a:t>= True Positive / Total Positive</a:t>
            </a:r>
          </a:p>
          <a:p>
            <a:r>
              <a:rPr lang="en-US" dirty="0" smtClean="0"/>
              <a:t>= TP / (TP+FP)</a:t>
            </a:r>
          </a:p>
          <a:p>
            <a:r>
              <a:rPr lang="en-US" dirty="0" smtClean="0"/>
              <a:t>= 4/61</a:t>
            </a:r>
          </a:p>
          <a:p>
            <a:r>
              <a:rPr lang="en-US" dirty="0" smtClean="0"/>
              <a:t>= 0.065 = 6.5%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66800" y="6096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Remember the example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447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1447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819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2819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1459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4502" y="1459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8310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2831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4914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3288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9514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66800" y="44958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Now consider that you have some additional information about the patient that increases the prevalence to 50%. </a:t>
            </a:r>
          </a:p>
          <a:p>
            <a:r>
              <a:rPr lang="en-US" dirty="0" smtClean="0"/>
              <a:t> </a:t>
            </a:r>
          </a:p>
          <a:p>
            <a:r>
              <a:rPr lang="en-US" i="1" dirty="0" smtClean="0"/>
              <a:t>How does this change the probability that the patient has the disease? </a:t>
            </a:r>
            <a:endParaRPr lang="en-US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1066800" y="849868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Remember the previous example: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67200" y="144780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 = 5%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67200" y="18404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 = 80%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267200" y="229766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 = 60%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267200" y="2678668"/>
            <a:ext cx="3144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Predictive Value = 6.5%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62000" y="1524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Second Part of the Animation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Population of 100 people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0960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 = 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152400"/>
            <a:ext cx="491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 of the disease in this population is 50%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50 people no AIDS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609600"/>
            <a:ext cx="3200400" cy="5791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50 people with AIDS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609600"/>
            <a:ext cx="171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Prevalence = 5%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800" y="609600"/>
            <a:ext cx="6019800" cy="5791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			50people no AIDS</a:t>
            </a:r>
          </a:p>
          <a:p>
            <a:pPr algn="ctr"/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609600"/>
            <a:ext cx="3124200" cy="5791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50 people with AIDS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152400"/>
            <a:ext cx="652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screening with a test that was 80% sensitive and 60 % specific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010400" y="10022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Sensitivity = 80%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1459468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Specificity = 60%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810000" y="609600"/>
            <a:ext cx="2895600" cy="2819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30 Positive (False)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609600"/>
            <a:ext cx="3124200" cy="3733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40  Positive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4343400"/>
            <a:ext cx="3124200" cy="2057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 Negative/Missed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4800600"/>
            <a:ext cx="131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38 Negative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8302" y="609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94256" y="441960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90102" y="609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34290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A1914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 animBg="1"/>
      <p:bldP spid="14" grpId="0" animBg="1"/>
      <p:bldP spid="16" grpId="0" animBg="1"/>
      <p:bldP spid="18" grpId="0"/>
      <p:bldP spid="15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1066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1066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438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2438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1078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4502" y="1078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24500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2450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4914" y="1524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2907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9514" y="2895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2000" y="1143000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probability that the positive test result is true </a:t>
            </a:r>
          </a:p>
          <a:p>
            <a:r>
              <a:rPr lang="en-US" dirty="0" smtClean="0"/>
              <a:t>= True Positive / Total Positive</a:t>
            </a:r>
          </a:p>
          <a:p>
            <a:r>
              <a:rPr lang="en-US" dirty="0" smtClean="0"/>
              <a:t>= TP / (TP+FP)</a:t>
            </a:r>
          </a:p>
          <a:p>
            <a:r>
              <a:rPr lang="en-US" dirty="0" smtClean="0"/>
              <a:t>= 40/50</a:t>
            </a:r>
          </a:p>
          <a:p>
            <a:r>
              <a:rPr lang="en-US" dirty="0" smtClean="0"/>
              <a:t>= .8 = 80%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66800" y="3733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3733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5105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38400" y="5105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7400" y="3745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94502" y="3745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1170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5117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0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74914" y="419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574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79514" y="556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66800" y="685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38400" y="6858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66800" y="2057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38400" y="2057400"/>
            <a:ext cx="1371600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7400" y="697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TP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394502" y="697468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206906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FN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2069068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600200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74914" y="1143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971800" y="25262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679514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72000" y="7620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When:</a:t>
            </a:r>
          </a:p>
          <a:p>
            <a:r>
              <a:rPr lang="en-US" dirty="0" smtClean="0"/>
              <a:t>Prevalence  = 5%</a:t>
            </a:r>
          </a:p>
          <a:p>
            <a:endParaRPr lang="en-US" dirty="0" smtClean="0"/>
          </a:p>
          <a:p>
            <a:r>
              <a:rPr lang="en-US" dirty="0" smtClean="0"/>
              <a:t>Predictive Value = 6.5%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0" y="38100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When:</a:t>
            </a:r>
          </a:p>
          <a:p>
            <a:r>
              <a:rPr lang="en-US" dirty="0" smtClean="0"/>
              <a:t>Prevalence  = 50%</a:t>
            </a:r>
          </a:p>
          <a:p>
            <a:endParaRPr lang="en-US" dirty="0" smtClean="0"/>
          </a:p>
          <a:p>
            <a:r>
              <a:rPr lang="en-US" dirty="0" smtClean="0"/>
              <a:t>Predictive Value = 80%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462</Words>
  <Application>Microsoft Office PowerPoint</Application>
  <PresentationFormat>On-screen Show (4:3)</PresentationFormat>
  <Paragraphs>126</Paragraphs>
  <Slides>9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Columbia University Medical Center</Company>
  <LinksUpToDate>false</LinksUpToDate>
  <SharedDoc>false</SharedDoc>
  <HyperlinksChanged>false</HyperlinksChanged>
  <AppVersion>12.0257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CCNMTL Staff</dc:creator>
  <cp:lastModifiedBy>CindySmalletz</cp:lastModifiedBy>
  <cp:revision>31</cp:revision>
  <dcterms:created xsi:type="dcterms:W3CDTF">2009-04-15T16:33:01Z</dcterms:created>
  <dcterms:modified xsi:type="dcterms:W3CDTF">2009-04-15T16:52:44Z</dcterms:modified>
</cp:coreProperties>
</file>