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"/>
  </p:notesMasterIdLst>
  <p:sldIdLst>
    <p:sldId id="452" r:id="rId2"/>
    <p:sldId id="427" r:id="rId3"/>
  </p:sldIdLst>
  <p:sldSz cx="9144000" cy="6858000" type="screen4x3"/>
  <p:notesSz cx="7086600" cy="942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00"/>
    <a:srgbClr val="3333FF"/>
    <a:srgbClr val="3366FF"/>
    <a:srgbClr val="FFFF66"/>
    <a:srgbClr val="7B7888"/>
    <a:srgbClr val="8D8A98"/>
    <a:srgbClr val="BDBBC3"/>
    <a:srgbClr val="66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4" autoAdjust="0"/>
  </p:normalViewPr>
  <p:slideViewPr>
    <p:cSldViewPr>
      <p:cViewPr>
        <p:scale>
          <a:sx n="80" d="100"/>
          <a:sy n="80" d="100"/>
        </p:scale>
        <p:origin x="-78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5863" y="706438"/>
            <a:ext cx="4714875" cy="3535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8338"/>
            <a:ext cx="5670550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55088"/>
            <a:ext cx="30702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55088"/>
            <a:ext cx="30702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E54518D-A9E3-4060-90B4-9C62DBE7D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2304-D801-43BE-AAF3-F9E059AF9F90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122EE-A36A-4B3A-9700-55EA2996F236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  <a:ln w="9525">
            <a:headEnd/>
            <a:tailEnd/>
          </a:ln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5FEEAE-CCD5-42C4-9B72-B2BFEB3AF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AD867-F908-4BF1-82C2-19C0D7BDFD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A059-4EE5-47B5-BFCD-C0EC13982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41475"/>
            <a:ext cx="7772400" cy="44545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9D0D-BDC5-4C80-BA7F-5732ED2166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641475"/>
            <a:ext cx="7772400" cy="445452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24463-FD7E-4D7E-9267-E5ACAB7ED3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A900-7677-4534-BCAA-70D2A05A4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A382-CB0B-4781-B7BC-65A8C0055C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7A3C3-E78D-4902-83D9-879557985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FE98F-5BEB-4EF4-A127-0FBC1D236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7982A-4264-473D-97F0-CD5D3C5324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BE7C-034E-405F-A1D6-F38799C3BF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889A3-9AD7-4E71-AF7C-9F1F25E921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A5AE5-9449-43AE-B55A-AF7D9B6AE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CE9821A-AE79-4BD2-A64E-DB09103F2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88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1475"/>
            <a:ext cx="7772400" cy="4454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975" r:id="rId1"/>
    <p:sldLayoutId id="2147485976" r:id="rId2"/>
    <p:sldLayoutId id="2147485977" r:id="rId3"/>
    <p:sldLayoutId id="2147485978" r:id="rId4"/>
    <p:sldLayoutId id="2147485979" r:id="rId5"/>
    <p:sldLayoutId id="2147485980" r:id="rId6"/>
    <p:sldLayoutId id="2147485981" r:id="rId7"/>
    <p:sldLayoutId id="2147485982" r:id="rId8"/>
    <p:sldLayoutId id="2147485983" r:id="rId9"/>
    <p:sldLayoutId id="2147485984" r:id="rId10"/>
    <p:sldLayoutId id="2147485985" r:id="rId11"/>
    <p:sldLayoutId id="2147485986" r:id="rId12"/>
    <p:sldLayoutId id="2147485987" r:id="rId13"/>
  </p:sldLayoutIdLst>
  <p:transition spd="med"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45461" t="24190" r="20760" b="18361"/>
          <a:stretch>
            <a:fillRect/>
          </a:stretch>
        </p:blipFill>
        <p:spPr bwMode="auto">
          <a:xfrm>
            <a:off x="1844675" y="457200"/>
            <a:ext cx="5470525" cy="6096000"/>
          </a:xfrm>
          <a:prstGeom prst="rect">
            <a:avLst/>
          </a:prstGeom>
          <a:noFill/>
          <a:ln w="28575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13" y="1295400"/>
            <a:ext cx="8042275" cy="4191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iagonal">
  <a:themeElements>
    <a:clrScheme name="Blue Diagonal 1">
      <a:dk1>
        <a:srgbClr val="000000"/>
      </a:dk1>
      <a:lt1>
        <a:srgbClr val="FFFFFF"/>
      </a:lt1>
      <a:dk2>
        <a:srgbClr val="0066FF"/>
      </a:dk2>
      <a:lt2>
        <a:srgbClr val="FFFF00"/>
      </a:lt2>
      <a:accent1>
        <a:srgbClr val="00CCCC"/>
      </a:accent1>
      <a:accent2>
        <a:srgbClr val="FF33CC"/>
      </a:accent2>
      <a:accent3>
        <a:srgbClr val="AAB8FF"/>
      </a:accent3>
      <a:accent4>
        <a:srgbClr val="DADADA"/>
      </a:accent4>
      <a:accent5>
        <a:srgbClr val="AAE2E2"/>
      </a:accent5>
      <a:accent6>
        <a:srgbClr val="E72DB9"/>
      </a:accent6>
      <a:hlink>
        <a:srgbClr val="FF4568"/>
      </a:hlink>
      <a:folHlink>
        <a:srgbClr val="CCEC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 Diagonal.pot</Template>
  <TotalTime>3121</TotalTime>
  <Words>2</Words>
  <Application>Microsoft Office PowerPoint</Application>
  <PresentationFormat>On-screen Show (4:3)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Times New Roman</vt:lpstr>
      <vt:lpstr>Arial</vt:lpstr>
      <vt:lpstr>Wingdings</vt:lpstr>
      <vt:lpstr>Blue Diagonal</vt:lpstr>
      <vt:lpstr>Slide 1</vt:lpstr>
      <vt:lpstr>Slide 2</vt:lpstr>
    </vt:vector>
  </TitlesOfParts>
  <Company>UMB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Tinanoff</dc:creator>
  <cp:lastModifiedBy>temp</cp:lastModifiedBy>
  <cp:revision>457</cp:revision>
  <cp:lastPrinted>1601-01-01T00:00:00Z</cp:lastPrinted>
  <dcterms:created xsi:type="dcterms:W3CDTF">2001-01-28T21:07:11Z</dcterms:created>
  <dcterms:modified xsi:type="dcterms:W3CDTF">2010-10-18T18:13:14Z</dcterms:modified>
</cp:coreProperties>
</file>