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8" r:id="rId4"/>
    <p:sldId id="265" r:id="rId5"/>
    <p:sldId id="261" r:id="rId6"/>
    <p:sldId id="259" r:id="rId7"/>
    <p:sldId id="260" r:id="rId8"/>
    <p:sldId id="262" r:id="rId9"/>
    <p:sldId id="264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7C33C-600E-4AD8-89C1-FAB5A8072B33}" type="datetimeFigureOut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35DFC-8F69-44F7-8067-A6F0EAA3F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1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35DFC-8F69-44F7-8067-A6F0EAA3FC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3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1F20-FD83-4B9C-B400-62FDDC1A0E2D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6878-577C-4C04-AF5D-B44E5FB4E278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47D2-8879-4F20-895F-C0006ECFB905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BCA-83CE-4307-97B6-AB57BF9F03DF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FA-97A3-4583-885B-0A7CDB0FDC3F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DC39-E3C6-460E-A1E9-4EDDB41D382E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BFFA-7B10-4DDD-993E-73FDA9F55CC1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AE17-3330-46A7-BEA4-75643BC6B3D3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A056-BA26-4BD0-8DCD-A2DE8226F20C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037E-ABF1-4A9F-831B-92F7E576792F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31B2-55B3-40B6-B43C-3E6E062DC400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3BB2D3-45E0-48CD-A74E-0D8C2A0D8563}" type="datetime1">
              <a:rPr lang="zh-CN" altLang="en-US" smtClean="0"/>
              <a:t>2012/8/1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github.com/ccnt/ccntdb.core.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NTDB</a:t>
            </a:r>
            <a:br>
              <a:rPr lang="en-US" altLang="zh-CN" dirty="0" smtClean="0"/>
            </a:br>
            <a:r>
              <a:rPr lang="zh-CN" altLang="en-US" sz="2000" dirty="0" smtClean="0"/>
              <a:t>系列讨论讲座之</a:t>
            </a:r>
            <a:r>
              <a:rPr lang="zh-CN" altLang="en-US" sz="2000" dirty="0" smtClean="0"/>
              <a:t>“分布式数据库一致性问题”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-Platform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 All</a:t>
            </a:r>
          </a:p>
          <a:p>
            <a:endParaRPr lang="en-US" altLang="zh-CN" dirty="0" smtClean="0"/>
          </a:p>
          <a:p>
            <a:pPr lvl="3"/>
            <a:r>
              <a:rPr lang="zh-CN" altLang="en-US" dirty="0" smtClean="0"/>
              <a:t>更多关于</a:t>
            </a:r>
            <a:r>
              <a:rPr lang="en-US" altLang="zh-CN" dirty="0" smtClean="0"/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NTDB</a:t>
            </a:r>
            <a:r>
              <a:rPr lang="zh-CN" altLang="en-US" dirty="0" smtClean="0"/>
              <a:t>讲座查阅</a:t>
            </a:r>
            <a:endParaRPr lang="en-US" altLang="zh-CN" dirty="0"/>
          </a:p>
          <a:p>
            <a:pPr lvl="3"/>
            <a:r>
              <a:rPr lang="en-US" altLang="zh-CN" dirty="0" smtClean="0"/>
              <a:t>Links</a:t>
            </a:r>
            <a:r>
              <a:rPr lang="zh-CN" altLang="en-US" dirty="0" smtClean="0"/>
              <a:t>：</a:t>
            </a:r>
            <a:r>
              <a:rPr lang="en-US" altLang="zh-CN">
                <a:hlinkClick r:id="rId2"/>
              </a:rPr>
              <a:t>https://github.com/ccnt/ccntdb.core.algorithm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下期分享：</a:t>
            </a:r>
            <a:r>
              <a:rPr lang="zh-CN" altLang="en-US" sz="2000" dirty="0" smtClean="0"/>
              <a:t>分布式数据库索引</a:t>
            </a:r>
            <a:r>
              <a:rPr lang="en-US" altLang="zh-CN" sz="2000" dirty="0" smtClean="0"/>
              <a:t>/C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NTDB</a:t>
            </a:r>
            <a:r>
              <a:rPr lang="zh-CN" altLang="en-US" sz="2000" dirty="0" smtClean="0"/>
              <a:t>架构设计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8"/>
            <a:r>
              <a:rPr lang="zh-CN" altLang="en-US" b="1" dirty="0" smtClean="0">
                <a:solidFill>
                  <a:srgbClr val="00B0F0"/>
                </a:solidFill>
              </a:rPr>
              <a:t>欢迎加入，详情联系监控小组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5" y="3140968"/>
            <a:ext cx="655377" cy="2362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基本背景定义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DOC</a:t>
            </a:r>
            <a:r>
              <a:rPr lang="zh-CN" altLang="en-US" dirty="0" smtClean="0"/>
              <a:t>文件“</a:t>
            </a:r>
            <a:r>
              <a:rPr lang="en-US" altLang="zh-CN" dirty="0" err="1" smtClean="0"/>
              <a:t>abd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/>
              <a:t>步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Insert[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3]</a:t>
            </a:r>
          </a:p>
          <a:p>
            <a:pPr lvl="1"/>
            <a:r>
              <a:rPr lang="en-US" altLang="zh-CN" dirty="0" smtClean="0"/>
              <a:t>Delete[</a:t>
            </a:r>
            <a:r>
              <a:rPr lang="zh-CN" altLang="en-US" dirty="0" smtClean="0"/>
              <a:t>“</a:t>
            </a:r>
            <a:r>
              <a:rPr lang="en-US" altLang="zh-CN" dirty="0"/>
              <a:t>b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2]</a:t>
            </a:r>
          </a:p>
          <a:p>
            <a:r>
              <a:rPr lang="zh-CN" altLang="en-US" dirty="0" smtClean="0"/>
              <a:t>两种</a:t>
            </a:r>
            <a:r>
              <a:rPr lang="zh-CN" altLang="en-US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2404892"/>
            <a:ext cx="21602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92280" y="2416967"/>
            <a:ext cx="216024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655" y="2706742"/>
            <a:ext cx="466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SR1</a:t>
            </a:r>
            <a:endParaRPr lang="zh-CN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6966895" y="2706742"/>
            <a:ext cx="4667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/>
              <a:t>SR2</a:t>
            </a:r>
            <a:endParaRPr lang="zh-CN" altLang="en-US" sz="1300" dirty="0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5040052" y="2999130"/>
            <a:ext cx="0" cy="316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00292" y="2999130"/>
            <a:ext cx="0" cy="316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73449" y="2445132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Doc=</a:t>
            </a:r>
            <a:r>
              <a:rPr lang="zh-CN" altLang="en-US" sz="1100" dirty="0" smtClean="0"/>
              <a:t>“</a:t>
            </a:r>
            <a:r>
              <a:rPr lang="en-US" altLang="zh-CN" sz="1100" dirty="0" err="1" smtClean="0"/>
              <a:t>abd</a:t>
            </a:r>
            <a:r>
              <a:rPr lang="zh-CN" altLang="en-US" sz="1100" dirty="0" smtClean="0"/>
              <a:t>”</a:t>
            </a:r>
            <a:endParaRPr lang="zh-CN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57595" y="3212976"/>
            <a:ext cx="124906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O1:</a:t>
            </a:r>
          </a:p>
          <a:p>
            <a:r>
              <a:rPr lang="en-US" altLang="zh-CN" sz="1100" dirty="0" smtClean="0"/>
              <a:t>Delete[</a:t>
            </a:r>
            <a:r>
              <a:rPr lang="zh-CN" altLang="en-US" sz="1100" dirty="0" smtClean="0"/>
              <a:t>“</a:t>
            </a:r>
            <a:r>
              <a:rPr lang="en-US" altLang="zh-CN" sz="1100" dirty="0" smtClean="0"/>
              <a:t>b</a:t>
            </a:r>
            <a:r>
              <a:rPr lang="zh-CN" altLang="en-US" sz="1100" dirty="0" smtClean="0"/>
              <a:t>”，</a:t>
            </a:r>
            <a:r>
              <a:rPr lang="en-US" altLang="zh-CN" sz="1100" dirty="0" smtClean="0"/>
              <a:t>2]</a:t>
            </a:r>
            <a:endParaRPr lang="zh-CN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379301" y="3212975"/>
            <a:ext cx="11929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O2:</a:t>
            </a:r>
          </a:p>
          <a:p>
            <a:r>
              <a:rPr lang="en-US" altLang="zh-CN" sz="1100" dirty="0"/>
              <a:t>I</a:t>
            </a:r>
            <a:r>
              <a:rPr lang="en-US" altLang="zh-CN" sz="1100" dirty="0" smtClean="0"/>
              <a:t>nsert[</a:t>
            </a:r>
            <a:r>
              <a:rPr lang="zh-CN" altLang="en-US" sz="1100" dirty="0" smtClean="0"/>
              <a:t>“</a:t>
            </a:r>
            <a:r>
              <a:rPr lang="en-US" altLang="zh-CN" sz="1100" dirty="0"/>
              <a:t>c</a:t>
            </a:r>
            <a:r>
              <a:rPr lang="zh-CN" altLang="en-US" sz="1100" dirty="0" smtClean="0"/>
              <a:t>”，</a:t>
            </a:r>
            <a:r>
              <a:rPr lang="en-US" altLang="zh-CN" sz="1100" dirty="0"/>
              <a:t>3</a:t>
            </a:r>
            <a:r>
              <a:rPr lang="en-US" altLang="zh-CN" sz="1100" dirty="0" smtClean="0"/>
              <a:t>]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4950768" y="3544665"/>
            <a:ext cx="178568" cy="1785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129736" y="3538464"/>
            <a:ext cx="178568" cy="1785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6" idx="5"/>
          </p:cNvCxnSpPr>
          <p:nvPr/>
        </p:nvCxnSpPr>
        <p:spPr>
          <a:xfrm>
            <a:off x="5103185" y="3697082"/>
            <a:ext cx="2097107" cy="146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</p:cNvCxnSpPr>
          <p:nvPr/>
        </p:nvCxnSpPr>
        <p:spPr>
          <a:xfrm flipH="1">
            <a:off x="5040052" y="3690881"/>
            <a:ext cx="2115835" cy="146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06655" y="4424036"/>
            <a:ext cx="4667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966895" y="4389342"/>
            <a:ext cx="4667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25383" y="5695942"/>
            <a:ext cx="4667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85623" y="5661248"/>
            <a:ext cx="46679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57595" y="4258537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Doc=</a:t>
            </a:r>
            <a:r>
              <a:rPr lang="zh-CN" altLang="en-US" sz="1100" dirty="0" smtClean="0"/>
              <a:t>“</a:t>
            </a:r>
            <a:r>
              <a:rPr lang="en-US" altLang="zh-CN" sz="1100" dirty="0" smtClean="0"/>
              <a:t>ad</a:t>
            </a:r>
            <a:r>
              <a:rPr lang="zh-CN" altLang="en-US" sz="1100" dirty="0" smtClean="0"/>
              <a:t>”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7595" y="556513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Doc=</a:t>
            </a:r>
            <a:r>
              <a:rPr lang="zh-CN" altLang="en-US" sz="1100" dirty="0" smtClean="0"/>
              <a:t>“</a:t>
            </a:r>
            <a:r>
              <a:rPr lang="en-US" altLang="zh-CN" sz="1100" dirty="0" err="1" smtClean="0"/>
              <a:t>adc</a:t>
            </a:r>
            <a:r>
              <a:rPr lang="zh-CN" altLang="en-US" sz="1100" dirty="0" smtClean="0"/>
              <a:t>”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7504334" y="4258537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Doc=</a:t>
            </a:r>
            <a:r>
              <a:rPr lang="zh-CN" altLang="en-US" sz="1100" dirty="0" smtClean="0"/>
              <a:t>“</a:t>
            </a:r>
            <a:r>
              <a:rPr lang="en-US" altLang="zh-CN" sz="1100" dirty="0" err="1" smtClean="0"/>
              <a:t>abcd</a:t>
            </a:r>
            <a:r>
              <a:rPr lang="zh-CN" altLang="en-US" sz="1100" dirty="0" smtClean="0"/>
              <a:t>”</a:t>
            </a:r>
            <a:endParaRPr lang="zh-CN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488305" y="5530443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Doc=</a:t>
            </a:r>
            <a:r>
              <a:rPr lang="zh-CN" altLang="en-US" sz="1100" dirty="0" smtClean="0"/>
              <a:t>“</a:t>
            </a:r>
            <a:r>
              <a:rPr lang="en-US" altLang="zh-CN" sz="1100" dirty="0" err="1" smtClean="0"/>
              <a:t>acd</a:t>
            </a:r>
            <a:r>
              <a:rPr lang="zh-CN" altLang="en-US" sz="1100" dirty="0" smtClean="0"/>
              <a:t>”</a:t>
            </a:r>
            <a:endParaRPr lang="zh-CN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099410" y="616530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3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Web2.0</a:t>
            </a:r>
            <a:r>
              <a:rPr lang="zh-CN" altLang="en-US" dirty="0" smtClean="0"/>
              <a:t>在线协同组编辑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1086002" cy="125747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4854" y="2574196"/>
            <a:ext cx="581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网络环境下，共同编辑该文档，就会产生</a:t>
            </a:r>
            <a:r>
              <a:rPr lang="zh-CN" altLang="en-US" dirty="0" smtClean="0">
                <a:solidFill>
                  <a:srgbClr val="FF0000"/>
                </a:solidFill>
              </a:rPr>
              <a:t>数据一致性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854" y="4077072"/>
            <a:ext cx="581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在分布式数据库环境中，数据的冗余备份策略非常常见。数据块的整块复制来维持的数据一致性会花费高昂的代价。采取的操作肯定会是协同操作各个数据备份块，由此也会产生</a:t>
            </a:r>
            <a:r>
              <a:rPr lang="zh-CN" altLang="en-US" dirty="0" smtClean="0">
                <a:solidFill>
                  <a:srgbClr val="FF0000"/>
                </a:solidFill>
              </a:rPr>
              <a:t>数据一致性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4" y="4328965"/>
            <a:ext cx="1583050" cy="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分布式数据库一致性问题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Hadoop-Hbase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高度假设</a:t>
            </a:r>
            <a:endParaRPr lang="en-US" altLang="zh-CN" dirty="0" smtClean="0"/>
          </a:p>
          <a:p>
            <a:pPr lvl="2"/>
            <a:r>
              <a:rPr lang="zh-CN" altLang="en-US" dirty="0"/>
              <a:t>流</a:t>
            </a:r>
            <a:r>
              <a:rPr lang="zh-CN" altLang="en-US" dirty="0" smtClean="0"/>
              <a:t>数据读写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不提供用户交互或者随机读写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简单文件模型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一次写入多次读取</a:t>
            </a:r>
            <a:endParaRPr lang="en-US" altLang="zh-CN" dirty="0" smtClean="0"/>
          </a:p>
          <a:p>
            <a:r>
              <a:rPr lang="en-US" altLang="zh-CN" dirty="0" smtClean="0"/>
              <a:t>Cassandra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最终一致性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个技术手段为最终一致性</a:t>
            </a:r>
            <a:endParaRPr lang="en-US" altLang="zh-CN" dirty="0" smtClean="0"/>
          </a:p>
          <a:p>
            <a:pPr lvl="2"/>
            <a:r>
              <a:rPr lang="zh-CN" altLang="en-US" dirty="0"/>
              <a:t>逆</a:t>
            </a:r>
            <a:r>
              <a:rPr lang="zh-CN" altLang="en-US" dirty="0" smtClean="0"/>
              <a:t>熵</a:t>
            </a:r>
            <a:r>
              <a:rPr lang="en-US" altLang="zh-CN" dirty="0" smtClean="0"/>
              <a:t>[</a:t>
            </a:r>
            <a:r>
              <a:rPr lang="zh-CN" altLang="en-US" sz="900" dirty="0" smtClean="0"/>
              <a:t>这</a:t>
            </a:r>
            <a:r>
              <a:rPr lang="zh-CN" altLang="en-US" sz="900" dirty="0"/>
              <a:t>是一种备份之间的同步机制。节点之间定期互相检查数据对象的一致性，这里采用的检查不一致的方法是 </a:t>
            </a:r>
            <a:r>
              <a:rPr lang="en-US" altLang="zh-CN" sz="900" dirty="0" err="1"/>
              <a:t>Merkle</a:t>
            </a:r>
            <a:r>
              <a:rPr lang="en-US" altLang="zh-CN" sz="900" dirty="0"/>
              <a:t> </a:t>
            </a:r>
            <a:r>
              <a:rPr lang="en-US" altLang="zh-CN" sz="900" dirty="0" smtClean="0"/>
              <a:t>Tree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读修复</a:t>
            </a:r>
            <a:r>
              <a:rPr lang="en-US" altLang="zh-CN" dirty="0" smtClean="0"/>
              <a:t>[</a:t>
            </a:r>
            <a:r>
              <a:rPr lang="zh-CN" altLang="en-US" sz="900" dirty="0"/>
              <a:t>客户端读取某个对象的时候，触发对该对象的一致性检查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提示移交</a:t>
            </a:r>
            <a:r>
              <a:rPr lang="en-US" altLang="zh-CN" dirty="0" smtClean="0"/>
              <a:t>[</a:t>
            </a:r>
            <a:r>
              <a:rPr lang="zh-CN" altLang="en-US" sz="900" dirty="0"/>
              <a:t>对写操作，如果其中一个目标节点不在线，先将该对象中继到另一个节点上，中继节点等目标节点上线再把对象给它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分布式删除</a:t>
            </a:r>
            <a:r>
              <a:rPr lang="en-US" altLang="zh-CN" dirty="0" smtClean="0"/>
              <a:t>[</a:t>
            </a:r>
            <a:r>
              <a:rPr lang="zh-CN" altLang="en-US" sz="900" dirty="0"/>
              <a:t>本地并不立即删除一个数据对象，而是给该对象标记一个</a:t>
            </a:r>
            <a:r>
              <a:rPr lang="en-US" altLang="zh-CN" sz="900" dirty="0"/>
              <a:t>hint</a:t>
            </a:r>
            <a:r>
              <a:rPr lang="zh-CN" altLang="en-US" sz="900" dirty="0"/>
              <a:t>，定期对标记了</a:t>
            </a:r>
            <a:r>
              <a:rPr lang="en-US" altLang="zh-CN" sz="900" dirty="0"/>
              <a:t>hint</a:t>
            </a:r>
            <a:r>
              <a:rPr lang="zh-CN" altLang="en-US" sz="900" dirty="0"/>
              <a:t>的对象进行垃圾回收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smtClean="0"/>
              <a:t>FastDFS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5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传统解决方案</a:t>
            </a:r>
            <a:endParaRPr lang="en-US" altLang="zh-CN" dirty="0"/>
          </a:p>
          <a:p>
            <a:pPr lvl="1"/>
            <a:r>
              <a:rPr lang="zh-CN" altLang="en-US" dirty="0" smtClean="0"/>
              <a:t>事务序列化，二阶段锁</a:t>
            </a:r>
            <a:endParaRPr lang="en-US" altLang="zh-CN" dirty="0" smtClean="0"/>
          </a:p>
          <a:p>
            <a:r>
              <a:rPr lang="zh-CN" altLang="en-US" dirty="0" smtClean="0"/>
              <a:t>问题缺陷产生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网络延迟，操作阻塞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依赖最慢的节点，降低整体效率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二阶段锁介绍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一致性维护难题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dOPT</a:t>
            </a:r>
            <a:r>
              <a:rPr lang="zh-CN" altLang="en-US" dirty="0" smtClean="0"/>
              <a:t>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问题描述</a:t>
            </a:r>
            <a:endParaRPr lang="en-US" altLang="zh-CN" dirty="0" smtClean="0"/>
          </a:p>
          <a:p>
            <a:r>
              <a:rPr lang="en-US" altLang="zh-CN" dirty="0" smtClean="0"/>
              <a:t>False-tie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ERV</a:t>
            </a:r>
            <a:r>
              <a:rPr lang="zh-CN" altLang="en-US" dirty="0" smtClean="0"/>
              <a:t>）难题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地址空间转换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监控组（</a:t>
            </a:r>
            <a:r>
              <a:rPr lang="en-US" altLang="zh-CN" smtClean="0"/>
              <a:t>G-Platfrom</a:t>
            </a:r>
            <a:r>
              <a:rPr lang="zh-CN" altLang="en-US" smtClean="0"/>
              <a:t>）荣誉产品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78</TotalTime>
  <Words>471</Words>
  <Application>Microsoft Office PowerPoint</Application>
  <PresentationFormat>全屏显示(4:3)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主管人员</vt:lpstr>
      <vt:lpstr>CCNTDB 系列讨论讲座之“分布式数据库一致性问题”</vt:lpstr>
      <vt:lpstr>基本背景定义</vt:lpstr>
      <vt:lpstr>一个简单的例子</vt:lpstr>
      <vt:lpstr>Web2.0在线协同组编辑</vt:lpstr>
      <vt:lpstr>分布式数据库一致性问题</vt:lpstr>
      <vt:lpstr>传统解决方案</vt:lpstr>
      <vt:lpstr>二阶段锁介绍</vt:lpstr>
      <vt:lpstr>一致性维护难题</vt:lpstr>
      <vt:lpstr>解决方案-地址空间转换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CCNTDB系列问题之 分布式数据库数据一致性问题</dc:title>
  <dc:creator>tommy</dc:creator>
  <cp:lastModifiedBy>tom</cp:lastModifiedBy>
  <cp:revision>48</cp:revision>
  <dcterms:created xsi:type="dcterms:W3CDTF">2012-07-29T06:21:55Z</dcterms:created>
  <dcterms:modified xsi:type="dcterms:W3CDTF">2012-08-01T13:21:50Z</dcterms:modified>
</cp:coreProperties>
</file>