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32F93-CB69-4F0C-8908-9BEE6B6812C9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7AAD7-CC94-4048-9E4D-8E09CED79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ECED-9B6C-4CAB-B72C-213D8554B64E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0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745-5C5A-4281-A566-13E2CEDD3103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1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2B03-1FE5-4ECF-A610-8FC62D8D6588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2ACC-D902-4455-BF39-8F1C0398650D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9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CA44-FCDE-4822-81A2-6DD39A798B88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3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EF42-4E56-4BC5-81A4-67F06A90425D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3209-0784-4974-9D04-05E1B77298F8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3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64F-DFCB-4AC2-B0CD-5277BE177C83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7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F19-E851-4613-8C05-CB909F0FC69D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6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C34C-298C-40E6-B6E6-64F8EADF9827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014-A2C4-46B1-8BD8-351C1C2097A5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2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1550-0CDB-4782-A613-44C0DBA60EF9}" type="datetime1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62DA-D272-4087-8C0A-239A6FE3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NTDB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-Platform</a:t>
            </a:r>
            <a:r>
              <a:rPr lang="zh-CN" altLang="en-US" dirty="0" smtClean="0"/>
              <a:t>开发版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1197981" y="1131432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2854165" y="1131432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4654365" y="1131432"/>
            <a:ext cx="792088" cy="86409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Leader</a:t>
            </a:r>
            <a:endParaRPr lang="zh-CN" altLang="en-US" sz="1300" dirty="0"/>
          </a:p>
        </p:txBody>
      </p:sp>
      <p:sp>
        <p:nvSpPr>
          <p:cNvPr id="8" name="流程图: 磁盘 7"/>
          <p:cNvSpPr/>
          <p:nvPr/>
        </p:nvSpPr>
        <p:spPr>
          <a:xfrm>
            <a:off x="6382557" y="1131432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79908" y="2427576"/>
            <a:ext cx="1080120" cy="74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 </a:t>
            </a:r>
            <a:r>
              <a:rPr lang="en-US" altLang="zh-CN" b="1" dirty="0" smtClean="0"/>
              <a:t>64MB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2854165" y="3714357"/>
            <a:ext cx="1645827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95536" y="3435688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60232" y="253754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Block </a:t>
            </a:r>
            <a:r>
              <a:rPr lang="zh-CN" altLang="en-US" dirty="0" smtClean="0">
                <a:solidFill>
                  <a:srgbClr val="FF0000"/>
                </a:solidFill>
              </a:rPr>
              <a:t>备份</a:t>
            </a:r>
            <a:r>
              <a:rPr lang="zh-CN" altLang="en-US" dirty="0" smtClean="0"/>
              <a:t> 传输 移动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23528" y="552392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60232" y="3781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232" y="4961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0625" y="599781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54165" y="4961297"/>
            <a:ext cx="12857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Row index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99983" y="4961297"/>
            <a:ext cx="114647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 index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1197981" y="4529249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54366" y="3714357"/>
            <a:ext cx="7920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50209" y="60119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04447" y="1194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出口控制器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2679" y="6011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045430" y="3429000"/>
            <a:ext cx="1800200" cy="2448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Buffer Manager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Designed by C-Platform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504" y="2564904"/>
            <a:ext cx="648072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429000"/>
            <a:ext cx="1224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API: Put</a:t>
            </a:r>
          </a:p>
          <a:p>
            <a:r>
              <a:rPr lang="en-US" altLang="zh-CN" dirty="0" smtClean="0"/>
              <a:t>API: Delete</a:t>
            </a:r>
          </a:p>
          <a:p>
            <a:r>
              <a:rPr lang="en-US" altLang="zh-CN" dirty="0" smtClean="0"/>
              <a:t>API: scan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27986" y="2456892"/>
            <a:ext cx="734685" cy="7920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6717838" y="2384884"/>
            <a:ext cx="792088" cy="86409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Argue</a:t>
            </a:r>
          </a:p>
          <a:p>
            <a:pPr algn="ctr"/>
            <a:r>
              <a:rPr lang="en-US" altLang="zh-CN" sz="1300" dirty="0" smtClean="0"/>
              <a:t>Leader</a:t>
            </a:r>
            <a:endParaRPr lang="zh-CN" altLang="en-US" sz="1300" dirty="0"/>
          </a:p>
        </p:txBody>
      </p:sp>
      <p:sp>
        <p:nvSpPr>
          <p:cNvPr id="9" name="矩形 8"/>
          <p:cNvSpPr/>
          <p:nvPr/>
        </p:nvSpPr>
        <p:spPr>
          <a:xfrm>
            <a:off x="3117438" y="4257092"/>
            <a:ext cx="806490" cy="12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17438" y="4527122"/>
            <a:ext cx="806490" cy="1260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17438" y="4851158"/>
            <a:ext cx="806490" cy="1260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6717838" y="548680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6717838" y="1412776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磁盘 14"/>
          <p:cNvSpPr/>
          <p:nvPr/>
        </p:nvSpPr>
        <p:spPr>
          <a:xfrm>
            <a:off x="6717838" y="3395309"/>
            <a:ext cx="792088" cy="86409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/>
              <a:t>Meta</a:t>
            </a:r>
          </a:p>
          <a:p>
            <a:pPr algn="ctr"/>
            <a:r>
              <a:rPr lang="en-US" altLang="zh-CN" sz="1300" dirty="0"/>
              <a:t>Manager</a:t>
            </a:r>
            <a:endParaRPr lang="zh-CN" altLang="en-US" sz="1300" dirty="0"/>
          </a:p>
        </p:txBody>
      </p:sp>
      <p:sp>
        <p:nvSpPr>
          <p:cNvPr id="16" name="流程图: 磁盘 15"/>
          <p:cNvSpPr/>
          <p:nvPr/>
        </p:nvSpPr>
        <p:spPr>
          <a:xfrm>
            <a:off x="6717838" y="4358416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磁盘 19"/>
          <p:cNvSpPr/>
          <p:nvPr/>
        </p:nvSpPr>
        <p:spPr>
          <a:xfrm>
            <a:off x="3477478" y="2456892"/>
            <a:ext cx="792088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989646" y="2456892"/>
            <a:ext cx="1469369" cy="7920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53942" y="693363"/>
            <a:ext cx="806490" cy="12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53942" y="963393"/>
            <a:ext cx="806490" cy="1260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53942" y="1287429"/>
            <a:ext cx="806490" cy="1260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25950" y="4383106"/>
            <a:ext cx="806490" cy="12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725950" y="4653136"/>
            <a:ext cx="806490" cy="1260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725950" y="4977172"/>
            <a:ext cx="806490" cy="1260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61854" y="963393"/>
            <a:ext cx="252028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24330" y="963393"/>
            <a:ext cx="806490" cy="126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45530" y="2852936"/>
            <a:ext cx="252028" cy="3240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3668299" y="1914216"/>
            <a:ext cx="806490" cy="1260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61854" y="1815205"/>
            <a:ext cx="252028" cy="3240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724330" y="1828053"/>
            <a:ext cx="806490" cy="1260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691680" y="548680"/>
            <a:ext cx="720080" cy="53285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Selector</a:t>
            </a:r>
          </a:p>
          <a:p>
            <a:pPr algn="ctr"/>
            <a:r>
              <a:rPr lang="en-US" altLang="zh-CN" sz="1100" b="1" dirty="0" smtClean="0"/>
              <a:t>Manager</a:t>
            </a:r>
            <a:endParaRPr lang="zh-CN" altLang="en-US" sz="1100" b="1" dirty="0"/>
          </a:p>
        </p:txBody>
      </p:sp>
      <p:sp>
        <p:nvSpPr>
          <p:cNvPr id="35" name="右箭头 34"/>
          <p:cNvSpPr/>
          <p:nvPr/>
        </p:nvSpPr>
        <p:spPr>
          <a:xfrm>
            <a:off x="827584" y="2456892"/>
            <a:ext cx="734685" cy="7920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131629" y="224644"/>
            <a:ext cx="252028" cy="3240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520683" y="201996"/>
            <a:ext cx="18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 Region [A-K]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56</Words>
  <Application>Microsoft Office PowerPoint</Application>
  <PresentationFormat>全屏显示(4:3)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CCNTDB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CCNTDB</dc:title>
  <dc:creator>tom</dc:creator>
  <cp:lastModifiedBy>tom</cp:lastModifiedBy>
  <cp:revision>16</cp:revision>
  <dcterms:created xsi:type="dcterms:W3CDTF">2012-07-24T02:04:38Z</dcterms:created>
  <dcterms:modified xsi:type="dcterms:W3CDTF">2012-07-24T03:17:29Z</dcterms:modified>
</cp:coreProperties>
</file>