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7" r:id="rId4"/>
    <p:sldId id="258" r:id="rId5"/>
    <p:sldId id="259" r:id="rId6"/>
    <p:sldId id="263" r:id="rId7"/>
    <p:sldId id="266" r:id="rId8"/>
    <p:sldId id="265" r:id="rId9"/>
    <p:sldId id="261" r:id="rId10"/>
    <p:sldId id="262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96" d="100"/>
          <a:sy n="96" d="100"/>
        </p:scale>
        <p:origin x="-106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AA3AE-164F-451F-A02A-69A57EDDA8A8}" type="datetimeFigureOut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2E93-3E0B-41C7-8466-D09D2CEE5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BD5-2325-4C8F-8946-251E9B24F156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468-F762-452F-9055-64017F752750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3C4F-1873-4DA1-88C6-BE68A37BACB8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28D4-C62F-4769-B07E-FB6A06644FA3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EA0-349C-4426-92F3-A6AECEC82E41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F02-9706-4645-9508-EBD66A537EE2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D916-3BCF-434D-B66D-E7A45A03D726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B4F3-8C7C-47BD-AC8B-2DDA5BBE2255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A02-7E78-4B90-87D0-CBC1AA1A9ED2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63D5-7A6A-4838-9C61-F8EFF47F612A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A0A3-34F8-4D7D-A4D7-D4451E5F3DE0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2259-B4C6-41B1-A622-5DE5D2FF7D59}" type="datetime1">
              <a:rPr lang="zh-CN" altLang="en-US" smtClean="0"/>
              <a:t>2012/7/22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nt/ccntgridD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NTDB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-Platform</a:t>
            </a:r>
            <a:r>
              <a:rPr lang="zh-CN" altLang="en-US" dirty="0" smtClean="0"/>
              <a:t>开发版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6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2555776" y="3356992"/>
            <a:ext cx="51485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0"/>
            <a:endCxn id="21" idx="0"/>
          </p:cNvCxnSpPr>
          <p:nvPr/>
        </p:nvCxnSpPr>
        <p:spPr>
          <a:xfrm>
            <a:off x="2555776" y="3020161"/>
            <a:ext cx="51485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0" y="4643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支撑层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83568" y="177281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3568" y="458112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55776" y="548680"/>
            <a:ext cx="936104" cy="832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1920" y="548680"/>
            <a:ext cx="936104" cy="832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48064" y="548680"/>
            <a:ext cx="936104" cy="832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44208" y="548680"/>
            <a:ext cx="936104" cy="832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2231740" y="2708126"/>
            <a:ext cx="648072" cy="936104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Server</a:t>
            </a:r>
            <a:endParaRPr lang="zh-CN" altLang="en-US" sz="1300" b="1" dirty="0"/>
          </a:p>
        </p:txBody>
      </p:sp>
      <p:sp>
        <p:nvSpPr>
          <p:cNvPr id="16" name="流程图: 磁盘 15"/>
          <p:cNvSpPr/>
          <p:nvPr/>
        </p:nvSpPr>
        <p:spPr>
          <a:xfrm>
            <a:off x="3131840" y="2708126"/>
            <a:ext cx="648072" cy="936104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Server</a:t>
            </a:r>
            <a:endParaRPr lang="zh-CN" altLang="en-US" sz="1300" b="1" dirty="0"/>
          </a:p>
        </p:txBody>
      </p:sp>
      <p:sp>
        <p:nvSpPr>
          <p:cNvPr id="17" name="流程图: 磁盘 16"/>
          <p:cNvSpPr/>
          <p:nvPr/>
        </p:nvSpPr>
        <p:spPr>
          <a:xfrm>
            <a:off x="3995936" y="2708126"/>
            <a:ext cx="648072" cy="936104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Server</a:t>
            </a:r>
            <a:endParaRPr lang="zh-CN" altLang="en-US" sz="1300" b="1" dirty="0"/>
          </a:p>
        </p:txBody>
      </p:sp>
      <p:sp>
        <p:nvSpPr>
          <p:cNvPr id="18" name="流程图: 磁盘 17"/>
          <p:cNvSpPr/>
          <p:nvPr/>
        </p:nvSpPr>
        <p:spPr>
          <a:xfrm>
            <a:off x="4824028" y="2708126"/>
            <a:ext cx="648072" cy="936104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Leader</a:t>
            </a:r>
            <a:endParaRPr lang="zh-CN" altLang="en-US" sz="1300" b="1" dirty="0"/>
          </a:p>
        </p:txBody>
      </p:sp>
      <p:sp>
        <p:nvSpPr>
          <p:cNvPr id="19" name="流程图: 磁盘 18"/>
          <p:cNvSpPr/>
          <p:nvPr/>
        </p:nvSpPr>
        <p:spPr>
          <a:xfrm>
            <a:off x="5652120" y="2708126"/>
            <a:ext cx="648072" cy="936104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Server</a:t>
            </a:r>
            <a:endParaRPr lang="zh-CN" altLang="en-US" sz="1300" b="1" dirty="0"/>
          </a:p>
        </p:txBody>
      </p:sp>
      <p:sp>
        <p:nvSpPr>
          <p:cNvPr id="20" name="流程图: 磁盘 19"/>
          <p:cNvSpPr/>
          <p:nvPr/>
        </p:nvSpPr>
        <p:spPr>
          <a:xfrm>
            <a:off x="6516216" y="2708126"/>
            <a:ext cx="648072" cy="936104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Secondary</a:t>
            </a:r>
          </a:p>
          <a:p>
            <a:pPr algn="ctr"/>
            <a:r>
              <a:rPr lang="en-US" altLang="zh-CN" sz="1300" b="1" dirty="0" smtClean="0"/>
              <a:t>Leader</a:t>
            </a:r>
            <a:endParaRPr lang="zh-CN" altLang="en-US" sz="1300" b="1" dirty="0"/>
          </a:p>
        </p:txBody>
      </p:sp>
      <p:sp>
        <p:nvSpPr>
          <p:cNvPr id="21" name="流程图: 磁盘 20"/>
          <p:cNvSpPr/>
          <p:nvPr/>
        </p:nvSpPr>
        <p:spPr>
          <a:xfrm>
            <a:off x="7380312" y="2708126"/>
            <a:ext cx="648072" cy="936104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/>
              <a:t>Server</a:t>
            </a:r>
            <a:endParaRPr lang="zh-CN" altLang="en-US" sz="1300" b="1" dirty="0"/>
          </a:p>
        </p:txBody>
      </p:sp>
      <p:sp>
        <p:nvSpPr>
          <p:cNvPr id="25" name="圆角矩形 24"/>
          <p:cNvSpPr/>
          <p:nvPr/>
        </p:nvSpPr>
        <p:spPr>
          <a:xfrm>
            <a:off x="2555776" y="4941168"/>
            <a:ext cx="1080120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-DFS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851920" y="4941168"/>
            <a:ext cx="1080120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-DCS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178166" y="4938856"/>
            <a:ext cx="1080120" cy="7200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Zookeeper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11" idx="2"/>
            <a:endCxn id="15" idx="1"/>
          </p:cNvCxnSpPr>
          <p:nvPr/>
        </p:nvCxnSpPr>
        <p:spPr>
          <a:xfrm flipH="1">
            <a:off x="2555776" y="1381418"/>
            <a:ext cx="468052" cy="1326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2"/>
            <a:endCxn id="18" idx="1"/>
          </p:cNvCxnSpPr>
          <p:nvPr/>
        </p:nvCxnSpPr>
        <p:spPr>
          <a:xfrm>
            <a:off x="4319972" y="1381418"/>
            <a:ext cx="828092" cy="1326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2"/>
            <a:endCxn id="21" idx="1"/>
          </p:cNvCxnSpPr>
          <p:nvPr/>
        </p:nvCxnSpPr>
        <p:spPr>
          <a:xfrm>
            <a:off x="4319972" y="1381418"/>
            <a:ext cx="3384376" cy="1326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2"/>
            <a:endCxn id="16" idx="1"/>
          </p:cNvCxnSpPr>
          <p:nvPr/>
        </p:nvCxnSpPr>
        <p:spPr>
          <a:xfrm flipH="1">
            <a:off x="3455876" y="1381418"/>
            <a:ext cx="864096" cy="1326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2"/>
            <a:endCxn id="16" idx="1"/>
          </p:cNvCxnSpPr>
          <p:nvPr/>
        </p:nvCxnSpPr>
        <p:spPr>
          <a:xfrm>
            <a:off x="3023828" y="1381418"/>
            <a:ext cx="432048" cy="13267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5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奇思妙想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-Platform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6336" y="4077072"/>
            <a:ext cx="110799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细节？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3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second index</a:t>
            </a:r>
          </a:p>
          <a:p>
            <a:r>
              <a:rPr lang="zh-CN" altLang="en-US" dirty="0" smtClean="0"/>
              <a:t>服务器通信</a:t>
            </a:r>
            <a:endParaRPr lang="en-US" altLang="zh-CN" dirty="0" smtClean="0"/>
          </a:p>
          <a:p>
            <a:r>
              <a:rPr lang="zh-CN" altLang="en-US" dirty="0" smtClean="0"/>
              <a:t>集群管理</a:t>
            </a:r>
            <a:endParaRPr lang="en-US" altLang="zh-CN" dirty="0" smtClean="0"/>
          </a:p>
          <a:p>
            <a:r>
              <a:rPr lang="zh-CN" altLang="en-US" dirty="0"/>
              <a:t>容</a:t>
            </a:r>
            <a:r>
              <a:rPr lang="zh-CN" altLang="en-US" dirty="0" smtClean="0"/>
              <a:t>灾备份</a:t>
            </a:r>
            <a:endParaRPr lang="en-US" altLang="zh-CN" dirty="0" smtClean="0"/>
          </a:p>
          <a:p>
            <a:r>
              <a:rPr lang="zh-CN" altLang="en-US" dirty="0" smtClean="0"/>
              <a:t>日志管理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1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更多相关内容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Links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github.com/ccnt/ccntgridDB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8"/>
            <a:r>
              <a:rPr lang="zh-CN" altLang="en-US" b="1" dirty="0" smtClean="0">
                <a:solidFill>
                  <a:srgbClr val="FF0000"/>
                </a:solidFill>
              </a:rPr>
              <a:t>期待你的加入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抛砖引玉</a:t>
            </a:r>
            <a:r>
              <a:rPr lang="en-US" altLang="zh-CN" dirty="0" smtClean="0"/>
              <a:t>——HBASE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3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 Table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96752"/>
            <a:ext cx="4968552" cy="5216979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4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数据操作（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1476102"/>
            <a:ext cx="7630590" cy="3905795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6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630590" cy="193384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0" y="2065842"/>
            <a:ext cx="7611538" cy="152421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6" y="3594073"/>
            <a:ext cx="7611538" cy="2391109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7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从架构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个主服务器和多个字表服务器组成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1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pic>
        <p:nvPicPr>
          <p:cNvPr id="5" name="Picture 2" descr="h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725199" cy="45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奇思妙想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-Platform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6336" y="4077072"/>
            <a:ext cx="110799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架构？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823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1197981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2854165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4654365" y="1131432"/>
            <a:ext cx="792088" cy="86409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Leader</a:t>
            </a:r>
            <a:endParaRPr lang="zh-CN" altLang="en-US" sz="1300" dirty="0"/>
          </a:p>
        </p:txBody>
      </p:sp>
      <p:sp>
        <p:nvSpPr>
          <p:cNvPr id="7" name="流程图: 磁盘 6"/>
          <p:cNvSpPr/>
          <p:nvPr/>
        </p:nvSpPr>
        <p:spPr>
          <a:xfrm>
            <a:off x="6382557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9908" y="2427576"/>
            <a:ext cx="1080120" cy="74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</a:t>
            </a:r>
            <a:r>
              <a:rPr lang="en-US" altLang="zh-CN" b="1" dirty="0" smtClean="0"/>
              <a:t>64MB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854165" y="3714357"/>
            <a:ext cx="1645827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95536" y="343568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253754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 </a:t>
            </a:r>
            <a:r>
              <a:rPr lang="zh-CN" altLang="en-US" dirty="0" smtClean="0">
                <a:solidFill>
                  <a:srgbClr val="FF0000"/>
                </a:solidFill>
              </a:rPr>
              <a:t>备份</a:t>
            </a:r>
            <a:r>
              <a:rPr lang="zh-CN" altLang="en-US" dirty="0" smtClean="0"/>
              <a:t> 传输 移动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23528" y="552392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0232" y="3781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4961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0625" y="599781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4165" y="4961297"/>
            <a:ext cx="1285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Row index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99983" y="4961297"/>
            <a:ext cx="11464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 index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1197981" y="4529249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54366" y="3714357"/>
            <a:ext cx="7920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50209" y="60119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04447" y="1194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出口控制器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72679" y="6011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入口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5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157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CCNTDB</vt:lpstr>
      <vt:lpstr>抛砖引玉——HBASE</vt:lpstr>
      <vt:lpstr>Big Table数据结构</vt:lpstr>
      <vt:lpstr>数据操作（HBASE）</vt:lpstr>
      <vt:lpstr>PowerPoint 演示文稿</vt:lpstr>
      <vt:lpstr>HBASE架构</vt:lpstr>
      <vt:lpstr>PowerPoint 演示文稿</vt:lpstr>
      <vt:lpstr>奇思妙想——C-Platform</vt:lpstr>
      <vt:lpstr>PowerPoint 演示文稿</vt:lpstr>
      <vt:lpstr>PowerPoint 演示文稿</vt:lpstr>
      <vt:lpstr>奇思妙想——C-Platform</vt:lpstr>
      <vt:lpstr>细节？</vt:lpstr>
      <vt:lpstr>更多相关内容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CCNTDB</dc:title>
  <dc:creator>tom</dc:creator>
  <cp:lastModifiedBy>tommy</cp:lastModifiedBy>
  <cp:revision>39</cp:revision>
  <dcterms:created xsi:type="dcterms:W3CDTF">2012-07-20T01:16:03Z</dcterms:created>
  <dcterms:modified xsi:type="dcterms:W3CDTF">2012-07-22T06:29:53Z</dcterms:modified>
</cp:coreProperties>
</file>