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289" r:id="rId2"/>
    <p:sldId id="271" r:id="rId3"/>
    <p:sldId id="256" r:id="rId4"/>
    <p:sldId id="257" r:id="rId5"/>
    <p:sldId id="258" r:id="rId6"/>
    <p:sldId id="259" r:id="rId7"/>
    <p:sldId id="269" r:id="rId8"/>
    <p:sldId id="286" r:id="rId9"/>
    <p:sldId id="261" r:id="rId10"/>
    <p:sldId id="262" r:id="rId11"/>
    <p:sldId id="263" r:id="rId12"/>
    <p:sldId id="264" r:id="rId13"/>
    <p:sldId id="265" r:id="rId14"/>
    <p:sldId id="266" r:id="rId15"/>
    <p:sldId id="267" r:id="rId16"/>
    <p:sldId id="272" r:id="rId17"/>
    <p:sldId id="273" r:id="rId18"/>
    <p:sldId id="275" r:id="rId19"/>
    <p:sldId id="284" r:id="rId20"/>
    <p:sldId id="276" r:id="rId21"/>
    <p:sldId id="285" r:id="rId22"/>
    <p:sldId id="274" r:id="rId23"/>
    <p:sldId id="277" r:id="rId24"/>
    <p:sldId id="278" r:id="rId25"/>
    <p:sldId id="279" r:id="rId26"/>
    <p:sldId id="280" r:id="rId27"/>
    <p:sldId id="281" r:id="rId28"/>
    <p:sldId id="282" r:id="rId29"/>
    <p:sldId id="283" r:id="rId30"/>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accent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accent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accent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accent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accent1"/>
        </a:solidFill>
        <a:latin typeface="Times New Roman" pitchFamily="18" charset="0"/>
        <a:ea typeface="+mn-ea"/>
        <a:cs typeface="+mn-cs"/>
      </a:defRPr>
    </a:lvl5pPr>
    <a:lvl6pPr marL="2286000" algn="l" defTabSz="914400" rtl="0" eaLnBrk="1" latinLnBrk="0" hangingPunct="1">
      <a:defRPr sz="2400" kern="1200">
        <a:solidFill>
          <a:schemeClr val="accent1"/>
        </a:solidFill>
        <a:latin typeface="Times New Roman" pitchFamily="18" charset="0"/>
        <a:ea typeface="+mn-ea"/>
        <a:cs typeface="+mn-cs"/>
      </a:defRPr>
    </a:lvl6pPr>
    <a:lvl7pPr marL="2743200" algn="l" defTabSz="914400" rtl="0" eaLnBrk="1" latinLnBrk="0" hangingPunct="1">
      <a:defRPr sz="2400" kern="1200">
        <a:solidFill>
          <a:schemeClr val="accent1"/>
        </a:solidFill>
        <a:latin typeface="Times New Roman" pitchFamily="18" charset="0"/>
        <a:ea typeface="+mn-ea"/>
        <a:cs typeface="+mn-cs"/>
      </a:defRPr>
    </a:lvl7pPr>
    <a:lvl8pPr marL="3200400" algn="l" defTabSz="914400" rtl="0" eaLnBrk="1" latinLnBrk="0" hangingPunct="1">
      <a:defRPr sz="2400" kern="1200">
        <a:solidFill>
          <a:schemeClr val="accent1"/>
        </a:solidFill>
        <a:latin typeface="Times New Roman" pitchFamily="18" charset="0"/>
        <a:ea typeface="+mn-ea"/>
        <a:cs typeface="+mn-cs"/>
      </a:defRPr>
    </a:lvl8pPr>
    <a:lvl9pPr marL="3657600" algn="l" defTabSz="914400" rtl="0" eaLnBrk="1" latinLnBrk="0" hangingPunct="1">
      <a:defRPr sz="2400" kern="1200">
        <a:solidFill>
          <a:schemeClr val="accent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FFA3"/>
    <a:srgbClr val="00FF00"/>
    <a:srgbClr val="FC0128"/>
    <a:srgbClr val="FFFFFF"/>
    <a:srgbClr val="000000"/>
    <a:srgbClr val="DADADA"/>
    <a:srgbClr val="BC37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6" autoAdjust="0"/>
    <p:restoredTop sz="84165" autoAdjust="0"/>
  </p:normalViewPr>
  <p:slideViewPr>
    <p:cSldViewPr>
      <p:cViewPr varScale="1">
        <p:scale>
          <a:sx n="101" d="100"/>
          <a:sy n="101" d="100"/>
        </p:scale>
        <p:origin x="2056"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28898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ffectLst/>
        </p:spPr>
      </p:sp>
      <p:sp>
        <p:nvSpPr>
          <p:cNvPr id="2051" name="Rectangle 3"/>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ltLang="zh-CN"/>
              <a:t>Click to edit Master notes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2052" name="Rectangle 4"/>
          <p:cNvSpPr>
            <a:spLocks noChangeArrowheads="1"/>
          </p:cNvSpPr>
          <p:nvPr/>
        </p:nvSpPr>
        <p:spPr bwMode="auto">
          <a:xfrm>
            <a:off x="5735638" y="682625"/>
            <a:ext cx="536575" cy="454025"/>
          </a:xfrm>
          <a:prstGeom prst="rect">
            <a:avLst/>
          </a:prstGeom>
          <a:noFill/>
          <a:ln w="12700">
            <a:noFill/>
            <a:miter lim="800000"/>
            <a:headEnd/>
            <a:tailEnd/>
          </a:ln>
          <a:effectLst/>
        </p:spPr>
        <p:txBody>
          <a:bodyPr wrap="none" lIns="90488" tIns="44450" rIns="90488" bIns="44450">
            <a:spAutoFit/>
          </a:bodyPr>
          <a:lstStyle/>
          <a:p>
            <a:fld id="{121C961E-71E8-4FE2-BFD3-7101DC501727}" type="slidenum">
              <a:rPr lang="zh-CN" altLang="en-US"/>
              <a:pPr/>
              <a:t>‹#›</a:t>
            </a:fld>
            <a:endParaRPr lang="en-US" altLang="zh-CN"/>
          </a:p>
        </p:txBody>
      </p:sp>
    </p:spTree>
    <p:extLst>
      <p:ext uri="{BB962C8B-B14F-4D97-AF65-F5344CB8AC3E}">
        <p14:creationId xmlns:p14="http://schemas.microsoft.com/office/powerpoint/2010/main" val="10084272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bwMode="auto">
          <a:xfrm>
            <a:off x="1152525" y="692150"/>
            <a:ext cx="4554538" cy="3416300"/>
          </a:xfrm>
          <a:prstGeom prst="rect">
            <a:avLst/>
          </a:prstGeom>
          <a:solidFill>
            <a:srgbClr val="FFFFFF"/>
          </a:solidFill>
          <a:ln>
            <a:solidFill>
              <a:srgbClr val="000000"/>
            </a:solidFill>
            <a:miter lim="800000"/>
            <a:headEnd/>
            <a:tailEnd/>
          </a:ln>
        </p:spPr>
      </p:sp>
      <p:sp>
        <p:nvSpPr>
          <p:cNvPr id="3379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91427" tIns="45713" rIns="91427" bIns="45713"/>
          <a:lstStyle/>
          <a:p>
            <a:pPr>
              <a:spcBef>
                <a:spcPct val="50000"/>
              </a:spcBef>
            </a:pPr>
            <a:r>
              <a:rPr lang="en-US" altLang="zh-CN" sz="2400">
                <a:effectLst>
                  <a:outerShdw blurRad="38100" dist="38100" dir="2700000" algn="tl">
                    <a:srgbClr val="C0C0C0"/>
                  </a:outerShdw>
                </a:effectLst>
              </a:rPr>
              <a:t>This lecture was modified from the 1997 presentation with the book, with new conventions provided in the second edition (2001) of the textbook  - Z. Zhu</a:t>
            </a:r>
          </a:p>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body" idx="1"/>
          </p:nvPr>
        </p:nvSpPr>
        <p:spPr>
          <a:noFill/>
          <a:ln/>
        </p:spPr>
        <p:txBody>
          <a:bodyPr/>
          <a:lstStyle/>
          <a:p>
            <a:r>
              <a:rPr lang="en-US" altLang="zh-CN"/>
              <a:t>Before an implementation, a special template prefix is also require. The prefix consists of the keyword template followed by angle brackets. Inside the angle brackets is the keyword class and the name that you choose to describe the underlying data type.</a:t>
            </a:r>
          </a:p>
        </p:txBody>
      </p:sp>
      <p:sp>
        <p:nvSpPr>
          <p:cNvPr id="1945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body" idx="1"/>
          </p:nvPr>
        </p:nvSpPr>
        <p:spPr>
          <a:noFill/>
          <a:ln/>
        </p:spPr>
        <p:txBody>
          <a:bodyPr/>
          <a:lstStyle/>
          <a:p>
            <a:r>
              <a:rPr lang="en-US" altLang="zh-CN"/>
              <a:t>Here are two examples of how the single template function can be used in two different ways in a single program. In the first example, the compiler sees two integer arguments, so the compiler will automatically create a version of the function where the Item is an int. In the second example, the compiler sees two double arguments, so the compiler will automatically create a version of the function where the Item is a double. We could have a third example where the two arguments were Gongfu objects, and the compiler would automatically create a version of the function where the Item is a Gongfu.</a:t>
            </a:r>
          </a:p>
        </p:txBody>
      </p:sp>
      <p:sp>
        <p:nvSpPr>
          <p:cNvPr id="2150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noFill/>
          <a:ln/>
        </p:spPr>
        <p:txBody>
          <a:bodyPr/>
          <a:lstStyle/>
          <a:p>
            <a:r>
              <a:rPr lang="en-US" altLang="zh-CN"/>
              <a:t>Here’s another function that can be improved by making it into a template function. In this form, the function can find the largest integer in an array of integers. But it can’t be used for an array of double numbers, or an array of some other kind of objects. </a:t>
            </a:r>
          </a:p>
          <a:p>
            <a:endParaRPr lang="en-US" altLang="zh-CN"/>
          </a:p>
          <a:p>
            <a:r>
              <a:rPr lang="en-US" altLang="zh-CN"/>
              <a:t>In this case, the function depends on the underlying data type of the components of the array. We can call this component type Item, and rewrite the function as a template function...</a:t>
            </a:r>
          </a:p>
        </p:txBody>
      </p:sp>
      <p:sp>
        <p:nvSpPr>
          <p:cNvPr id="2355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noFill/>
          <a:ln/>
        </p:spPr>
        <p:txBody>
          <a:bodyPr/>
          <a:lstStyle/>
          <a:p>
            <a:r>
              <a:rPr lang="en-US" altLang="zh-CN"/>
              <a:t>Here’s the template version. Notice these things:</a:t>
            </a:r>
          </a:p>
          <a:p>
            <a:r>
              <a:rPr lang="en-US" altLang="zh-CN"/>
              <a:t>1. the template prefix</a:t>
            </a:r>
          </a:p>
          <a:p>
            <a:r>
              <a:rPr lang="en-US" altLang="zh-CN"/>
              <a:t>2. The change of the data type of at least one parameter (the array)</a:t>
            </a:r>
          </a:p>
          <a:p>
            <a:r>
              <a:rPr lang="en-US" altLang="zh-CN"/>
              <a:t>3. The change of the return type (this might not occur for every template function)</a:t>
            </a:r>
          </a:p>
          <a:p>
            <a:r>
              <a:rPr lang="en-US" altLang="zh-CN"/>
              <a:t>4. In the implementation, we can use the Item type for local variables</a:t>
            </a:r>
          </a:p>
        </p:txBody>
      </p:sp>
      <p:sp>
        <p:nvSpPr>
          <p:cNvPr id="2560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a:noFill/>
          <a:ln/>
        </p:spPr>
        <p:txBody>
          <a:bodyPr/>
          <a:lstStyle/>
          <a:p>
            <a:r>
              <a:rPr lang="en-US" altLang="zh-CN"/>
              <a:t>A quick summary . . .</a:t>
            </a:r>
          </a:p>
        </p:txBody>
      </p:sp>
      <p:sp>
        <p:nvSpPr>
          <p:cNvPr id="2765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xfrm>
            <a:off x="1150938" y="692150"/>
            <a:ext cx="4556125" cy="3416300"/>
          </a:xfrm>
          <a:ln/>
        </p:spPr>
      </p:sp>
      <p:sp>
        <p:nvSpPr>
          <p:cNvPr id="37891" name="Rectangle 3"/>
          <p:cNvSpPr>
            <a:spLocks noGrp="1" noChangeArrowheads="1"/>
          </p:cNvSpPr>
          <p:nvPr>
            <p:ph type="body" idx="1"/>
          </p:nvPr>
        </p:nvSpPr>
        <p:spPr/>
        <p:txBody>
          <a:bodyPr/>
          <a:lstStyle/>
          <a:p>
            <a:pPr marL="228600" indent="-228600"/>
            <a:r>
              <a:rPr lang="en-US" altLang="zh-CN">
                <a:solidFill>
                  <a:srgbClr val="FC0128"/>
                </a:solidFill>
              </a:rPr>
              <a:t>Exercise: Turn node into template node</a:t>
            </a:r>
          </a:p>
          <a:p>
            <a:pPr marL="228600" indent="-228600"/>
            <a:endParaRPr lang="en-US" altLang="zh-CN"/>
          </a:p>
          <a:p>
            <a:pPr marL="228600" indent="-228600">
              <a:buFontTx/>
              <a:buAutoNum type="arabicParenBoth"/>
            </a:pPr>
            <a:r>
              <a:rPr lang="en-US" altLang="zh-CN"/>
              <a:t>Tell them the basic changes</a:t>
            </a:r>
          </a:p>
          <a:p>
            <a:pPr marL="228600" indent="-228600">
              <a:buFontTx/>
              <a:buAutoNum type="arabicParenBoth"/>
            </a:pPr>
            <a:r>
              <a:rPr lang="en-US" altLang="zh-CN"/>
              <a:t> Hand out two sheets for node1.h and node1.cxx :  class definition and function prototype; implementation file (part)</a:t>
            </a:r>
          </a:p>
          <a:p>
            <a:pPr marL="228600" indent="-228600">
              <a:buFontTx/>
              <a:buAutoNum type="arabicParenBoth"/>
            </a:pPr>
            <a:r>
              <a:rPr lang="en-US" altLang="zh-CN"/>
              <a:t> Hand out two sheets for node2.h and node2.cxx: check if you do it correctly – more changes?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xfrm>
            <a:off x="1150938" y="692150"/>
            <a:ext cx="4556125" cy="3416300"/>
          </a:xfrm>
          <a:ln/>
        </p:spPr>
      </p:sp>
      <p:sp>
        <p:nvSpPr>
          <p:cNvPr id="38915" name="Rectangle 3"/>
          <p:cNvSpPr>
            <a:spLocks noGrp="1" noChangeArrowheads="1"/>
          </p:cNvSpPr>
          <p:nvPr>
            <p:ph type="body" idx="1"/>
          </p:nvPr>
        </p:nvSpPr>
        <p:spPr/>
        <p:txBody>
          <a:bodyPr/>
          <a:lstStyle/>
          <a:p>
            <a:r>
              <a:rPr lang="en-US" altLang="zh-CN"/>
              <a:t>More changes? </a:t>
            </a:r>
          </a:p>
          <a:p>
            <a:endParaRPr lang="en-US" altLang="zh-CN"/>
          </a:p>
          <a:p>
            <a:r>
              <a:rPr lang="en-US" altLang="zh-CN"/>
              <a:t>For bag 4</a:t>
            </a:r>
          </a:p>
          <a:p>
            <a:endParaRPr lang="en-US" altLang="zh-CN"/>
          </a:p>
          <a:p>
            <a:pPr lvl="1"/>
            <a:r>
              <a:rPr lang="en-US" altLang="zh-CN">
                <a:latin typeface="Times" pitchFamily="18" charset="0"/>
              </a:rPr>
              <a:t>Outside of member functions and class definition </a:t>
            </a:r>
          </a:p>
          <a:p>
            <a:pPr lvl="2"/>
            <a:r>
              <a:rPr lang="en-US" altLang="zh-CN"/>
              <a:t>size_type -&gt; typename bag&lt;Item&gt;::size_type</a:t>
            </a:r>
          </a:p>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xfrm>
            <a:off x="1150938" y="692150"/>
            <a:ext cx="4556125" cy="3416300"/>
          </a:xfrm>
          <a:ln/>
        </p:spPr>
      </p:sp>
      <p:sp>
        <p:nvSpPr>
          <p:cNvPr id="45059" name="Rectangle 3"/>
          <p:cNvSpPr>
            <a:spLocks noGrp="1" noChangeArrowheads="1"/>
          </p:cNvSpPr>
          <p:nvPr>
            <p:ph type="body" idx="1"/>
          </p:nvPr>
        </p:nvSpPr>
        <p:spPr/>
        <p:txBody>
          <a:bodyPr/>
          <a:lstStyle/>
          <a:p>
            <a:r>
              <a:rPr lang="en-US" altLang="zh-CN"/>
              <a:t>You need :</a:t>
            </a:r>
          </a:p>
          <a:p>
            <a:endParaRPr lang="en-US" altLang="zh-CN"/>
          </a:p>
          <a:p>
            <a:r>
              <a:rPr lang="en-US" altLang="zh-CN"/>
              <a:t>point3-ppt.html (newpoint.h, newpoint.cxx)</a:t>
            </a:r>
          </a:p>
          <a:p>
            <a:r>
              <a:rPr lang="en-US" altLang="zh-CN"/>
              <a:t>node2-ppt.html (node2.h, node2.template)</a:t>
            </a:r>
          </a:p>
          <a:p>
            <a:endParaRPr lang="en-US" altLang="zh-CN"/>
          </a:p>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xfrm>
            <a:off x="1150938" y="692150"/>
            <a:ext cx="4556125" cy="3416300"/>
          </a:xfrm>
          <a:ln/>
        </p:spPr>
      </p:sp>
      <p:sp>
        <p:nvSpPr>
          <p:cNvPr id="4710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xfrm>
            <a:off x="914400" y="3768725"/>
            <a:ext cx="5029200" cy="4689475"/>
          </a:xfrm>
          <a:noFill/>
          <a:ln/>
        </p:spPr>
        <p:txBody>
          <a:bodyPr/>
          <a:lstStyle/>
          <a:p>
            <a:pPr>
              <a:spcAft>
                <a:spcPct val="75000"/>
              </a:spcAft>
            </a:pPr>
            <a:r>
              <a:rPr lang="en-US" altLang="zh-CN"/>
              <a:t>Templates are an important part of C++ that allows a programmer to reuse existing code for new purposes. In some sense, templates ensure that you don’t have to continually “reinvent the wheel.”</a:t>
            </a:r>
          </a:p>
          <a:p>
            <a:pPr>
              <a:spcAft>
                <a:spcPct val="75000"/>
              </a:spcAft>
            </a:pPr>
            <a:r>
              <a:rPr lang="en-US" altLang="zh-CN"/>
              <a:t>This lecture introduces how to implement and use template functions. The best time for the lecture is just before the students read Chapter 6.</a:t>
            </a:r>
          </a:p>
        </p:txBody>
      </p:sp>
      <p:sp>
        <p:nvSpPr>
          <p:cNvPr id="5123" name="Rectangle 3"/>
          <p:cNvSpPr>
            <a:spLocks noGrp="1" noRot="1" noChangeAspect="1" noChangeArrowheads="1" noTextEdit="1"/>
          </p:cNvSpPr>
          <p:nvPr>
            <p:ph type="sldImg"/>
          </p:nvPr>
        </p:nvSpPr>
        <p:spPr>
          <a:xfrm>
            <a:off x="1152525" y="692150"/>
            <a:ext cx="3963988" cy="2973388"/>
          </a:xfrm>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a:noFill/>
          <a:ln/>
        </p:spPr>
        <p:txBody>
          <a:bodyPr/>
          <a:lstStyle/>
          <a:p>
            <a:r>
              <a:rPr lang="en-US" altLang="zh-CN"/>
              <a:t>To illustrate template functions, let’s look at this simple function. It would appear as part of a program that needs to find the larger of two integers. The function returns a copy of the larger of its two arguments.</a:t>
            </a:r>
          </a:p>
        </p:txBody>
      </p:sp>
      <p:sp>
        <p:nvSpPr>
          <p:cNvPr id="717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noFill/>
          <a:ln/>
        </p:spPr>
        <p:txBody>
          <a:bodyPr/>
          <a:lstStyle/>
          <a:p>
            <a:r>
              <a:rPr lang="en-US" altLang="zh-CN"/>
              <a:t>Suppose your program also needs to find the larger of two double numbers. Then you could add a second function for double numbers. By the way, you may use the same name, maximum, for the two functions. The compiler is smart enough to determine which function your program is using at any given point, by looking at the types of the parameters.</a:t>
            </a:r>
          </a:p>
        </p:txBody>
      </p:sp>
      <p:sp>
        <p:nvSpPr>
          <p:cNvPr id="921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noFill/>
          <a:ln/>
        </p:spPr>
        <p:txBody>
          <a:bodyPr/>
          <a:lstStyle/>
          <a:p>
            <a:r>
              <a:rPr lang="en-US" altLang="zh-CN">
                <a:solidFill>
                  <a:srgbClr val="202020"/>
                </a:solidFill>
                <a:latin typeface="Verdana" pitchFamily="34" charset="0"/>
              </a:rPr>
              <a:t>Shaolin martial arts (kung fu) and philosophy</a:t>
            </a:r>
          </a:p>
          <a:p>
            <a:r>
              <a:rPr lang="en-US" altLang="zh-CN"/>
              <a:t>Suppose your program also has another data type, called </a:t>
            </a:r>
            <a:r>
              <a:rPr lang="en-US" altLang="zh-CN" sz="2400">
                <a:solidFill>
                  <a:schemeClr val="accent2"/>
                </a:solidFill>
              </a:rPr>
              <a:t>Gongfu</a:t>
            </a:r>
            <a:r>
              <a:rPr lang="en-US" altLang="zh-CN" sz="2400">
                <a:solidFill>
                  <a:srgbClr val="000000"/>
                </a:solidFill>
              </a:rPr>
              <a:t> </a:t>
            </a:r>
            <a:r>
              <a:rPr lang="en-US" altLang="zh-CN"/>
              <a:t>. This could be a class that you wrote yourself for some purpose.</a:t>
            </a:r>
          </a:p>
          <a:p>
            <a:r>
              <a:rPr lang="en-US" altLang="zh-CN"/>
              <a:t>Anyway, perhaps </a:t>
            </a:r>
            <a:r>
              <a:rPr lang="en-US" altLang="zh-CN" sz="2400">
                <a:solidFill>
                  <a:schemeClr val="accent2"/>
                </a:solidFill>
              </a:rPr>
              <a:t>Gongfu</a:t>
            </a:r>
            <a:r>
              <a:rPr lang="en-US" altLang="zh-CN" sz="2400">
                <a:solidFill>
                  <a:srgbClr val="000000"/>
                </a:solidFill>
              </a:rPr>
              <a:t> </a:t>
            </a:r>
            <a:r>
              <a:rPr lang="en-US" altLang="zh-CN"/>
              <a:t>objects can be compared with the &gt; operation (because the </a:t>
            </a:r>
            <a:r>
              <a:rPr lang="en-US" altLang="zh-CN" sz="2400">
                <a:solidFill>
                  <a:schemeClr val="accent2"/>
                </a:solidFill>
              </a:rPr>
              <a:t>Gongfu</a:t>
            </a:r>
            <a:r>
              <a:rPr lang="en-US" altLang="zh-CN" sz="2400">
                <a:solidFill>
                  <a:srgbClr val="000000"/>
                </a:solidFill>
              </a:rPr>
              <a:t> </a:t>
            </a:r>
            <a:r>
              <a:rPr lang="en-US" altLang="zh-CN"/>
              <a:t>implementation includes an overloaded &gt; operator). In this case, your program might have a third function to compare two </a:t>
            </a:r>
            <a:r>
              <a:rPr lang="en-US" altLang="zh-CN" sz="2400">
                <a:solidFill>
                  <a:schemeClr val="accent2"/>
                </a:solidFill>
              </a:rPr>
              <a:t>Gongfu</a:t>
            </a:r>
            <a:r>
              <a:rPr lang="en-US" altLang="zh-CN" sz="2400">
                <a:solidFill>
                  <a:srgbClr val="000000"/>
                </a:solidFill>
              </a:rPr>
              <a:t> </a:t>
            </a:r>
            <a:r>
              <a:rPr lang="en-US" altLang="zh-CN"/>
              <a:t>objects.</a:t>
            </a:r>
          </a:p>
          <a:p>
            <a:endParaRPr lang="en-US" altLang="zh-CN"/>
          </a:p>
          <a:p>
            <a:endParaRPr lang="en-US" altLang="zh-CN"/>
          </a:p>
        </p:txBody>
      </p:sp>
      <p:sp>
        <p:nvSpPr>
          <p:cNvPr id="1126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noFill/>
          <a:ln/>
        </p:spPr>
        <p:txBody>
          <a:bodyPr/>
          <a:lstStyle/>
          <a:p>
            <a:pPr marL="228600" indent="-228600"/>
            <a:r>
              <a:rPr lang="en-US" altLang="zh-CN"/>
              <a:t>Of course, you know how to use typedef to define data-type as difference types and use them for different purposes. However there are two problems in this approach:</a:t>
            </a:r>
          </a:p>
          <a:p>
            <a:pPr marL="228600" indent="-228600">
              <a:buFontTx/>
              <a:buAutoNum type="arabicParenBoth"/>
            </a:pPr>
            <a:r>
              <a:rPr lang="en-US" altLang="zh-CN"/>
              <a:t>Everytime you change the data_type, you need to re-compile your program. The only convienence is that you don’t need to change your data type (e.g. int) all across your big program – you only need to change the type keyword right after the typedef keyword</a:t>
            </a:r>
          </a:p>
          <a:p>
            <a:pPr marL="228600" indent="-228600">
              <a:buFontTx/>
              <a:buAutoNum type="arabicParenBoth"/>
            </a:pPr>
            <a:endParaRPr lang="en-US" altLang="zh-CN"/>
          </a:p>
          <a:p>
            <a:pPr marL="228600" indent="-228600">
              <a:buFontTx/>
              <a:buAutoNum type="arabicParenBoth"/>
            </a:pPr>
            <a:r>
              <a:rPr lang="en-US" altLang="zh-CN"/>
              <a:t> You still only have one data_type... you cannot use this function to compare two integers as well as two doubles at the same time.</a:t>
            </a:r>
          </a:p>
          <a:p>
            <a:pPr marL="228600" indent="-228600"/>
            <a:endParaRPr lang="en-US" altLang="zh-CN"/>
          </a:p>
          <a:p>
            <a:pPr marL="228600" indent="-228600"/>
            <a:r>
              <a:rPr lang="en-US" altLang="zh-CN"/>
              <a:t>So need to write one version for each data type anyway</a:t>
            </a:r>
          </a:p>
        </p:txBody>
      </p:sp>
      <p:sp>
        <p:nvSpPr>
          <p:cNvPr id="3174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noFill/>
          <a:ln/>
        </p:spPr>
        <p:txBody>
          <a:bodyPr/>
          <a:lstStyle/>
          <a:p>
            <a:r>
              <a:rPr lang="en-US" altLang="zh-CN"/>
              <a:t>In fact, for your next programming assignment, I’m going to give you a printed list of 100,000,000 different data types, each of which has the &gt; operator defined. Your job will be to implement a maximum function for each of the types. How long do you think this job will take?</a:t>
            </a:r>
          </a:p>
          <a:p>
            <a:endParaRPr lang="en-US" altLang="zh-CN"/>
          </a:p>
          <a:p>
            <a:r>
              <a:rPr lang="en-US" altLang="zh-CN"/>
              <a:t>How many of you think it will take more than one day’s work? Raise your hands.</a:t>
            </a:r>
          </a:p>
          <a:p>
            <a:endParaRPr lang="en-US" altLang="zh-CN"/>
          </a:p>
          <a:p>
            <a:r>
              <a:rPr lang="en-US" altLang="zh-CN"/>
              <a:t>Okay, now how many of you think you’ll need less than a day--in fact less than five minutes? Raise your hands. These are the people that have been reading ahead in Chapter 6 about a feature called template functions.</a:t>
            </a:r>
          </a:p>
          <a:p>
            <a:endParaRPr lang="en-US" altLang="zh-CN"/>
          </a:p>
          <a:p>
            <a:endParaRPr lang="zh-CN" altLang="en-US"/>
          </a:p>
        </p:txBody>
      </p:sp>
      <p:sp>
        <p:nvSpPr>
          <p:cNvPr id="1331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noFill/>
          <a:ln/>
        </p:spPr>
        <p:txBody>
          <a:bodyPr/>
          <a:lstStyle/>
          <a:p>
            <a:r>
              <a:rPr lang="en-US" altLang="zh-CN"/>
              <a:t>This is our first example of a template function. It is a single function that depends on an underlying data type that I’ve called Item. The actual Item type could be any of many different types: int, double, char--in fact any type that has two features: (1) the data values can be compared with the &gt; operator, and (2) the data type has a copy constructor. (By the way, where is the copy constructor needed? It is needed to initialized the two parameters from their actual arguments, and also needed when the function returns a value.)</a:t>
            </a:r>
          </a:p>
          <a:p>
            <a:endParaRPr lang="en-US" altLang="zh-CN"/>
          </a:p>
          <a:p>
            <a:r>
              <a:rPr lang="en-US" altLang="zh-CN"/>
              <a:t>Anyway, let’s look at the pattern for converting an ordinary function to a template function...</a:t>
            </a:r>
          </a:p>
        </p:txBody>
      </p:sp>
      <p:sp>
        <p:nvSpPr>
          <p:cNvPr id="1536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body" idx="1"/>
          </p:nvPr>
        </p:nvSpPr>
        <p:spPr>
          <a:noFill/>
          <a:ln/>
        </p:spPr>
        <p:txBody>
          <a:bodyPr/>
          <a:lstStyle/>
          <a:p>
            <a:r>
              <a:rPr lang="en-US" altLang="zh-CN"/>
              <a:t>Our maximum function depends on the type of the item that we are comparing. This is the type of the two parameters, and also the return type. So, in the template function, we choose a name for this type--we use the name Item--and you use that name instead of the actual data type name.</a:t>
            </a:r>
          </a:p>
        </p:txBody>
      </p:sp>
      <p:sp>
        <p:nvSpPr>
          <p:cNvPr id="1741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19850" y="342900"/>
            <a:ext cx="2038350" cy="5753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342900"/>
            <a:ext cx="5962650" cy="5753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304800" y="3429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981200"/>
            <a:ext cx="3810000" cy="4114800"/>
          </a:xfrm>
        </p:spPr>
        <p:txBody>
          <a:body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amma/>
                <a:shade val="29804"/>
                <a:invGamma/>
              </a:schemeClr>
            </a:gs>
            <a:gs pos="100000">
              <a:schemeClr val="bg1"/>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342900"/>
            <a:ext cx="7772400" cy="1143000"/>
          </a:xfrm>
          <a:prstGeom prst="rect">
            <a:avLst/>
          </a:prstGeom>
          <a:noFill/>
          <a:ln w="12700">
            <a:noFill/>
            <a:miter lim="800000"/>
            <a:headEnd/>
            <a:tailEnd/>
          </a:ln>
          <a:effectLst>
            <a:outerShdw dist="107763" dir="2700000" algn="ctr" rotWithShape="0">
              <a:schemeClr val="bg2"/>
            </a:outerShdw>
          </a:effectLst>
        </p:spPr>
        <p:txBody>
          <a:bodyPr vert="horz" wrap="square" lIns="90488" tIns="44450" rIns="90488" bIns="44450" numCol="1" anchor="ctr" anchorCtr="0" compatLnSpc="1">
            <a:prstTxWarp prst="textNoShape">
              <a:avLst/>
            </a:prstTxWarp>
          </a:bodyPr>
          <a:lstStyle/>
          <a:p>
            <a:pPr lvl="0"/>
            <a:r>
              <a:rPr lang="en-US" altLang="zh-CN"/>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8" name="Rectangle 4"/>
          <p:cNvSpPr>
            <a:spLocks noChangeArrowheads="1"/>
          </p:cNvSpPr>
          <p:nvPr/>
        </p:nvSpPr>
        <p:spPr bwMode="auto">
          <a:xfrm>
            <a:off x="0" y="1524000"/>
            <a:ext cx="9131300" cy="114300"/>
          </a:xfrm>
          <a:prstGeom prst="rect">
            <a:avLst/>
          </a:prstGeom>
          <a:gradFill rotWithShape="0">
            <a:gsLst>
              <a:gs pos="0">
                <a:srgbClr val="00CECE">
                  <a:gamma/>
                  <a:shade val="20000"/>
                  <a:invGamma/>
                </a:srgbClr>
              </a:gs>
              <a:gs pos="100000">
                <a:srgbClr val="00CECE"/>
              </a:gs>
            </a:gsLst>
            <a:lin ang="0" scaled="1"/>
          </a:gradFill>
          <a:ln w="12700">
            <a:noFill/>
            <a:miter lim="800000"/>
            <a:headEnd/>
            <a:tailEnd/>
          </a:ln>
          <a:effectLst/>
        </p:spPr>
        <p:txBody>
          <a:bodyPr wrap="none" anchor="ctr"/>
          <a:lstStyle/>
          <a:p>
            <a:endParaRPr lang="en-US"/>
          </a:p>
        </p:txBody>
      </p:sp>
      <p:sp>
        <p:nvSpPr>
          <p:cNvPr id="1029" name="Rectangle 5"/>
          <p:cNvSpPr>
            <a:spLocks noChangeArrowheads="1"/>
          </p:cNvSpPr>
          <p:nvPr/>
        </p:nvSpPr>
        <p:spPr bwMode="auto">
          <a:xfrm>
            <a:off x="0" y="1733550"/>
            <a:ext cx="9131300" cy="38100"/>
          </a:xfrm>
          <a:prstGeom prst="rect">
            <a:avLst/>
          </a:prstGeom>
          <a:gradFill rotWithShape="0">
            <a:gsLst>
              <a:gs pos="0">
                <a:srgbClr val="000020"/>
              </a:gs>
              <a:gs pos="100000">
                <a:srgbClr val="000020">
                  <a:gamma/>
                  <a:tint val="10196"/>
                  <a:invGamma/>
                </a:srgbClr>
              </a:gs>
            </a:gsLst>
            <a:lin ang="0" scaled="1"/>
          </a:gradFill>
          <a:ln w="12700">
            <a:noFill/>
            <a:miter lim="800000"/>
            <a:headEnd/>
            <a:tailEnd/>
          </a:ln>
          <a:effectLst/>
        </p:spPr>
        <p:txBody>
          <a:bodyPr wrap="none" anchor="ctr"/>
          <a:lstStyle/>
          <a:p>
            <a:endParaRPr 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itchFamily="18" charset="0"/>
        </a:defRPr>
      </a:lvl2pPr>
      <a:lvl3pPr algn="l" rtl="0" eaLnBrk="0" fontAlgn="base" hangingPunct="0">
        <a:spcBef>
          <a:spcPct val="0"/>
        </a:spcBef>
        <a:spcAft>
          <a:spcPct val="0"/>
        </a:spcAft>
        <a:defRPr sz="4400">
          <a:solidFill>
            <a:schemeClr val="tx2"/>
          </a:solidFill>
          <a:latin typeface="Times New Roman" pitchFamily="18" charset="0"/>
        </a:defRPr>
      </a:lvl3pPr>
      <a:lvl4pPr algn="l" rtl="0" eaLnBrk="0" fontAlgn="base" hangingPunct="0">
        <a:spcBef>
          <a:spcPct val="0"/>
        </a:spcBef>
        <a:spcAft>
          <a:spcPct val="0"/>
        </a:spcAft>
        <a:defRPr sz="4400">
          <a:solidFill>
            <a:schemeClr val="tx2"/>
          </a:solidFill>
          <a:latin typeface="Times New Roman" pitchFamily="18" charset="0"/>
        </a:defRPr>
      </a:lvl4pPr>
      <a:lvl5pPr algn="l" rtl="0" eaLnBrk="0" fontAlgn="base" hangingPunct="0">
        <a:spcBef>
          <a:spcPct val="0"/>
        </a:spcBef>
        <a:spcAft>
          <a:spcPct val="0"/>
        </a:spcAft>
        <a:defRPr sz="4400">
          <a:solidFill>
            <a:schemeClr val="tx2"/>
          </a:solidFill>
          <a:latin typeface="Times New Roman" pitchFamily="18" charset="0"/>
        </a:defRPr>
      </a:lvl5pPr>
      <a:lvl6pPr marL="457200" algn="l" rtl="0" eaLnBrk="0" fontAlgn="base" hangingPunct="0">
        <a:spcBef>
          <a:spcPct val="0"/>
        </a:spcBef>
        <a:spcAft>
          <a:spcPct val="0"/>
        </a:spcAft>
        <a:defRPr sz="4400">
          <a:solidFill>
            <a:schemeClr val="tx2"/>
          </a:solidFill>
          <a:latin typeface="Times New Roman" pitchFamily="18" charset="0"/>
        </a:defRPr>
      </a:lvl6pPr>
      <a:lvl7pPr marL="914400" algn="l" rtl="0" eaLnBrk="0" fontAlgn="base" hangingPunct="0">
        <a:spcBef>
          <a:spcPct val="0"/>
        </a:spcBef>
        <a:spcAft>
          <a:spcPct val="0"/>
        </a:spcAft>
        <a:defRPr sz="4400">
          <a:solidFill>
            <a:schemeClr val="tx2"/>
          </a:solidFill>
          <a:latin typeface="Times New Roman" pitchFamily="18" charset="0"/>
        </a:defRPr>
      </a:lvl7pPr>
      <a:lvl8pPr marL="1371600" algn="l" rtl="0" eaLnBrk="0" fontAlgn="base" hangingPunct="0">
        <a:spcBef>
          <a:spcPct val="0"/>
        </a:spcBef>
        <a:spcAft>
          <a:spcPct val="0"/>
        </a:spcAft>
        <a:defRPr sz="4400">
          <a:solidFill>
            <a:schemeClr val="tx2"/>
          </a:solidFill>
          <a:latin typeface="Times New Roman" pitchFamily="18" charset="0"/>
        </a:defRPr>
      </a:lvl8pPr>
      <a:lvl9pPr marL="1828800" algn="l"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p"/>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SzPct val="65000"/>
        <a:buFont typeface="Monotype Sorts" pitchFamily="2" charset="2"/>
        <a:buChar char="p"/>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tx2"/>
        </a:buClr>
        <a:buSzPct val="65000"/>
        <a:buFont typeface="Monotype Sorts" pitchFamily="2" charset="2"/>
        <a:buChar char="p"/>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tx2"/>
        </a:buClr>
        <a:buSzPct val="65000"/>
        <a:buFont typeface="Monotype Sorts" pitchFamily="2" charset="2"/>
        <a:buChar char="p"/>
        <a:defRPr sz="2000">
          <a:solidFill>
            <a:schemeClr val="tx1"/>
          </a:solidFill>
          <a:effectLst>
            <a:outerShdw blurRad="38100" dist="38100" dir="2700000" algn="tl">
              <a:srgbClr val="000000"/>
            </a:outerShdw>
          </a:effectLst>
          <a:latin typeface="+mn-lt"/>
        </a:defRPr>
      </a:lvl5pPr>
      <a:lvl6pPr marL="2514600" indent="-228600" algn="l" rtl="0" eaLnBrk="0" fontAlgn="base" hangingPunct="0">
        <a:spcBef>
          <a:spcPct val="20000"/>
        </a:spcBef>
        <a:spcAft>
          <a:spcPct val="0"/>
        </a:spcAft>
        <a:buClr>
          <a:schemeClr val="tx2"/>
        </a:buClr>
        <a:buSzPct val="65000"/>
        <a:buFont typeface="Monotype Sorts" pitchFamily="2" charset="2"/>
        <a:buChar char="p"/>
        <a:defRPr sz="2000">
          <a:solidFill>
            <a:schemeClr val="tx1"/>
          </a:solidFill>
          <a:effectLst>
            <a:outerShdw blurRad="38100" dist="38100" dir="2700000" algn="tl">
              <a:srgbClr val="000000"/>
            </a:outerShdw>
          </a:effectLst>
          <a:latin typeface="+mn-lt"/>
        </a:defRPr>
      </a:lvl6pPr>
      <a:lvl7pPr marL="2971800" indent="-228600" algn="l" rtl="0" eaLnBrk="0" fontAlgn="base" hangingPunct="0">
        <a:spcBef>
          <a:spcPct val="20000"/>
        </a:spcBef>
        <a:spcAft>
          <a:spcPct val="0"/>
        </a:spcAft>
        <a:buClr>
          <a:schemeClr val="tx2"/>
        </a:buClr>
        <a:buSzPct val="65000"/>
        <a:buFont typeface="Monotype Sorts" pitchFamily="2" charset="2"/>
        <a:buChar char="p"/>
        <a:defRPr sz="2000">
          <a:solidFill>
            <a:schemeClr val="tx1"/>
          </a:solidFill>
          <a:effectLst>
            <a:outerShdw blurRad="38100" dist="38100" dir="2700000" algn="tl">
              <a:srgbClr val="000000"/>
            </a:outerShdw>
          </a:effectLst>
          <a:latin typeface="+mn-lt"/>
        </a:defRPr>
      </a:lvl7pPr>
      <a:lvl8pPr marL="3429000" indent="-228600" algn="l" rtl="0" eaLnBrk="0" fontAlgn="base" hangingPunct="0">
        <a:spcBef>
          <a:spcPct val="20000"/>
        </a:spcBef>
        <a:spcAft>
          <a:spcPct val="0"/>
        </a:spcAft>
        <a:buClr>
          <a:schemeClr val="tx2"/>
        </a:buClr>
        <a:buSzPct val="65000"/>
        <a:buFont typeface="Monotype Sorts" pitchFamily="2" charset="2"/>
        <a:buChar char="p"/>
        <a:defRPr sz="2000">
          <a:solidFill>
            <a:schemeClr val="tx1"/>
          </a:solidFill>
          <a:effectLst>
            <a:outerShdw blurRad="38100" dist="38100" dir="2700000" algn="tl">
              <a:srgbClr val="000000"/>
            </a:outerShdw>
          </a:effectLst>
          <a:latin typeface="+mn-lt"/>
        </a:defRPr>
      </a:lvl8pPr>
      <a:lvl9pPr marL="3886200" indent="-228600" algn="l" rtl="0" eaLnBrk="0" fontAlgn="base" hangingPunct="0">
        <a:spcBef>
          <a:spcPct val="20000"/>
        </a:spcBef>
        <a:spcAft>
          <a:spcPct val="0"/>
        </a:spcAft>
        <a:buClr>
          <a:schemeClr val="tx2"/>
        </a:buClr>
        <a:buSzPct val="65000"/>
        <a:buFont typeface="Monotype Sorts" pitchFamily="2" charset="2"/>
        <a:buChar char="p"/>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node2-ppt.html"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mailto:cv.zhu.ccny@gmail.com" TargetMode="Externa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node2-ppt.htm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bag5-ppt.html"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4.wmf"/><Relationship Id="rId4" Type="http://schemas.openxmlformats.org/officeDocument/2006/relationships/image" Target="../media/image3.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ctrTitle"/>
          </p:nvPr>
        </p:nvSpPr>
        <p:spPr>
          <a:xfrm>
            <a:off x="180975" y="228600"/>
            <a:ext cx="8963025" cy="1828800"/>
          </a:xfrm>
          <a:noFill/>
        </p:spPr>
        <p:txBody>
          <a:bodyPr/>
          <a:lstStyle/>
          <a:p>
            <a:r>
              <a:rPr lang="en-US" altLang="zh-CN" sz="3200" dirty="0">
                <a:latin typeface="Arial" charset="0"/>
                <a:ea typeface="宋体" pitchFamily="2" charset="-122"/>
              </a:rPr>
              <a:t>CSC212 </a:t>
            </a:r>
            <a:r>
              <a:rPr lang="en-US" altLang="zh-CN" dirty="0">
                <a:latin typeface="Arial" charset="0"/>
                <a:ea typeface="宋体" pitchFamily="2" charset="-122"/>
              </a:rPr>
              <a:t> </a:t>
            </a:r>
            <a:br>
              <a:rPr lang="en-US" altLang="zh-CN" dirty="0">
                <a:latin typeface="Arial" charset="0"/>
                <a:ea typeface="宋体" pitchFamily="2" charset="-122"/>
              </a:rPr>
            </a:br>
            <a:r>
              <a:rPr lang="en-US" altLang="zh-CN" dirty="0">
                <a:latin typeface="Arial" charset="0"/>
                <a:ea typeface="宋体" pitchFamily="2" charset="-122"/>
              </a:rPr>
              <a:t>Data Structure </a:t>
            </a:r>
            <a:br>
              <a:rPr lang="en-US" altLang="zh-CN" dirty="0">
                <a:latin typeface="Arial" charset="0"/>
                <a:ea typeface="宋体" pitchFamily="2" charset="-122"/>
              </a:rPr>
            </a:br>
            <a:r>
              <a:rPr lang="en-US" altLang="zh-CN" dirty="0">
                <a:latin typeface="Arial" charset="0"/>
                <a:ea typeface="宋体" pitchFamily="2" charset="-122"/>
              </a:rPr>
              <a:t>- </a:t>
            </a:r>
            <a:r>
              <a:rPr lang="en-US" altLang="zh-CN" sz="3200" dirty="0">
                <a:latin typeface="Arial" charset="0"/>
                <a:ea typeface="宋体" pitchFamily="2" charset="-122"/>
              </a:rPr>
              <a:t>Section EF</a:t>
            </a:r>
            <a:endParaRPr lang="en-US" altLang="zh-CN" dirty="0">
              <a:ea typeface="宋体" pitchFamily="2" charset="-122"/>
            </a:endParaRPr>
          </a:p>
        </p:txBody>
      </p:sp>
      <p:sp>
        <p:nvSpPr>
          <p:cNvPr id="32771" name="Rectangle 3"/>
          <p:cNvSpPr>
            <a:spLocks noGrp="1" noChangeArrowheads="1"/>
          </p:cNvSpPr>
          <p:nvPr>
            <p:ph type="subTitle" idx="1"/>
          </p:nvPr>
        </p:nvSpPr>
        <p:spPr>
          <a:xfrm>
            <a:off x="838200" y="2819400"/>
            <a:ext cx="7162800" cy="3200400"/>
          </a:xfrm>
        </p:spPr>
        <p:txBody>
          <a:bodyPr/>
          <a:lstStyle/>
          <a:p>
            <a:r>
              <a:rPr lang="en-US" altLang="zh-CN" sz="4000" dirty="0">
                <a:ea typeface="宋体" pitchFamily="2" charset="-122"/>
              </a:rPr>
              <a:t>Lecture 11</a:t>
            </a:r>
          </a:p>
          <a:p>
            <a:r>
              <a:rPr lang="en-US" altLang="zh-CN" sz="4000" dirty="0">
                <a:ea typeface="宋体" pitchFamily="2" charset="-122"/>
              </a:rPr>
              <a:t>Templates, Iterators and STL</a:t>
            </a:r>
          </a:p>
          <a:p>
            <a:endParaRPr lang="en-US" altLang="zh-CN" dirty="0">
              <a:ea typeface="宋体" pitchFamily="2" charset="-122"/>
            </a:endParaRPr>
          </a:p>
          <a:p>
            <a:r>
              <a:rPr lang="en-US" altLang="zh-CN" dirty="0">
                <a:ea typeface="宋体" pitchFamily="2" charset="-122"/>
              </a:rPr>
              <a:t>Instructor</a:t>
            </a:r>
            <a:r>
              <a:rPr lang="en-US" altLang="zh-CN">
                <a:ea typeface="宋体" pitchFamily="2" charset="-122"/>
              </a:rPr>
              <a:t>:  Professor Zhigang </a:t>
            </a:r>
            <a:r>
              <a:rPr lang="en-US" altLang="zh-CN" dirty="0">
                <a:ea typeface="宋体" pitchFamily="2" charset="-122"/>
              </a:rPr>
              <a:t>Zhu</a:t>
            </a:r>
          </a:p>
          <a:p>
            <a:r>
              <a:rPr lang="en-US" altLang="zh-CN" dirty="0">
                <a:ea typeface="宋体" pitchFamily="2" charset="-122"/>
              </a:rPr>
              <a:t>Department of Computer Science </a:t>
            </a:r>
          </a:p>
          <a:p>
            <a:r>
              <a:rPr lang="en-US" altLang="zh-CN" dirty="0">
                <a:ea typeface="宋体" pitchFamily="2" charset="-122"/>
              </a:rPr>
              <a:t>City College of New York</a:t>
            </a:r>
          </a:p>
        </p:txBody>
      </p:sp>
      <p:pic>
        <p:nvPicPr>
          <p:cNvPr id="32772" name="Picture 4" descr="cs-title"/>
          <p:cNvPicPr>
            <a:picLocks noChangeAspect="1" noChangeArrowheads="1"/>
          </p:cNvPicPr>
          <p:nvPr/>
        </p:nvPicPr>
        <p:blipFill>
          <a:blip r:embed="rId3" cstate="print"/>
          <a:srcRect/>
          <a:stretch>
            <a:fillRect/>
          </a:stretch>
        </p:blipFill>
        <p:spPr bwMode="auto">
          <a:xfrm>
            <a:off x="4703763" y="327025"/>
            <a:ext cx="4370387" cy="876300"/>
          </a:xfrm>
          <a:prstGeom prst="rect">
            <a:avLst/>
          </a:prstGeom>
          <a:noFill/>
        </p:spPr>
      </p:pic>
    </p:spTree>
    <p:extLst>
      <p:ext uri="{BB962C8B-B14F-4D97-AF65-F5344CB8AC3E}">
        <p14:creationId xmlns:p14="http://schemas.microsoft.com/office/powerpoint/2010/main" val="3635848954"/>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476250" y="3027363"/>
            <a:ext cx="4779963" cy="320675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6387" name="Rectangle 3"/>
          <p:cNvSpPr>
            <a:spLocks noGrp="1" noChangeArrowheads="1"/>
          </p:cNvSpPr>
          <p:nvPr>
            <p:ph type="body" sz="half" idx="1"/>
          </p:nvPr>
        </p:nvSpPr>
        <p:spPr>
          <a:xfrm>
            <a:off x="685800" y="1981200"/>
            <a:ext cx="7929563" cy="4114800"/>
          </a:xfrm>
          <a:noFill/>
          <a:ln/>
        </p:spPr>
        <p:txBody>
          <a:bodyPr/>
          <a:lstStyle/>
          <a:p>
            <a:r>
              <a:rPr lang="en-US" altLang="zh-CN">
                <a:effectLst/>
                <a:ea typeface="宋体" pitchFamily="2" charset="-122"/>
              </a:rPr>
              <a:t>When you write a template function, you choose a data type for the function to depend upon...</a:t>
            </a:r>
          </a:p>
        </p:txBody>
      </p:sp>
      <p:sp>
        <p:nvSpPr>
          <p:cNvPr id="16388" name="Rectangle 4"/>
          <p:cNvSpPr>
            <a:spLocks noChangeArrowheads="1"/>
          </p:cNvSpPr>
          <p:nvPr/>
        </p:nvSpPr>
        <p:spPr bwMode="auto">
          <a:xfrm>
            <a:off x="587375" y="3103563"/>
            <a:ext cx="4876800" cy="3740150"/>
          </a:xfrm>
          <a:prstGeom prst="rect">
            <a:avLst/>
          </a:prstGeom>
          <a:noFill/>
          <a:ln w="12700">
            <a:noFill/>
            <a:miter lim="800000"/>
            <a:headEnd/>
            <a:tailEnd/>
          </a:ln>
          <a:effectLst/>
        </p:spPr>
        <p:txBody>
          <a:bodyPr lIns="90488" tIns="44450" rIns="90488" bIns="44450">
            <a:spAutoFit/>
          </a:bodyPr>
          <a:lstStyle/>
          <a:p>
            <a:r>
              <a:rPr lang="en-US" altLang="zh-CN">
                <a:solidFill>
                  <a:srgbClr val="000000"/>
                </a:solidFill>
                <a:latin typeface="Arial" charset="0"/>
                <a:ea typeface="宋体" pitchFamily="2" charset="-122"/>
              </a:rPr>
              <a:t>template &lt;class Item&gt;</a:t>
            </a:r>
          </a:p>
          <a:p>
            <a:r>
              <a:rPr lang="en-US" altLang="zh-CN">
                <a:solidFill>
                  <a:schemeClr val="accent2"/>
                </a:solidFill>
                <a:latin typeface="Arial" charset="0"/>
                <a:ea typeface="宋体" pitchFamily="2" charset="-122"/>
              </a:rPr>
              <a:t>Item</a:t>
            </a:r>
            <a:r>
              <a:rPr lang="en-US" altLang="zh-CN">
                <a:solidFill>
                  <a:srgbClr val="000000"/>
                </a:solidFill>
                <a:latin typeface="Arial" charset="0"/>
                <a:ea typeface="宋体" pitchFamily="2" charset="-122"/>
              </a:rPr>
              <a:t> maximum(</a:t>
            </a:r>
            <a:r>
              <a:rPr lang="en-US" altLang="zh-CN">
                <a:solidFill>
                  <a:schemeClr val="accent2"/>
                </a:solidFill>
                <a:latin typeface="Arial" charset="0"/>
                <a:ea typeface="宋体" pitchFamily="2" charset="-122"/>
              </a:rPr>
              <a:t>Item</a:t>
            </a:r>
            <a:r>
              <a:rPr lang="en-US" altLang="zh-CN">
                <a:solidFill>
                  <a:srgbClr val="000000"/>
                </a:solidFill>
                <a:latin typeface="Arial" charset="0"/>
                <a:ea typeface="宋体" pitchFamily="2" charset="-122"/>
              </a:rPr>
              <a:t> a, </a:t>
            </a:r>
            <a:r>
              <a:rPr lang="en-US" altLang="zh-CN">
                <a:solidFill>
                  <a:schemeClr val="accent2"/>
                </a:solidFill>
                <a:latin typeface="Arial" charset="0"/>
                <a:ea typeface="宋体" pitchFamily="2" charset="-122"/>
              </a:rPr>
              <a:t>Item</a:t>
            </a:r>
            <a:r>
              <a:rPr lang="en-US" altLang="zh-CN">
                <a:solidFill>
                  <a:srgbClr val="000000"/>
                </a:solidFill>
                <a:latin typeface="Arial" charset="0"/>
                <a:ea typeface="宋体" pitchFamily="2" charset="-122"/>
              </a:rPr>
              <a:t> b)</a:t>
            </a:r>
          </a:p>
          <a:p>
            <a:r>
              <a:rPr lang="en-US" altLang="zh-CN">
                <a:solidFill>
                  <a:srgbClr val="000000"/>
                </a:solidFill>
                <a:latin typeface="Arial" charset="0"/>
                <a:ea typeface="宋体" pitchFamily="2" charset="-122"/>
              </a:rPr>
              <a:t>{</a:t>
            </a:r>
          </a:p>
          <a:p>
            <a:r>
              <a:rPr lang="en-US" altLang="zh-CN">
                <a:solidFill>
                  <a:srgbClr val="000000"/>
                </a:solidFill>
                <a:latin typeface="Arial" charset="0"/>
                <a:ea typeface="宋体" pitchFamily="2" charset="-122"/>
              </a:rPr>
              <a:t>     if (a &gt; b)</a:t>
            </a:r>
          </a:p>
          <a:p>
            <a:r>
              <a:rPr lang="en-US" altLang="zh-CN">
                <a:solidFill>
                  <a:srgbClr val="000000"/>
                </a:solidFill>
                <a:latin typeface="Arial" charset="0"/>
                <a:ea typeface="宋体" pitchFamily="2" charset="-122"/>
              </a:rPr>
              <a:t>         return a;</a:t>
            </a:r>
          </a:p>
          <a:p>
            <a:r>
              <a:rPr lang="en-US" altLang="zh-CN">
                <a:solidFill>
                  <a:srgbClr val="000000"/>
                </a:solidFill>
                <a:latin typeface="Arial" charset="0"/>
                <a:ea typeface="宋体" pitchFamily="2" charset="-122"/>
              </a:rPr>
              <a:t>     else</a:t>
            </a:r>
          </a:p>
          <a:p>
            <a:r>
              <a:rPr lang="en-US" altLang="zh-CN">
                <a:solidFill>
                  <a:srgbClr val="000000"/>
                </a:solidFill>
                <a:latin typeface="Arial" charset="0"/>
                <a:ea typeface="宋体" pitchFamily="2" charset="-122"/>
              </a:rPr>
              <a:t>         return b;</a:t>
            </a:r>
          </a:p>
          <a:p>
            <a:r>
              <a:rPr lang="en-US" altLang="zh-CN">
                <a:solidFill>
                  <a:srgbClr val="000000"/>
                </a:solidFill>
                <a:latin typeface="Arial" charset="0"/>
                <a:ea typeface="宋体" pitchFamily="2" charset="-122"/>
              </a:rPr>
              <a:t>}</a:t>
            </a:r>
            <a:endParaRPr lang="en-US" altLang="zh-CN" b="1">
              <a:solidFill>
                <a:schemeClr val="bg2"/>
              </a:solidFill>
              <a:latin typeface="Arial" charset="0"/>
              <a:ea typeface="宋体" pitchFamily="2" charset="-122"/>
            </a:endParaRPr>
          </a:p>
          <a:p>
            <a:endParaRPr lang="en-US" altLang="zh-CN" b="1">
              <a:solidFill>
                <a:schemeClr val="accent2"/>
              </a:solidFill>
              <a:latin typeface="Arial" charset="0"/>
              <a:ea typeface="宋体" pitchFamily="2" charset="-122"/>
            </a:endParaRPr>
          </a:p>
          <a:p>
            <a:pPr eaLnBrk="1"/>
            <a:endParaRPr lang="zh-CN" altLang="en-US" b="1">
              <a:solidFill>
                <a:schemeClr val="accent2"/>
              </a:solidFill>
              <a:latin typeface="Arial" charset="0"/>
              <a:ea typeface="宋体" pitchFamily="2" charset="-122"/>
            </a:endParaRPr>
          </a:p>
        </p:txBody>
      </p:sp>
      <p:sp>
        <p:nvSpPr>
          <p:cNvPr id="16389" name="Rectangle 5"/>
          <p:cNvSpPr>
            <a:spLocks noGrp="1" noChangeArrowheads="1"/>
          </p:cNvSpPr>
          <p:nvPr>
            <p:ph type="title"/>
          </p:nvPr>
        </p:nvSpPr>
        <p:spPr>
          <a:xfrm>
            <a:off x="304800" y="342900"/>
            <a:ext cx="8594725" cy="1143000"/>
          </a:xfrm>
          <a:noFill/>
          <a:ln/>
        </p:spPr>
        <p:txBody>
          <a:bodyPr/>
          <a:lstStyle/>
          <a:p>
            <a:r>
              <a:rPr lang="en-US" altLang="zh-CN" sz="4000">
                <a:ea typeface="宋体" pitchFamily="2" charset="-122"/>
              </a:rPr>
              <a:t>A Template Function for Maximum</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476250" y="3027363"/>
            <a:ext cx="4779963" cy="320675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8435" name="Rectangle 3"/>
          <p:cNvSpPr>
            <a:spLocks noGrp="1" noChangeArrowheads="1"/>
          </p:cNvSpPr>
          <p:nvPr>
            <p:ph type="body" sz="half" idx="1"/>
          </p:nvPr>
        </p:nvSpPr>
        <p:spPr>
          <a:xfrm>
            <a:off x="685800" y="1981200"/>
            <a:ext cx="7929563" cy="4114800"/>
          </a:xfrm>
          <a:noFill/>
          <a:ln/>
        </p:spPr>
        <p:txBody>
          <a:bodyPr/>
          <a:lstStyle/>
          <a:p>
            <a:r>
              <a:rPr lang="en-US" altLang="zh-CN">
                <a:effectLst/>
                <a:ea typeface="宋体" pitchFamily="2" charset="-122"/>
              </a:rPr>
              <a:t>A </a:t>
            </a:r>
            <a:r>
              <a:rPr lang="en-US" altLang="zh-CN">
                <a:effectLst/>
                <a:latin typeface="Arial" charset="0"/>
                <a:ea typeface="宋体" pitchFamily="2" charset="-122"/>
              </a:rPr>
              <a:t>template prefix</a:t>
            </a:r>
            <a:r>
              <a:rPr lang="en-US" altLang="zh-CN">
                <a:effectLst/>
                <a:ea typeface="宋体" pitchFamily="2" charset="-122"/>
              </a:rPr>
              <a:t> is also needed immediately before the function’s implementation:</a:t>
            </a:r>
          </a:p>
        </p:txBody>
      </p:sp>
      <p:sp>
        <p:nvSpPr>
          <p:cNvPr id="18436" name="Rectangle 4"/>
          <p:cNvSpPr>
            <a:spLocks noChangeArrowheads="1"/>
          </p:cNvSpPr>
          <p:nvPr/>
        </p:nvSpPr>
        <p:spPr bwMode="auto">
          <a:xfrm>
            <a:off x="587375" y="3103563"/>
            <a:ext cx="4876800" cy="3740150"/>
          </a:xfrm>
          <a:prstGeom prst="rect">
            <a:avLst/>
          </a:prstGeom>
          <a:noFill/>
          <a:ln w="12700">
            <a:noFill/>
            <a:miter lim="800000"/>
            <a:headEnd/>
            <a:tailEnd/>
          </a:ln>
          <a:effectLst/>
        </p:spPr>
        <p:txBody>
          <a:bodyPr lIns="90488" tIns="44450" rIns="90488" bIns="44450">
            <a:spAutoFit/>
          </a:bodyPr>
          <a:lstStyle/>
          <a:p>
            <a:r>
              <a:rPr lang="en-US" altLang="zh-CN">
                <a:solidFill>
                  <a:schemeClr val="accent2"/>
                </a:solidFill>
                <a:latin typeface="Arial" charset="0"/>
                <a:ea typeface="宋体" pitchFamily="2" charset="-122"/>
              </a:rPr>
              <a:t>template &lt;class Item&gt;</a:t>
            </a:r>
            <a:endParaRPr lang="en-US" altLang="zh-CN">
              <a:solidFill>
                <a:srgbClr val="000000"/>
              </a:solidFill>
              <a:latin typeface="Arial" charset="0"/>
              <a:ea typeface="宋体" pitchFamily="2" charset="-122"/>
            </a:endParaRPr>
          </a:p>
          <a:p>
            <a:r>
              <a:rPr lang="en-US" altLang="zh-CN">
                <a:solidFill>
                  <a:srgbClr val="000000"/>
                </a:solidFill>
                <a:latin typeface="Arial" charset="0"/>
                <a:ea typeface="宋体" pitchFamily="2" charset="-122"/>
              </a:rPr>
              <a:t>Item maximum(Item a, Item b)</a:t>
            </a:r>
          </a:p>
          <a:p>
            <a:r>
              <a:rPr lang="en-US" altLang="zh-CN">
                <a:solidFill>
                  <a:srgbClr val="000000"/>
                </a:solidFill>
                <a:latin typeface="Arial" charset="0"/>
                <a:ea typeface="宋体" pitchFamily="2" charset="-122"/>
              </a:rPr>
              <a:t>{</a:t>
            </a:r>
          </a:p>
          <a:p>
            <a:r>
              <a:rPr lang="en-US" altLang="zh-CN">
                <a:solidFill>
                  <a:srgbClr val="000000"/>
                </a:solidFill>
                <a:latin typeface="Arial" charset="0"/>
                <a:ea typeface="宋体" pitchFamily="2" charset="-122"/>
              </a:rPr>
              <a:t>     if (a &gt; b)</a:t>
            </a:r>
          </a:p>
          <a:p>
            <a:r>
              <a:rPr lang="en-US" altLang="zh-CN">
                <a:solidFill>
                  <a:srgbClr val="000000"/>
                </a:solidFill>
                <a:latin typeface="Arial" charset="0"/>
                <a:ea typeface="宋体" pitchFamily="2" charset="-122"/>
              </a:rPr>
              <a:t>         return a;</a:t>
            </a:r>
          </a:p>
          <a:p>
            <a:r>
              <a:rPr lang="en-US" altLang="zh-CN">
                <a:solidFill>
                  <a:srgbClr val="000000"/>
                </a:solidFill>
                <a:latin typeface="Arial" charset="0"/>
                <a:ea typeface="宋体" pitchFamily="2" charset="-122"/>
              </a:rPr>
              <a:t>     else</a:t>
            </a:r>
          </a:p>
          <a:p>
            <a:r>
              <a:rPr lang="en-US" altLang="zh-CN">
                <a:solidFill>
                  <a:srgbClr val="000000"/>
                </a:solidFill>
                <a:latin typeface="Arial" charset="0"/>
                <a:ea typeface="宋体" pitchFamily="2" charset="-122"/>
              </a:rPr>
              <a:t>         return b;</a:t>
            </a:r>
          </a:p>
          <a:p>
            <a:r>
              <a:rPr lang="en-US" altLang="zh-CN">
                <a:solidFill>
                  <a:srgbClr val="000000"/>
                </a:solidFill>
                <a:latin typeface="Arial" charset="0"/>
                <a:ea typeface="宋体" pitchFamily="2" charset="-122"/>
              </a:rPr>
              <a:t>}</a:t>
            </a:r>
            <a:endParaRPr lang="en-US" altLang="zh-CN" b="1">
              <a:solidFill>
                <a:schemeClr val="bg2"/>
              </a:solidFill>
              <a:latin typeface="Arial" charset="0"/>
              <a:ea typeface="宋体" pitchFamily="2" charset="-122"/>
            </a:endParaRPr>
          </a:p>
          <a:p>
            <a:endParaRPr lang="en-US" altLang="zh-CN" b="1">
              <a:solidFill>
                <a:schemeClr val="accent2"/>
              </a:solidFill>
              <a:latin typeface="Arial" charset="0"/>
              <a:ea typeface="宋体" pitchFamily="2" charset="-122"/>
            </a:endParaRPr>
          </a:p>
          <a:p>
            <a:pPr eaLnBrk="1"/>
            <a:endParaRPr lang="zh-CN" altLang="en-US" b="1">
              <a:solidFill>
                <a:schemeClr val="accent2"/>
              </a:solidFill>
              <a:latin typeface="Arial" charset="0"/>
              <a:ea typeface="宋体" pitchFamily="2" charset="-122"/>
            </a:endParaRPr>
          </a:p>
        </p:txBody>
      </p:sp>
      <p:sp>
        <p:nvSpPr>
          <p:cNvPr id="18437" name="Rectangle 5"/>
          <p:cNvSpPr>
            <a:spLocks noGrp="1" noChangeArrowheads="1"/>
          </p:cNvSpPr>
          <p:nvPr>
            <p:ph type="title"/>
          </p:nvPr>
        </p:nvSpPr>
        <p:spPr>
          <a:xfrm>
            <a:off x="304800" y="342900"/>
            <a:ext cx="8594725" cy="1143000"/>
          </a:xfrm>
          <a:noFill/>
          <a:ln/>
        </p:spPr>
        <p:txBody>
          <a:bodyPr/>
          <a:lstStyle/>
          <a:p>
            <a:r>
              <a:rPr lang="en-US" altLang="zh-CN" sz="4000">
                <a:ea typeface="宋体" pitchFamily="2" charset="-122"/>
              </a:rPr>
              <a:t>A Template Function for Maximum</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476250" y="3027363"/>
            <a:ext cx="4364038" cy="320675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20483" name="Rectangle 3"/>
          <p:cNvSpPr>
            <a:spLocks noGrp="1" noChangeArrowheads="1"/>
          </p:cNvSpPr>
          <p:nvPr>
            <p:ph type="body" sz="half" idx="1"/>
          </p:nvPr>
        </p:nvSpPr>
        <p:spPr>
          <a:xfrm>
            <a:off x="685800" y="1981200"/>
            <a:ext cx="7929563" cy="4114800"/>
          </a:xfrm>
          <a:noFill/>
          <a:ln/>
        </p:spPr>
        <p:txBody>
          <a:bodyPr/>
          <a:lstStyle/>
          <a:p>
            <a:r>
              <a:rPr lang="en-US" altLang="zh-CN">
                <a:effectLst/>
                <a:ea typeface="宋体" pitchFamily="2" charset="-122"/>
              </a:rPr>
              <a:t>Once a template function is defined, it may be used with any adequate data type in your program...</a:t>
            </a:r>
          </a:p>
        </p:txBody>
      </p:sp>
      <p:sp>
        <p:nvSpPr>
          <p:cNvPr id="20484" name="Rectangle 4"/>
          <p:cNvSpPr>
            <a:spLocks noChangeArrowheads="1"/>
          </p:cNvSpPr>
          <p:nvPr/>
        </p:nvSpPr>
        <p:spPr bwMode="auto">
          <a:xfrm>
            <a:off x="587375" y="3103563"/>
            <a:ext cx="4348163" cy="3740150"/>
          </a:xfrm>
          <a:prstGeom prst="rect">
            <a:avLst/>
          </a:prstGeom>
          <a:noFill/>
          <a:ln w="12700">
            <a:noFill/>
            <a:miter lim="800000"/>
            <a:headEnd/>
            <a:tailEnd/>
          </a:ln>
          <a:effectLst/>
        </p:spPr>
        <p:txBody>
          <a:bodyPr lIns="90488" tIns="44450" rIns="90488" bIns="44450">
            <a:spAutoFit/>
          </a:bodyPr>
          <a:lstStyle/>
          <a:p>
            <a:r>
              <a:rPr lang="en-US" altLang="zh-CN">
                <a:solidFill>
                  <a:srgbClr val="000000"/>
                </a:solidFill>
                <a:latin typeface="Arial" charset="0"/>
                <a:ea typeface="宋体" pitchFamily="2" charset="-122"/>
              </a:rPr>
              <a:t>template &lt;class Item&gt;</a:t>
            </a:r>
          </a:p>
          <a:p>
            <a:r>
              <a:rPr lang="en-US" altLang="zh-CN">
                <a:solidFill>
                  <a:srgbClr val="000000"/>
                </a:solidFill>
                <a:latin typeface="Arial" charset="0"/>
                <a:ea typeface="宋体" pitchFamily="2" charset="-122"/>
              </a:rPr>
              <a:t>Item maximum(Item a, Item b)</a:t>
            </a:r>
          </a:p>
          <a:p>
            <a:r>
              <a:rPr lang="en-US" altLang="zh-CN">
                <a:solidFill>
                  <a:srgbClr val="000000"/>
                </a:solidFill>
                <a:latin typeface="Arial" charset="0"/>
                <a:ea typeface="宋体" pitchFamily="2" charset="-122"/>
              </a:rPr>
              <a:t>{</a:t>
            </a:r>
          </a:p>
          <a:p>
            <a:r>
              <a:rPr lang="en-US" altLang="zh-CN">
                <a:solidFill>
                  <a:srgbClr val="000000"/>
                </a:solidFill>
                <a:latin typeface="Arial" charset="0"/>
                <a:ea typeface="宋体" pitchFamily="2" charset="-122"/>
              </a:rPr>
              <a:t>     if (a &gt; b)</a:t>
            </a:r>
          </a:p>
          <a:p>
            <a:r>
              <a:rPr lang="en-US" altLang="zh-CN">
                <a:solidFill>
                  <a:srgbClr val="000000"/>
                </a:solidFill>
                <a:latin typeface="Arial" charset="0"/>
                <a:ea typeface="宋体" pitchFamily="2" charset="-122"/>
              </a:rPr>
              <a:t>         return a;</a:t>
            </a:r>
          </a:p>
          <a:p>
            <a:r>
              <a:rPr lang="en-US" altLang="zh-CN">
                <a:solidFill>
                  <a:srgbClr val="000000"/>
                </a:solidFill>
                <a:latin typeface="Arial" charset="0"/>
                <a:ea typeface="宋体" pitchFamily="2" charset="-122"/>
              </a:rPr>
              <a:t>     else</a:t>
            </a:r>
          </a:p>
          <a:p>
            <a:r>
              <a:rPr lang="en-US" altLang="zh-CN">
                <a:solidFill>
                  <a:srgbClr val="000000"/>
                </a:solidFill>
                <a:latin typeface="Arial" charset="0"/>
                <a:ea typeface="宋体" pitchFamily="2" charset="-122"/>
              </a:rPr>
              <a:t>         return b;</a:t>
            </a:r>
          </a:p>
          <a:p>
            <a:r>
              <a:rPr lang="en-US" altLang="zh-CN">
                <a:solidFill>
                  <a:srgbClr val="000000"/>
                </a:solidFill>
                <a:latin typeface="Arial" charset="0"/>
                <a:ea typeface="宋体" pitchFamily="2" charset="-122"/>
              </a:rPr>
              <a:t>}</a:t>
            </a:r>
            <a:endParaRPr lang="en-US" altLang="zh-CN" b="1">
              <a:solidFill>
                <a:schemeClr val="bg2"/>
              </a:solidFill>
              <a:latin typeface="Arial" charset="0"/>
              <a:ea typeface="宋体" pitchFamily="2" charset="-122"/>
            </a:endParaRPr>
          </a:p>
          <a:p>
            <a:endParaRPr lang="en-US" altLang="zh-CN" b="1">
              <a:solidFill>
                <a:schemeClr val="accent2"/>
              </a:solidFill>
              <a:latin typeface="Arial" charset="0"/>
              <a:ea typeface="宋体" pitchFamily="2" charset="-122"/>
            </a:endParaRPr>
          </a:p>
          <a:p>
            <a:pPr eaLnBrk="1"/>
            <a:endParaRPr lang="zh-CN" altLang="en-US" b="1">
              <a:solidFill>
                <a:schemeClr val="accent2"/>
              </a:solidFill>
              <a:latin typeface="Arial" charset="0"/>
              <a:ea typeface="宋体" pitchFamily="2" charset="-122"/>
            </a:endParaRPr>
          </a:p>
        </p:txBody>
      </p:sp>
      <p:sp>
        <p:nvSpPr>
          <p:cNvPr id="20485" name="Rectangle 5"/>
          <p:cNvSpPr>
            <a:spLocks noGrp="1" noChangeArrowheads="1"/>
          </p:cNvSpPr>
          <p:nvPr>
            <p:ph type="title"/>
          </p:nvPr>
        </p:nvSpPr>
        <p:spPr>
          <a:xfrm>
            <a:off x="304800" y="342900"/>
            <a:ext cx="8594725" cy="1143000"/>
          </a:xfrm>
          <a:noFill/>
          <a:ln/>
        </p:spPr>
        <p:txBody>
          <a:bodyPr/>
          <a:lstStyle/>
          <a:p>
            <a:r>
              <a:rPr lang="en-US" altLang="zh-CN" sz="4000">
                <a:ea typeface="宋体" pitchFamily="2" charset="-122"/>
              </a:rPr>
              <a:t>Using a Template Function</a:t>
            </a:r>
          </a:p>
        </p:txBody>
      </p:sp>
      <p:sp>
        <p:nvSpPr>
          <p:cNvPr id="20486" name="Rectangle 6"/>
          <p:cNvSpPr>
            <a:spLocks noChangeArrowheads="1"/>
          </p:cNvSpPr>
          <p:nvPr/>
        </p:nvSpPr>
        <p:spPr bwMode="auto">
          <a:xfrm>
            <a:off x="5140325" y="3611563"/>
            <a:ext cx="3844925" cy="2514600"/>
          </a:xfrm>
          <a:prstGeom prst="rect">
            <a:avLst/>
          </a:prstGeom>
          <a:noFill/>
          <a:ln w="12700">
            <a:noFill/>
            <a:miter lim="800000"/>
            <a:headEnd/>
            <a:tailEnd/>
          </a:ln>
          <a:effectLst/>
        </p:spPr>
        <p:txBody>
          <a:bodyPr lIns="90488" tIns="44450" rIns="90488" bIns="44450"/>
          <a:lstStyle/>
          <a:p>
            <a:pPr marL="400050" indent="-400050">
              <a:spcBef>
                <a:spcPct val="20000"/>
              </a:spcBef>
            </a:pPr>
            <a:r>
              <a:rPr lang="en-US" altLang="zh-CN" sz="2000">
                <a:solidFill>
                  <a:schemeClr val="tx1"/>
                </a:solidFill>
                <a:latin typeface="Arial" charset="0"/>
                <a:ea typeface="宋体" pitchFamily="2" charset="-122"/>
              </a:rPr>
              <a:t>cout &lt;&lt; maximum(1,2);</a:t>
            </a:r>
          </a:p>
          <a:p>
            <a:pPr marL="400050" indent="-400050">
              <a:spcBef>
                <a:spcPct val="20000"/>
              </a:spcBef>
            </a:pPr>
            <a:r>
              <a:rPr lang="en-US" altLang="zh-CN" sz="2000">
                <a:solidFill>
                  <a:schemeClr val="tx1"/>
                </a:solidFill>
                <a:latin typeface="Arial" charset="0"/>
                <a:ea typeface="宋体" pitchFamily="2" charset="-122"/>
              </a:rPr>
              <a:t>cout &lt;&lt; maximum(1.3, 0.9);</a:t>
            </a:r>
          </a:p>
          <a:p>
            <a:pPr marL="400050" indent="-400050">
              <a:spcBef>
                <a:spcPct val="20000"/>
              </a:spcBef>
            </a:pPr>
            <a:r>
              <a:rPr lang="en-US" altLang="zh-CN" sz="2000">
                <a:solidFill>
                  <a:schemeClr val="tx1"/>
                </a:solidFill>
                <a:latin typeface="Arial" charset="0"/>
                <a:ea typeface="宋体" pitchFamily="2" charset="-122"/>
              </a:rPr>
              <a:t>...</a:t>
            </a:r>
          </a:p>
        </p:txBody>
      </p:sp>
      <p:sp>
        <p:nvSpPr>
          <p:cNvPr id="20487" name="Text Box 7"/>
          <p:cNvSpPr txBox="1">
            <a:spLocks noChangeArrowheads="1"/>
          </p:cNvSpPr>
          <p:nvPr/>
        </p:nvSpPr>
        <p:spPr bwMode="auto">
          <a:xfrm>
            <a:off x="5181600" y="4953000"/>
            <a:ext cx="3352800" cy="457200"/>
          </a:xfrm>
          <a:prstGeom prst="rect">
            <a:avLst/>
          </a:prstGeom>
          <a:noFill/>
          <a:ln w="12700">
            <a:noFill/>
            <a:miter lim="800000"/>
            <a:headEnd/>
            <a:tailEnd/>
          </a:ln>
          <a:effectLst/>
        </p:spPr>
        <p:txBody>
          <a:bodyPr>
            <a:spAutoFit/>
          </a:bodyPr>
          <a:lstStyle/>
          <a:p>
            <a:pPr>
              <a:spcBef>
                <a:spcPct val="50000"/>
              </a:spcBef>
            </a:pPr>
            <a:r>
              <a:rPr lang="en-US" altLang="zh-CN" dirty="0">
                <a:ea typeface="宋体" pitchFamily="2" charset="-122"/>
              </a:rPr>
              <a:t>What’s behind the scene?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476250" y="3027363"/>
            <a:ext cx="5176838" cy="3535362"/>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22531" name="Rectangle 3"/>
          <p:cNvSpPr>
            <a:spLocks noGrp="1" noChangeArrowheads="1"/>
          </p:cNvSpPr>
          <p:nvPr>
            <p:ph type="body" sz="half" idx="1"/>
          </p:nvPr>
        </p:nvSpPr>
        <p:spPr>
          <a:xfrm>
            <a:off x="685800" y="1981200"/>
            <a:ext cx="7929563" cy="4114800"/>
          </a:xfrm>
          <a:noFill/>
          <a:ln/>
        </p:spPr>
        <p:txBody>
          <a:bodyPr/>
          <a:lstStyle/>
          <a:p>
            <a:r>
              <a:rPr lang="en-US" altLang="zh-CN">
                <a:effectLst/>
                <a:ea typeface="宋体" pitchFamily="2" charset="-122"/>
              </a:rPr>
              <a:t>Here’s another function that can be made more general by changing it to a template function:</a:t>
            </a:r>
          </a:p>
        </p:txBody>
      </p:sp>
      <p:sp>
        <p:nvSpPr>
          <p:cNvPr id="22532" name="Rectangle 4"/>
          <p:cNvSpPr>
            <a:spLocks noChangeArrowheads="1"/>
          </p:cNvSpPr>
          <p:nvPr/>
        </p:nvSpPr>
        <p:spPr bwMode="auto">
          <a:xfrm>
            <a:off x="587375" y="3103563"/>
            <a:ext cx="5253038" cy="4171950"/>
          </a:xfrm>
          <a:prstGeom prst="rect">
            <a:avLst/>
          </a:prstGeom>
          <a:noFill/>
          <a:ln w="12700">
            <a:noFill/>
            <a:miter lim="800000"/>
            <a:headEnd/>
            <a:tailEnd/>
          </a:ln>
          <a:effectLst/>
        </p:spPr>
        <p:txBody>
          <a:bodyPr lIns="90488" tIns="44450" rIns="90488" bIns="44450">
            <a:spAutoFit/>
          </a:bodyPr>
          <a:lstStyle/>
          <a:p>
            <a:r>
              <a:rPr lang="en-US" altLang="zh-CN" sz="2000">
                <a:solidFill>
                  <a:srgbClr val="000000"/>
                </a:solidFill>
                <a:latin typeface="Arial" charset="0"/>
                <a:ea typeface="宋体" pitchFamily="2" charset="-122"/>
              </a:rPr>
              <a:t>int array_max(int data[  ], size_t n)</a:t>
            </a:r>
          </a:p>
          <a:p>
            <a:r>
              <a:rPr lang="en-US" altLang="zh-CN" sz="2000">
                <a:solidFill>
                  <a:srgbClr val="000000"/>
                </a:solidFill>
                <a:latin typeface="Arial" charset="0"/>
                <a:ea typeface="宋体" pitchFamily="2" charset="-122"/>
              </a:rPr>
              <a:t>{</a:t>
            </a:r>
          </a:p>
          <a:p>
            <a:r>
              <a:rPr lang="en-US" altLang="zh-CN" sz="2000">
                <a:solidFill>
                  <a:srgbClr val="000000"/>
                </a:solidFill>
                <a:latin typeface="Arial" charset="0"/>
                <a:ea typeface="宋体" pitchFamily="2" charset="-122"/>
              </a:rPr>
              <a:t>     size_t i;</a:t>
            </a:r>
          </a:p>
          <a:p>
            <a:r>
              <a:rPr lang="en-US" altLang="zh-CN" sz="2000">
                <a:solidFill>
                  <a:srgbClr val="000000"/>
                </a:solidFill>
                <a:latin typeface="Arial" charset="0"/>
                <a:ea typeface="宋体" pitchFamily="2" charset="-122"/>
              </a:rPr>
              <a:t>     int answer;</a:t>
            </a:r>
          </a:p>
          <a:p>
            <a:endParaRPr lang="en-US" altLang="zh-CN" sz="2000">
              <a:solidFill>
                <a:srgbClr val="000000"/>
              </a:solidFill>
              <a:latin typeface="Arial" charset="0"/>
              <a:ea typeface="宋体" pitchFamily="2" charset="-122"/>
            </a:endParaRPr>
          </a:p>
          <a:p>
            <a:r>
              <a:rPr lang="en-US" altLang="zh-CN" sz="2000">
                <a:solidFill>
                  <a:srgbClr val="000000"/>
                </a:solidFill>
                <a:latin typeface="Arial" charset="0"/>
                <a:ea typeface="宋体" pitchFamily="2" charset="-122"/>
              </a:rPr>
              <a:t>     assert(n &gt; 0);</a:t>
            </a:r>
          </a:p>
          <a:p>
            <a:r>
              <a:rPr lang="en-US" altLang="zh-CN" sz="2000">
                <a:solidFill>
                  <a:srgbClr val="000000"/>
                </a:solidFill>
                <a:latin typeface="Arial" charset="0"/>
                <a:ea typeface="宋体" pitchFamily="2" charset="-122"/>
              </a:rPr>
              <a:t>     answer = data[0];</a:t>
            </a:r>
          </a:p>
          <a:p>
            <a:r>
              <a:rPr lang="en-US" altLang="zh-CN" sz="2000">
                <a:solidFill>
                  <a:srgbClr val="000000"/>
                </a:solidFill>
                <a:latin typeface="Arial" charset="0"/>
                <a:ea typeface="宋体" pitchFamily="2" charset="-122"/>
              </a:rPr>
              <a:t>     for (i = 1; i &lt; n; i++)</a:t>
            </a:r>
          </a:p>
          <a:p>
            <a:r>
              <a:rPr lang="en-US" altLang="zh-CN" sz="2000">
                <a:solidFill>
                  <a:srgbClr val="000000"/>
                </a:solidFill>
                <a:latin typeface="Arial" charset="0"/>
                <a:ea typeface="宋体" pitchFamily="2" charset="-122"/>
              </a:rPr>
              <a:t>          if (data[i] &gt; answer) answer = data[i];</a:t>
            </a:r>
          </a:p>
          <a:p>
            <a:r>
              <a:rPr lang="en-US" altLang="zh-CN" sz="2000">
                <a:solidFill>
                  <a:srgbClr val="000000"/>
                </a:solidFill>
                <a:latin typeface="Arial" charset="0"/>
                <a:ea typeface="宋体" pitchFamily="2" charset="-122"/>
              </a:rPr>
              <a:t>     return answer;</a:t>
            </a:r>
          </a:p>
          <a:p>
            <a:r>
              <a:rPr lang="en-US" altLang="zh-CN" sz="2000">
                <a:solidFill>
                  <a:srgbClr val="000000"/>
                </a:solidFill>
                <a:latin typeface="Arial" charset="0"/>
                <a:ea typeface="宋体" pitchFamily="2" charset="-122"/>
              </a:rPr>
              <a:t>}</a:t>
            </a:r>
            <a:endParaRPr lang="en-US" altLang="zh-CN" b="1">
              <a:solidFill>
                <a:schemeClr val="bg2"/>
              </a:solidFill>
              <a:latin typeface="Arial" charset="0"/>
              <a:ea typeface="宋体" pitchFamily="2" charset="-122"/>
            </a:endParaRPr>
          </a:p>
          <a:p>
            <a:endParaRPr lang="en-US" altLang="zh-CN" b="1">
              <a:solidFill>
                <a:schemeClr val="accent2"/>
              </a:solidFill>
              <a:latin typeface="Arial" charset="0"/>
              <a:ea typeface="宋体" pitchFamily="2" charset="-122"/>
            </a:endParaRPr>
          </a:p>
          <a:p>
            <a:pPr eaLnBrk="1"/>
            <a:endParaRPr lang="zh-CN" altLang="en-US" b="1">
              <a:solidFill>
                <a:schemeClr val="accent2"/>
              </a:solidFill>
              <a:latin typeface="Arial" charset="0"/>
              <a:ea typeface="宋体" pitchFamily="2" charset="-122"/>
            </a:endParaRPr>
          </a:p>
        </p:txBody>
      </p:sp>
      <p:sp>
        <p:nvSpPr>
          <p:cNvPr id="22533" name="Rectangle 5"/>
          <p:cNvSpPr>
            <a:spLocks noGrp="1" noChangeArrowheads="1"/>
          </p:cNvSpPr>
          <p:nvPr>
            <p:ph type="title"/>
          </p:nvPr>
        </p:nvSpPr>
        <p:spPr>
          <a:xfrm>
            <a:off x="304800" y="342900"/>
            <a:ext cx="8594725" cy="1143000"/>
          </a:xfrm>
          <a:noFill/>
          <a:ln/>
        </p:spPr>
        <p:txBody>
          <a:bodyPr/>
          <a:lstStyle/>
          <a:p>
            <a:r>
              <a:rPr lang="en-US" altLang="zh-CN" sz="4000">
                <a:ea typeface="宋体" pitchFamily="2" charset="-122"/>
              </a:rPr>
              <a:t>Finding the Maximum Item in an Array</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476250" y="2613025"/>
            <a:ext cx="5176838" cy="394970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24579" name="Rectangle 3"/>
          <p:cNvSpPr>
            <a:spLocks noGrp="1" noChangeArrowheads="1"/>
          </p:cNvSpPr>
          <p:nvPr>
            <p:ph type="body" sz="half" idx="1"/>
          </p:nvPr>
        </p:nvSpPr>
        <p:spPr>
          <a:xfrm>
            <a:off x="685800" y="1981200"/>
            <a:ext cx="7929563" cy="4114800"/>
          </a:xfrm>
          <a:noFill/>
          <a:ln/>
        </p:spPr>
        <p:txBody>
          <a:bodyPr/>
          <a:lstStyle/>
          <a:p>
            <a:r>
              <a:rPr lang="en-US" altLang="zh-CN">
                <a:effectLst/>
                <a:ea typeface="宋体" pitchFamily="2" charset="-122"/>
              </a:rPr>
              <a:t>Here’s the template function:</a:t>
            </a:r>
          </a:p>
        </p:txBody>
      </p:sp>
      <p:sp>
        <p:nvSpPr>
          <p:cNvPr id="24580" name="Rectangle 4"/>
          <p:cNvSpPr>
            <a:spLocks noChangeArrowheads="1"/>
          </p:cNvSpPr>
          <p:nvPr/>
        </p:nvSpPr>
        <p:spPr bwMode="auto">
          <a:xfrm>
            <a:off x="587375" y="2798763"/>
            <a:ext cx="5253038" cy="4476750"/>
          </a:xfrm>
          <a:prstGeom prst="rect">
            <a:avLst/>
          </a:prstGeom>
          <a:noFill/>
          <a:ln w="12700">
            <a:noFill/>
            <a:miter lim="800000"/>
            <a:headEnd/>
            <a:tailEnd/>
          </a:ln>
          <a:effectLst/>
        </p:spPr>
        <p:txBody>
          <a:bodyPr lIns="90488" tIns="44450" rIns="90488" bIns="44450">
            <a:spAutoFit/>
          </a:bodyPr>
          <a:lstStyle/>
          <a:p>
            <a:r>
              <a:rPr lang="en-US" altLang="zh-CN" sz="2000">
                <a:solidFill>
                  <a:schemeClr val="accent2"/>
                </a:solidFill>
                <a:latin typeface="Arial" charset="0"/>
                <a:ea typeface="宋体" pitchFamily="2" charset="-122"/>
              </a:rPr>
              <a:t>template &lt;class Item&gt;</a:t>
            </a:r>
            <a:endParaRPr lang="en-US" altLang="zh-CN" sz="2000">
              <a:solidFill>
                <a:srgbClr val="000000"/>
              </a:solidFill>
              <a:latin typeface="Arial" charset="0"/>
              <a:ea typeface="宋体" pitchFamily="2" charset="-122"/>
            </a:endParaRPr>
          </a:p>
          <a:p>
            <a:r>
              <a:rPr lang="en-US" altLang="zh-CN" sz="2000">
                <a:solidFill>
                  <a:schemeClr val="accent2"/>
                </a:solidFill>
                <a:latin typeface="Arial" charset="0"/>
                <a:ea typeface="宋体" pitchFamily="2" charset="-122"/>
              </a:rPr>
              <a:t>Item</a:t>
            </a:r>
            <a:r>
              <a:rPr lang="en-US" altLang="zh-CN" sz="2000">
                <a:solidFill>
                  <a:srgbClr val="000000"/>
                </a:solidFill>
                <a:latin typeface="Arial" charset="0"/>
                <a:ea typeface="宋体" pitchFamily="2" charset="-122"/>
              </a:rPr>
              <a:t> array_max(</a:t>
            </a:r>
            <a:r>
              <a:rPr lang="en-US" altLang="zh-CN" sz="2000">
                <a:solidFill>
                  <a:schemeClr val="accent2"/>
                </a:solidFill>
                <a:latin typeface="Arial" charset="0"/>
                <a:ea typeface="宋体" pitchFamily="2" charset="-122"/>
              </a:rPr>
              <a:t>Item</a:t>
            </a:r>
            <a:r>
              <a:rPr lang="en-US" altLang="zh-CN" sz="2000">
                <a:solidFill>
                  <a:srgbClr val="000000"/>
                </a:solidFill>
                <a:latin typeface="Arial" charset="0"/>
                <a:ea typeface="宋体" pitchFamily="2" charset="-122"/>
              </a:rPr>
              <a:t> data[  ], size_t n)</a:t>
            </a:r>
          </a:p>
          <a:p>
            <a:r>
              <a:rPr lang="en-US" altLang="zh-CN" sz="2000">
                <a:solidFill>
                  <a:srgbClr val="000000"/>
                </a:solidFill>
                <a:latin typeface="Arial" charset="0"/>
                <a:ea typeface="宋体" pitchFamily="2" charset="-122"/>
              </a:rPr>
              <a:t>{</a:t>
            </a:r>
          </a:p>
          <a:p>
            <a:r>
              <a:rPr lang="en-US" altLang="zh-CN" sz="2000">
                <a:solidFill>
                  <a:srgbClr val="000000"/>
                </a:solidFill>
                <a:latin typeface="Arial" charset="0"/>
                <a:ea typeface="宋体" pitchFamily="2" charset="-122"/>
              </a:rPr>
              <a:t>     size_t i;</a:t>
            </a:r>
          </a:p>
          <a:p>
            <a:r>
              <a:rPr lang="en-US" altLang="zh-CN" sz="2000">
                <a:solidFill>
                  <a:srgbClr val="000000"/>
                </a:solidFill>
                <a:latin typeface="Arial" charset="0"/>
                <a:ea typeface="宋体" pitchFamily="2" charset="-122"/>
              </a:rPr>
              <a:t>     </a:t>
            </a:r>
            <a:r>
              <a:rPr lang="en-US" altLang="zh-CN" sz="2000">
                <a:solidFill>
                  <a:schemeClr val="accent2"/>
                </a:solidFill>
                <a:latin typeface="Arial" charset="0"/>
                <a:ea typeface="宋体" pitchFamily="2" charset="-122"/>
              </a:rPr>
              <a:t>Item</a:t>
            </a:r>
            <a:r>
              <a:rPr lang="en-US" altLang="zh-CN" sz="2000">
                <a:solidFill>
                  <a:srgbClr val="000000"/>
                </a:solidFill>
                <a:latin typeface="Arial" charset="0"/>
                <a:ea typeface="宋体" pitchFamily="2" charset="-122"/>
              </a:rPr>
              <a:t> answer;</a:t>
            </a:r>
          </a:p>
          <a:p>
            <a:endParaRPr lang="en-US" altLang="zh-CN" sz="2000">
              <a:solidFill>
                <a:srgbClr val="000000"/>
              </a:solidFill>
              <a:latin typeface="Arial" charset="0"/>
              <a:ea typeface="宋体" pitchFamily="2" charset="-122"/>
            </a:endParaRPr>
          </a:p>
          <a:p>
            <a:r>
              <a:rPr lang="en-US" altLang="zh-CN" sz="2000">
                <a:solidFill>
                  <a:srgbClr val="000000"/>
                </a:solidFill>
                <a:latin typeface="Arial" charset="0"/>
                <a:ea typeface="宋体" pitchFamily="2" charset="-122"/>
              </a:rPr>
              <a:t>     assert(n &gt; 0);</a:t>
            </a:r>
          </a:p>
          <a:p>
            <a:r>
              <a:rPr lang="en-US" altLang="zh-CN" sz="2000">
                <a:solidFill>
                  <a:srgbClr val="000000"/>
                </a:solidFill>
                <a:latin typeface="Arial" charset="0"/>
                <a:ea typeface="宋体" pitchFamily="2" charset="-122"/>
              </a:rPr>
              <a:t>     answer = data[0];</a:t>
            </a:r>
          </a:p>
          <a:p>
            <a:r>
              <a:rPr lang="en-US" altLang="zh-CN" sz="2000">
                <a:solidFill>
                  <a:srgbClr val="000000"/>
                </a:solidFill>
                <a:latin typeface="Arial" charset="0"/>
                <a:ea typeface="宋体" pitchFamily="2" charset="-122"/>
              </a:rPr>
              <a:t>     for (i = 1; i &lt; n; i++)</a:t>
            </a:r>
          </a:p>
          <a:p>
            <a:r>
              <a:rPr lang="en-US" altLang="zh-CN" sz="2000">
                <a:solidFill>
                  <a:srgbClr val="000000"/>
                </a:solidFill>
                <a:latin typeface="Arial" charset="0"/>
                <a:ea typeface="宋体" pitchFamily="2" charset="-122"/>
              </a:rPr>
              <a:t>          if (data[i] &gt; answer) answer = data[i];</a:t>
            </a:r>
          </a:p>
          <a:p>
            <a:r>
              <a:rPr lang="en-US" altLang="zh-CN" sz="2000">
                <a:solidFill>
                  <a:srgbClr val="000000"/>
                </a:solidFill>
                <a:latin typeface="Arial" charset="0"/>
                <a:ea typeface="宋体" pitchFamily="2" charset="-122"/>
              </a:rPr>
              <a:t>     return answer;</a:t>
            </a:r>
          </a:p>
          <a:p>
            <a:r>
              <a:rPr lang="en-US" altLang="zh-CN" sz="2000">
                <a:solidFill>
                  <a:srgbClr val="000000"/>
                </a:solidFill>
                <a:latin typeface="Arial" charset="0"/>
                <a:ea typeface="宋体" pitchFamily="2" charset="-122"/>
              </a:rPr>
              <a:t>}</a:t>
            </a:r>
            <a:endParaRPr lang="en-US" altLang="zh-CN" b="1">
              <a:solidFill>
                <a:schemeClr val="bg2"/>
              </a:solidFill>
              <a:latin typeface="Arial" charset="0"/>
              <a:ea typeface="宋体" pitchFamily="2" charset="-122"/>
            </a:endParaRPr>
          </a:p>
          <a:p>
            <a:endParaRPr lang="en-US" altLang="zh-CN" b="1">
              <a:solidFill>
                <a:schemeClr val="accent2"/>
              </a:solidFill>
              <a:latin typeface="Arial" charset="0"/>
              <a:ea typeface="宋体" pitchFamily="2" charset="-122"/>
            </a:endParaRPr>
          </a:p>
          <a:p>
            <a:pPr eaLnBrk="1"/>
            <a:endParaRPr lang="zh-CN" altLang="en-US" b="1">
              <a:solidFill>
                <a:schemeClr val="accent2"/>
              </a:solidFill>
              <a:latin typeface="Arial" charset="0"/>
              <a:ea typeface="宋体" pitchFamily="2" charset="-122"/>
            </a:endParaRPr>
          </a:p>
        </p:txBody>
      </p:sp>
      <p:sp>
        <p:nvSpPr>
          <p:cNvPr id="24581" name="Rectangle 5"/>
          <p:cNvSpPr>
            <a:spLocks noGrp="1" noChangeArrowheads="1"/>
          </p:cNvSpPr>
          <p:nvPr>
            <p:ph type="title"/>
          </p:nvPr>
        </p:nvSpPr>
        <p:spPr>
          <a:xfrm>
            <a:off x="304800" y="342900"/>
            <a:ext cx="8594725" cy="1143000"/>
          </a:xfrm>
          <a:noFill/>
          <a:ln/>
        </p:spPr>
        <p:txBody>
          <a:bodyPr/>
          <a:lstStyle/>
          <a:p>
            <a:r>
              <a:rPr lang="en-US" altLang="zh-CN" sz="4000">
                <a:ea typeface="宋体" pitchFamily="2" charset="-122"/>
              </a:rPr>
              <a:t>Finding the Maximum Item in an Array</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body" idx="1"/>
          </p:nvPr>
        </p:nvSpPr>
        <p:spPr>
          <a:noFill/>
          <a:ln/>
        </p:spPr>
        <p:txBody>
          <a:bodyPr/>
          <a:lstStyle/>
          <a:p>
            <a:r>
              <a:rPr lang="en-US" altLang="zh-CN" sz="2800">
                <a:effectLst/>
                <a:ea typeface="宋体" pitchFamily="2" charset="-122"/>
              </a:rPr>
              <a:t>A template function depends on an underlying data type – the template parameter.</a:t>
            </a:r>
          </a:p>
          <a:p>
            <a:r>
              <a:rPr lang="en-US" altLang="zh-CN" sz="2800">
                <a:effectLst/>
                <a:ea typeface="宋体" pitchFamily="2" charset="-122"/>
              </a:rPr>
              <a:t>More complex template functions and template classes are discussed in Chapter 6.</a:t>
            </a:r>
          </a:p>
        </p:txBody>
      </p:sp>
      <p:pic>
        <p:nvPicPr>
          <p:cNvPr id="26627" name="Picture 3"/>
          <p:cNvPicPr>
            <a:picLocks noChangeArrowheads="1"/>
          </p:cNvPicPr>
          <p:nvPr/>
        </p:nvPicPr>
        <p:blipFill>
          <a:blip r:embed="rId3" cstate="print"/>
          <a:srcRect l="21890"/>
          <a:stretch>
            <a:fillRect/>
          </a:stretch>
        </p:blipFill>
        <p:spPr bwMode="auto">
          <a:xfrm>
            <a:off x="41275" y="0"/>
            <a:ext cx="1625600" cy="1833563"/>
          </a:xfrm>
          <a:prstGeom prst="rect">
            <a:avLst/>
          </a:prstGeom>
          <a:noFill/>
          <a:ln w="12700">
            <a:noFill/>
            <a:miter lim="800000"/>
            <a:headEnd/>
            <a:tailEnd/>
          </a:ln>
          <a:effectLst/>
        </p:spPr>
      </p:pic>
      <p:sp>
        <p:nvSpPr>
          <p:cNvPr id="26628" name="Rectangle 4"/>
          <p:cNvSpPr>
            <a:spLocks noGrp="1" noChangeArrowheads="1"/>
          </p:cNvSpPr>
          <p:nvPr>
            <p:ph type="title"/>
          </p:nvPr>
        </p:nvSpPr>
        <p:spPr>
          <a:xfrm>
            <a:off x="1143000" y="457200"/>
            <a:ext cx="7772400" cy="1143000"/>
          </a:xfrm>
          <a:noFill/>
          <a:ln/>
        </p:spPr>
        <p:txBody>
          <a:bodyPr/>
          <a:lstStyle/>
          <a:p>
            <a:r>
              <a:rPr lang="en-US" altLang="zh-CN">
                <a:ea typeface="宋体" pitchFamily="2" charset="-122"/>
              </a:rPr>
              <a:t>Template Functions: a  summary</a:t>
            </a:r>
          </a:p>
        </p:txBody>
      </p:sp>
      <p:sp>
        <p:nvSpPr>
          <p:cNvPr id="26629" name="Rectangle 5"/>
          <p:cNvSpPr>
            <a:spLocks noChangeArrowheads="1"/>
          </p:cNvSpPr>
          <p:nvPr/>
        </p:nvSpPr>
        <p:spPr bwMode="auto">
          <a:xfrm>
            <a:off x="990600" y="4038600"/>
            <a:ext cx="7512050" cy="2641600"/>
          </a:xfrm>
          <a:prstGeom prst="rect">
            <a:avLst/>
          </a:prstGeom>
          <a:noFill/>
          <a:ln w="12700">
            <a:noFill/>
            <a:miter lim="800000"/>
            <a:headEnd/>
            <a:tailEnd/>
          </a:ln>
          <a:effectLst/>
        </p:spPr>
        <p:txBody>
          <a:bodyPr wrap="none" lIns="90488" tIns="44450" rIns="90488" bIns="44450">
            <a:spAutoFit/>
          </a:bodyPr>
          <a:lstStyle/>
          <a:p>
            <a:r>
              <a:rPr lang="en-US" altLang="zh-CN" sz="1400">
                <a:solidFill>
                  <a:schemeClr val="tx1"/>
                </a:solidFill>
                <a:latin typeface="Arial" charset="0"/>
                <a:ea typeface="宋体" pitchFamily="2" charset="-122"/>
              </a:rPr>
              <a:t>Presentation copyright 1997, Addison Wesley Longman,</a:t>
            </a:r>
          </a:p>
          <a:p>
            <a:r>
              <a:rPr lang="en-US" altLang="zh-CN" sz="1400">
                <a:solidFill>
                  <a:schemeClr val="tx1"/>
                </a:solidFill>
                <a:latin typeface="Arial" charset="0"/>
                <a:ea typeface="宋体" pitchFamily="2" charset="-122"/>
              </a:rPr>
              <a:t>For use with </a:t>
            </a:r>
            <a:r>
              <a:rPr lang="en-US" altLang="zh-CN" sz="1400" i="1">
                <a:solidFill>
                  <a:schemeClr val="tx1"/>
                </a:solidFill>
                <a:latin typeface="Arial" charset="0"/>
                <a:ea typeface="宋体" pitchFamily="2" charset="-122"/>
              </a:rPr>
              <a:t>Data Structures and Other Objects Using C++</a:t>
            </a:r>
          </a:p>
          <a:p>
            <a:r>
              <a:rPr lang="en-US" altLang="zh-CN" sz="1400">
                <a:solidFill>
                  <a:schemeClr val="tx1"/>
                </a:solidFill>
                <a:latin typeface="Arial" charset="0"/>
                <a:ea typeface="宋体" pitchFamily="2" charset="-122"/>
              </a:rPr>
              <a:t>by Michael Main and Walter Savitch.</a:t>
            </a:r>
          </a:p>
          <a:p>
            <a:endParaRPr lang="en-US" altLang="zh-CN" sz="1400">
              <a:solidFill>
                <a:schemeClr val="tx1"/>
              </a:solidFill>
              <a:latin typeface="Arial" charset="0"/>
              <a:ea typeface="宋体" pitchFamily="2" charset="-122"/>
            </a:endParaRPr>
          </a:p>
          <a:p>
            <a:r>
              <a:rPr lang="en-US" altLang="zh-CN" sz="1400">
                <a:solidFill>
                  <a:schemeClr val="tx1"/>
                </a:solidFill>
                <a:latin typeface="Arial" charset="0"/>
                <a:ea typeface="宋体" pitchFamily="2" charset="-122"/>
              </a:rPr>
              <a:t>Some artwork in the presentation is used with permission from Presentation Task Force</a:t>
            </a:r>
          </a:p>
          <a:p>
            <a:r>
              <a:rPr lang="en-US" altLang="zh-CN" sz="1400">
                <a:solidFill>
                  <a:schemeClr val="tx1"/>
                </a:solidFill>
                <a:latin typeface="Arial" charset="0"/>
                <a:ea typeface="宋体" pitchFamily="2" charset="-122"/>
              </a:rPr>
              <a:t>(copyright New Vision Technologies Inc) and Corel Gallery Clipart Catalog (copyright</a:t>
            </a:r>
          </a:p>
          <a:p>
            <a:r>
              <a:rPr lang="en-US" altLang="zh-CN" sz="1400">
                <a:solidFill>
                  <a:schemeClr val="tx1"/>
                </a:solidFill>
                <a:latin typeface="Arial" charset="0"/>
                <a:ea typeface="宋体" pitchFamily="2" charset="-122"/>
              </a:rPr>
              <a:t>Corel Corporation, 3G Graphics Inc, Archive Arts, Cartesia Software, Image Club</a:t>
            </a:r>
          </a:p>
          <a:p>
            <a:r>
              <a:rPr lang="en-US" altLang="zh-CN" sz="1400">
                <a:solidFill>
                  <a:schemeClr val="tx1"/>
                </a:solidFill>
                <a:latin typeface="Arial" charset="0"/>
                <a:ea typeface="宋体" pitchFamily="2" charset="-122"/>
              </a:rPr>
              <a:t>Graphics Inc, One Mile Up Inc, TechPool Studios, Totem Graphics Inc).</a:t>
            </a:r>
          </a:p>
          <a:p>
            <a:endParaRPr lang="en-US" altLang="zh-CN" sz="1400">
              <a:solidFill>
                <a:schemeClr val="tx1"/>
              </a:solidFill>
              <a:latin typeface="Arial" charset="0"/>
              <a:ea typeface="宋体" pitchFamily="2" charset="-122"/>
            </a:endParaRPr>
          </a:p>
          <a:p>
            <a:r>
              <a:rPr lang="en-US" altLang="zh-CN" sz="1400">
                <a:solidFill>
                  <a:schemeClr val="tx1"/>
                </a:solidFill>
                <a:latin typeface="Arial" charset="0"/>
                <a:ea typeface="宋体" pitchFamily="2" charset="-122"/>
              </a:rPr>
              <a:t>Students and instructors who use </a:t>
            </a:r>
            <a:r>
              <a:rPr lang="en-US" altLang="zh-CN" sz="1400" i="1">
                <a:solidFill>
                  <a:schemeClr val="tx1"/>
                </a:solidFill>
                <a:latin typeface="Arial" charset="0"/>
                <a:ea typeface="宋体" pitchFamily="2" charset="-122"/>
              </a:rPr>
              <a:t>Data Structures and Other Objects Using C++</a:t>
            </a:r>
            <a:r>
              <a:rPr lang="en-US" altLang="zh-CN" sz="1400">
                <a:solidFill>
                  <a:schemeClr val="tx1"/>
                </a:solidFill>
                <a:latin typeface="Arial" charset="0"/>
                <a:ea typeface="宋体" pitchFamily="2" charset="-122"/>
              </a:rPr>
              <a:t> are welcome</a:t>
            </a:r>
          </a:p>
          <a:p>
            <a:r>
              <a:rPr lang="en-US" altLang="zh-CN" sz="1400">
                <a:solidFill>
                  <a:schemeClr val="tx1"/>
                </a:solidFill>
                <a:latin typeface="Arial" charset="0"/>
                <a:ea typeface="宋体" pitchFamily="2" charset="-122"/>
              </a:rPr>
              <a:t>to use this presentation however they see fit, so long as this copyright notice remains</a:t>
            </a:r>
          </a:p>
          <a:p>
            <a:r>
              <a:rPr lang="en-US" altLang="zh-CN" sz="1400">
                <a:solidFill>
                  <a:schemeClr val="tx1"/>
                </a:solidFill>
                <a:latin typeface="Arial" charset="0"/>
                <a:ea typeface="宋体" pitchFamily="2" charset="-122"/>
              </a:rPr>
              <a:t>intact.</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zh-CN">
                <a:ea typeface="宋体" pitchFamily="2" charset="-122"/>
              </a:rPr>
              <a:t>Template Classes</a:t>
            </a:r>
          </a:p>
        </p:txBody>
      </p:sp>
      <p:sp>
        <p:nvSpPr>
          <p:cNvPr id="35843" name="Rectangle 3"/>
          <p:cNvSpPr>
            <a:spLocks noGrp="1" noChangeArrowheads="1"/>
          </p:cNvSpPr>
          <p:nvPr>
            <p:ph type="body" idx="1"/>
          </p:nvPr>
        </p:nvSpPr>
        <p:spPr/>
        <p:txBody>
          <a:bodyPr/>
          <a:lstStyle/>
          <a:p>
            <a:pPr>
              <a:lnSpc>
                <a:spcPct val="90000"/>
              </a:lnSpc>
            </a:pPr>
            <a:r>
              <a:rPr lang="en-US" altLang="zh-CN" sz="2800" dirty="0">
                <a:ea typeface="宋体" pitchFamily="2" charset="-122"/>
              </a:rPr>
              <a:t>How to turn our node class into node template class</a:t>
            </a:r>
          </a:p>
          <a:p>
            <a:pPr lvl="1">
              <a:lnSpc>
                <a:spcPct val="90000"/>
              </a:lnSpc>
            </a:pPr>
            <a:r>
              <a:rPr lang="en-US" altLang="zh-CN" sz="2400" dirty="0">
                <a:latin typeface="Arial" charset="0"/>
                <a:ea typeface="宋体" pitchFamily="2" charset="-122"/>
              </a:rPr>
              <a:t>template &lt;class Item&gt;</a:t>
            </a:r>
            <a:r>
              <a:rPr lang="en-US" altLang="zh-CN" sz="2400" dirty="0">
                <a:ea typeface="宋体" pitchFamily="2" charset="-122"/>
              </a:rPr>
              <a:t> precedes the node class definition</a:t>
            </a:r>
          </a:p>
          <a:p>
            <a:pPr lvl="1">
              <a:lnSpc>
                <a:spcPct val="90000"/>
              </a:lnSpc>
            </a:pPr>
            <a:r>
              <a:rPr lang="en-US" altLang="zh-CN" sz="2400" dirty="0">
                <a:ea typeface="宋体" pitchFamily="2" charset="-122"/>
              </a:rPr>
              <a:t> </a:t>
            </a:r>
            <a:r>
              <a:rPr lang="en-US" altLang="zh-CN" sz="2400" dirty="0" err="1">
                <a:latin typeface="Arial" charset="0"/>
                <a:ea typeface="宋体" pitchFamily="2" charset="-122"/>
              </a:rPr>
              <a:t>value_type</a:t>
            </a:r>
            <a:r>
              <a:rPr lang="en-US" altLang="zh-CN" sz="2400" dirty="0">
                <a:latin typeface="Arial" charset="0"/>
                <a:ea typeface="宋体" pitchFamily="2" charset="-122"/>
              </a:rPr>
              <a:t> -&gt; Item</a:t>
            </a:r>
            <a:endParaRPr lang="en-US" altLang="zh-CN" sz="2400" b="1" dirty="0">
              <a:ea typeface="宋体" pitchFamily="2" charset="-122"/>
            </a:endParaRPr>
          </a:p>
          <a:p>
            <a:pPr lvl="1">
              <a:lnSpc>
                <a:spcPct val="90000"/>
              </a:lnSpc>
            </a:pPr>
            <a:r>
              <a:rPr lang="en-US" altLang="zh-CN" sz="2400" dirty="0">
                <a:ea typeface="宋体" pitchFamily="2" charset="-122"/>
              </a:rPr>
              <a:t>Outside the template class definition</a:t>
            </a:r>
          </a:p>
          <a:p>
            <a:pPr lvl="2">
              <a:lnSpc>
                <a:spcPct val="90000"/>
              </a:lnSpc>
            </a:pPr>
            <a:r>
              <a:rPr lang="en-US" altLang="zh-CN" sz="2000" dirty="0">
                <a:ea typeface="宋体" pitchFamily="2" charset="-122"/>
              </a:rPr>
              <a:t>template prefix precedes each function prototype and implementation</a:t>
            </a:r>
          </a:p>
          <a:p>
            <a:pPr lvl="2">
              <a:lnSpc>
                <a:spcPct val="90000"/>
              </a:lnSpc>
            </a:pPr>
            <a:r>
              <a:rPr lang="en-US" altLang="zh-CN" sz="2000" dirty="0">
                <a:ea typeface="宋体" pitchFamily="2" charset="-122"/>
              </a:rPr>
              <a:t> </a:t>
            </a:r>
            <a:r>
              <a:rPr lang="en-US" altLang="zh-CN" sz="2000" dirty="0">
                <a:latin typeface="Arial" charset="0"/>
                <a:ea typeface="宋体" pitchFamily="2" charset="-122"/>
              </a:rPr>
              <a:t>node -&gt; node &lt;Item&gt;</a:t>
            </a:r>
          </a:p>
          <a:p>
            <a:pPr>
              <a:lnSpc>
                <a:spcPct val="90000"/>
              </a:lnSpc>
            </a:pPr>
            <a:r>
              <a:rPr lang="en-US" altLang="zh-CN" sz="2800" dirty="0">
                <a:solidFill>
                  <a:srgbClr val="FC0128"/>
                </a:solidFill>
                <a:latin typeface="Arial" charset="0"/>
                <a:ea typeface="宋体" pitchFamily="2" charset="-122"/>
              </a:rPr>
              <a:t>Exercise: Turn node into node template class</a:t>
            </a:r>
          </a:p>
          <a:p>
            <a:pPr lvl="1">
              <a:lnSpc>
                <a:spcPct val="90000"/>
              </a:lnSpc>
            </a:pPr>
            <a:r>
              <a:rPr lang="en-US" altLang="zh-CN" sz="2400" dirty="0">
                <a:solidFill>
                  <a:srgbClr val="FC0128"/>
                </a:solidFill>
                <a:latin typeface="Arial" charset="0"/>
                <a:ea typeface="宋体" pitchFamily="2" charset="-122"/>
              </a:rPr>
              <a:t>handout node1 ....then  node2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84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84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84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8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zh-CN">
                <a:ea typeface="宋体" pitchFamily="2" charset="-122"/>
              </a:rPr>
              <a:t>Template Classes</a:t>
            </a:r>
          </a:p>
        </p:txBody>
      </p:sp>
      <p:sp>
        <p:nvSpPr>
          <p:cNvPr id="36867" name="Rectangle 3"/>
          <p:cNvSpPr>
            <a:spLocks noGrp="1" noChangeArrowheads="1"/>
          </p:cNvSpPr>
          <p:nvPr>
            <p:ph type="body" idx="1"/>
          </p:nvPr>
        </p:nvSpPr>
        <p:spPr/>
        <p:txBody>
          <a:bodyPr/>
          <a:lstStyle/>
          <a:p>
            <a:pPr>
              <a:lnSpc>
                <a:spcPct val="90000"/>
              </a:lnSpc>
            </a:pPr>
            <a:r>
              <a:rPr lang="en-US" altLang="zh-CN" sz="2800" dirty="0">
                <a:ea typeface="宋体" pitchFamily="2" charset="-122"/>
              </a:rPr>
              <a:t>How to turn our node class into node template class (continued)</a:t>
            </a:r>
          </a:p>
          <a:p>
            <a:pPr lvl="1">
              <a:lnSpc>
                <a:spcPct val="90000"/>
              </a:lnSpc>
            </a:pPr>
            <a:r>
              <a:rPr lang="en-US" altLang="zh-CN" sz="2400" dirty="0">
                <a:latin typeface="Times" pitchFamily="18" charset="0"/>
                <a:ea typeface="宋体" pitchFamily="2" charset="-122"/>
              </a:rPr>
              <a:t>The implementation file name with </a:t>
            </a:r>
            <a:r>
              <a:rPr lang="en-US" altLang="zh-CN" sz="2400" dirty="0">
                <a:latin typeface="Arial" charset="0"/>
                <a:ea typeface="宋体" pitchFamily="2" charset="-122"/>
              </a:rPr>
              <a:t>.template</a:t>
            </a:r>
            <a:r>
              <a:rPr lang="en-US" altLang="zh-CN" sz="2400" dirty="0">
                <a:latin typeface="Times" pitchFamily="18" charset="0"/>
                <a:ea typeface="宋体" pitchFamily="2" charset="-122"/>
              </a:rPr>
              <a:t> extension (instead of </a:t>
            </a:r>
            <a:r>
              <a:rPr lang="en-US" altLang="zh-CN" sz="2400" dirty="0">
                <a:latin typeface="Arial" charset="0"/>
                <a:ea typeface="宋体" pitchFamily="2" charset="-122"/>
              </a:rPr>
              <a:t>.cxx</a:t>
            </a:r>
            <a:r>
              <a:rPr lang="en-US" altLang="zh-CN" sz="2400" dirty="0">
                <a:latin typeface="Times" pitchFamily="18" charset="0"/>
                <a:ea typeface="宋体" pitchFamily="2" charset="-122"/>
              </a:rPr>
              <a:t>) – cannot be compiled! </a:t>
            </a:r>
          </a:p>
          <a:p>
            <a:pPr lvl="1">
              <a:lnSpc>
                <a:spcPct val="90000"/>
              </a:lnSpc>
            </a:pPr>
            <a:r>
              <a:rPr lang="en-US" altLang="zh-CN" sz="2400" dirty="0">
                <a:latin typeface="Times" pitchFamily="18" charset="0"/>
                <a:ea typeface="宋体" pitchFamily="2" charset="-122"/>
              </a:rPr>
              <a:t> it should be included in the header by </a:t>
            </a:r>
          </a:p>
          <a:p>
            <a:pPr lvl="2">
              <a:lnSpc>
                <a:spcPct val="90000"/>
              </a:lnSpc>
            </a:pPr>
            <a:r>
              <a:rPr lang="en-US" altLang="zh-CN" sz="2000" dirty="0">
                <a:latin typeface="Arial" charset="0"/>
                <a:ea typeface="宋体" pitchFamily="2" charset="-122"/>
              </a:rPr>
              <a:t>#include “node2.template”</a:t>
            </a:r>
          </a:p>
          <a:p>
            <a:pPr lvl="1">
              <a:lnSpc>
                <a:spcPct val="90000"/>
              </a:lnSpc>
            </a:pPr>
            <a:r>
              <a:rPr lang="en-US" altLang="zh-CN" sz="2400" dirty="0">
                <a:latin typeface="Times" pitchFamily="18" charset="0"/>
                <a:ea typeface="宋体" pitchFamily="2" charset="-122"/>
              </a:rPr>
              <a:t>eliminate any using directives in the implementation file, so you must write </a:t>
            </a:r>
          </a:p>
          <a:p>
            <a:pPr lvl="2">
              <a:lnSpc>
                <a:spcPct val="90000"/>
              </a:lnSpc>
            </a:pPr>
            <a:r>
              <a:rPr lang="en-US" altLang="zh-CN" sz="2000" dirty="0" err="1">
                <a:latin typeface="Arial" charset="0"/>
                <a:ea typeface="宋体" pitchFamily="2" charset="-122"/>
              </a:rPr>
              <a:t>std</a:t>
            </a:r>
            <a:r>
              <a:rPr lang="en-US" altLang="zh-CN" sz="2000" dirty="0">
                <a:latin typeface="Arial" charset="0"/>
                <a:ea typeface="宋体" pitchFamily="2" charset="-122"/>
              </a:rPr>
              <a:t>::</a:t>
            </a:r>
            <a:r>
              <a:rPr lang="en-US" altLang="zh-CN" sz="2000" dirty="0" err="1">
                <a:latin typeface="Arial" charset="0"/>
                <a:ea typeface="宋体" pitchFamily="2" charset="-122"/>
              </a:rPr>
              <a:t>size_t</a:t>
            </a:r>
            <a:r>
              <a:rPr lang="en-US" altLang="zh-CN" sz="2000" dirty="0">
                <a:latin typeface="Arial" charset="0"/>
                <a:ea typeface="宋体" pitchFamily="2" charset="-122"/>
              </a:rPr>
              <a:t>, </a:t>
            </a:r>
            <a:r>
              <a:rPr lang="en-US" altLang="zh-CN" sz="2000" dirty="0" err="1">
                <a:latin typeface="Arial" charset="0"/>
                <a:ea typeface="宋体" pitchFamily="2" charset="-122"/>
              </a:rPr>
              <a:t>std</a:t>
            </a:r>
            <a:r>
              <a:rPr lang="en-US" altLang="zh-CN" sz="2000" dirty="0">
                <a:latin typeface="Arial" charset="0"/>
                <a:ea typeface="宋体" pitchFamily="2" charset="-122"/>
              </a:rPr>
              <a:t>::copy,</a:t>
            </a:r>
            <a:r>
              <a:rPr lang="en-US" altLang="zh-CN" sz="2000" dirty="0">
                <a:latin typeface="Times" pitchFamily="18" charset="0"/>
                <a:ea typeface="宋体" pitchFamily="2" charset="-122"/>
              </a:rPr>
              <a:t> etc.</a:t>
            </a:r>
          </a:p>
          <a:p>
            <a:pPr lvl="1">
              <a:lnSpc>
                <a:spcPct val="90000"/>
              </a:lnSpc>
            </a:pPr>
            <a:r>
              <a:rPr lang="en-US" altLang="zh-CN" sz="2400" dirty="0">
                <a:latin typeface="Times" pitchFamily="18" charset="0"/>
                <a:ea typeface="宋体" pitchFamily="2" charset="-122"/>
              </a:rPr>
              <a:t>More changes ... please read Chapter 6</a:t>
            </a:r>
          </a:p>
        </p:txBody>
      </p:sp>
      <p:sp>
        <p:nvSpPr>
          <p:cNvPr id="36868" name="Text Box 4"/>
          <p:cNvSpPr txBox="1">
            <a:spLocks noChangeArrowheads="1"/>
          </p:cNvSpPr>
          <p:nvPr/>
        </p:nvSpPr>
        <p:spPr bwMode="auto">
          <a:xfrm>
            <a:off x="5562600" y="838200"/>
            <a:ext cx="2743200" cy="457200"/>
          </a:xfrm>
          <a:prstGeom prst="rect">
            <a:avLst/>
          </a:prstGeom>
          <a:noFill/>
          <a:ln w="12700">
            <a:noFill/>
            <a:miter lim="800000"/>
            <a:headEnd/>
            <a:tailEnd/>
          </a:ln>
          <a:effectLst/>
        </p:spPr>
        <p:txBody>
          <a:bodyPr>
            <a:spAutoFit/>
          </a:bodyPr>
          <a:lstStyle/>
          <a:p>
            <a:pPr>
              <a:spcBef>
                <a:spcPct val="50000"/>
              </a:spcBef>
            </a:pPr>
            <a:r>
              <a:rPr lang="en-US" altLang="zh-CN">
                <a:ea typeface="宋体" pitchFamily="2" charset="-122"/>
                <a:hlinkClick r:id="rId3"/>
              </a:rPr>
              <a:t>node template class </a:t>
            </a:r>
            <a:endParaRPr lang="en-US" altLang="zh-CN">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86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686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6867">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686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8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zh-CN">
                <a:ea typeface="宋体" pitchFamily="2" charset="-122"/>
              </a:rPr>
              <a:t>Template Classes</a:t>
            </a:r>
          </a:p>
        </p:txBody>
      </p:sp>
      <p:sp>
        <p:nvSpPr>
          <p:cNvPr id="44035" name="Rectangle 3"/>
          <p:cNvSpPr>
            <a:spLocks noGrp="1" noChangeArrowheads="1"/>
          </p:cNvSpPr>
          <p:nvPr>
            <p:ph type="body" idx="1"/>
          </p:nvPr>
        </p:nvSpPr>
        <p:spPr/>
        <p:txBody>
          <a:bodyPr/>
          <a:lstStyle/>
          <a:p>
            <a:r>
              <a:rPr lang="en-US" altLang="zh-CN">
                <a:ea typeface="宋体" pitchFamily="2" charset="-122"/>
              </a:rPr>
              <a:t>How to use it ?</a:t>
            </a:r>
          </a:p>
          <a:p>
            <a:endParaRPr lang="zh-CN" altLang="en-US">
              <a:ea typeface="宋体" pitchFamily="2" charset="-122"/>
            </a:endParaRPr>
          </a:p>
        </p:txBody>
      </p:sp>
      <p:sp>
        <p:nvSpPr>
          <p:cNvPr id="44036" name="Text Box 4"/>
          <p:cNvSpPr txBox="1">
            <a:spLocks noChangeArrowheads="1"/>
          </p:cNvSpPr>
          <p:nvPr/>
        </p:nvSpPr>
        <p:spPr bwMode="auto">
          <a:xfrm>
            <a:off x="4114800" y="1981200"/>
            <a:ext cx="3962400" cy="3743325"/>
          </a:xfrm>
          <a:prstGeom prst="rect">
            <a:avLst/>
          </a:prstGeom>
          <a:noFill/>
          <a:ln w="12700">
            <a:noFill/>
            <a:miter lim="800000"/>
            <a:headEnd/>
            <a:tailEnd/>
          </a:ln>
          <a:effectLst/>
        </p:spPr>
        <p:txBody>
          <a:bodyPr>
            <a:spAutoFit/>
          </a:bodyPr>
          <a:lstStyle/>
          <a:p>
            <a:pPr>
              <a:spcBef>
                <a:spcPct val="50000"/>
              </a:spcBef>
            </a:pPr>
            <a:r>
              <a:rPr lang="en-US" altLang="zh-CN">
                <a:solidFill>
                  <a:srgbClr val="FFFFFF"/>
                </a:solidFill>
                <a:latin typeface="Arial" charset="0"/>
                <a:ea typeface="宋体" pitchFamily="2" charset="-122"/>
              </a:rPr>
              <a:t>node&lt;int&gt;* ages = NULL;</a:t>
            </a:r>
          </a:p>
          <a:p>
            <a:pPr>
              <a:spcBef>
                <a:spcPct val="50000"/>
              </a:spcBef>
            </a:pPr>
            <a:r>
              <a:rPr lang="en-US" altLang="zh-CN">
                <a:solidFill>
                  <a:srgbClr val="FFFFFF"/>
                </a:solidFill>
                <a:latin typeface="Arial" charset="0"/>
                <a:ea typeface="宋体" pitchFamily="2" charset="-122"/>
              </a:rPr>
              <a:t>list_head_insert(ages,18);</a:t>
            </a:r>
          </a:p>
          <a:p>
            <a:pPr>
              <a:spcBef>
                <a:spcPct val="50000"/>
              </a:spcBef>
            </a:pPr>
            <a:r>
              <a:rPr lang="en-US" altLang="zh-CN">
                <a:solidFill>
                  <a:srgbClr val="FFFFFF"/>
                </a:solidFill>
                <a:latin typeface="Arial" charset="0"/>
                <a:ea typeface="宋体" pitchFamily="2" charset="-122"/>
              </a:rPr>
              <a:t>node&lt;string&gt; name;</a:t>
            </a:r>
          </a:p>
          <a:p>
            <a:pPr>
              <a:spcBef>
                <a:spcPct val="50000"/>
              </a:spcBef>
            </a:pPr>
            <a:r>
              <a:rPr lang="en-US" altLang="zh-CN">
                <a:solidFill>
                  <a:srgbClr val="FFFFFF"/>
                </a:solidFill>
                <a:latin typeface="Arial" charset="0"/>
                <a:ea typeface="宋体" pitchFamily="2" charset="-122"/>
              </a:rPr>
              <a:t>name.set_data(“Jorge”);</a:t>
            </a:r>
          </a:p>
          <a:p>
            <a:pPr>
              <a:spcBef>
                <a:spcPct val="50000"/>
              </a:spcBef>
            </a:pPr>
            <a:r>
              <a:rPr lang="en-US" altLang="zh-CN">
                <a:solidFill>
                  <a:srgbClr val="FFFFFF"/>
                </a:solidFill>
                <a:latin typeface="Arial" charset="0"/>
                <a:ea typeface="宋体" pitchFamily="2" charset="-122"/>
              </a:rPr>
              <a:t>node&lt;point&gt; *seat; </a:t>
            </a:r>
          </a:p>
          <a:p>
            <a:pPr>
              <a:spcBef>
                <a:spcPct val="50000"/>
              </a:spcBef>
            </a:pPr>
            <a:r>
              <a:rPr lang="en-US" altLang="zh-CN">
                <a:solidFill>
                  <a:srgbClr val="FFFFFF"/>
                </a:solidFill>
                <a:latin typeface="Arial" charset="0"/>
                <a:ea typeface="宋体" pitchFamily="2" charset="-122"/>
              </a:rPr>
              <a:t>seat = new node&lt;point&gt;;</a:t>
            </a:r>
          </a:p>
          <a:p>
            <a:pPr>
              <a:spcBef>
                <a:spcPct val="50000"/>
              </a:spcBef>
            </a:pPr>
            <a:r>
              <a:rPr lang="en-US" altLang="zh-CN">
                <a:solidFill>
                  <a:srgbClr val="FFFFFF"/>
                </a:solidFill>
                <a:latin typeface="Arial" charset="0"/>
                <a:ea typeface="宋体" pitchFamily="2" charset="-122"/>
              </a:rPr>
              <a:t>(*seat).set_data(point(2,4));</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a:ea typeface="宋体" pitchFamily="2" charset="-122"/>
              </a:rPr>
              <a:t>All you need to know about Templates</a:t>
            </a:r>
          </a:p>
        </p:txBody>
      </p:sp>
      <p:sp>
        <p:nvSpPr>
          <p:cNvPr id="55299" name="Rectangle 3"/>
          <p:cNvSpPr>
            <a:spLocks noGrp="1" noChangeArrowheads="1"/>
          </p:cNvSpPr>
          <p:nvPr>
            <p:ph type="body" idx="1"/>
          </p:nvPr>
        </p:nvSpPr>
        <p:spPr/>
        <p:txBody>
          <a:bodyPr/>
          <a:lstStyle/>
          <a:p>
            <a:pPr>
              <a:lnSpc>
                <a:spcPct val="90000"/>
              </a:lnSpc>
            </a:pPr>
            <a:r>
              <a:rPr lang="en-US" altLang="zh-CN" sz="2800" dirty="0">
                <a:ea typeface="宋体" pitchFamily="2" charset="-122"/>
              </a:rPr>
              <a:t>Template Function</a:t>
            </a:r>
          </a:p>
          <a:p>
            <a:pPr lvl="1">
              <a:lnSpc>
                <a:spcPct val="90000"/>
              </a:lnSpc>
            </a:pPr>
            <a:r>
              <a:rPr lang="en-US" altLang="zh-CN" sz="2400" dirty="0">
                <a:ea typeface="宋体" pitchFamily="2" charset="-122"/>
              </a:rPr>
              <a:t>a template prefix before the function implementation</a:t>
            </a:r>
          </a:p>
          <a:p>
            <a:pPr lvl="1">
              <a:lnSpc>
                <a:spcPct val="90000"/>
              </a:lnSpc>
            </a:pPr>
            <a:r>
              <a:rPr lang="en-US" altLang="zh-CN" sz="2400" dirty="0">
                <a:latin typeface="Arial" charset="0"/>
                <a:ea typeface="宋体" pitchFamily="2" charset="-122"/>
              </a:rPr>
              <a:t>template &lt;class Item1, class Item2, ...&gt;</a:t>
            </a:r>
          </a:p>
          <a:p>
            <a:pPr>
              <a:lnSpc>
                <a:spcPct val="90000"/>
              </a:lnSpc>
            </a:pPr>
            <a:r>
              <a:rPr lang="en-US" altLang="zh-CN" sz="2800" dirty="0">
                <a:ea typeface="宋体" pitchFamily="2" charset="-122"/>
              </a:rPr>
              <a:t>Function Prototype </a:t>
            </a:r>
          </a:p>
          <a:p>
            <a:pPr lvl="1">
              <a:lnSpc>
                <a:spcPct val="90000"/>
              </a:lnSpc>
            </a:pPr>
            <a:r>
              <a:rPr lang="en-US" altLang="zh-CN" sz="2400" dirty="0">
                <a:ea typeface="宋体" pitchFamily="2" charset="-122"/>
              </a:rPr>
              <a:t>a template prefix before the function prototypes</a:t>
            </a:r>
          </a:p>
          <a:p>
            <a:pPr>
              <a:lnSpc>
                <a:spcPct val="90000"/>
              </a:lnSpc>
            </a:pPr>
            <a:r>
              <a:rPr lang="en-US" altLang="zh-CN" sz="2800" dirty="0">
                <a:ea typeface="宋体" pitchFamily="2" charset="-122"/>
              </a:rPr>
              <a:t>Template Class </a:t>
            </a:r>
          </a:p>
          <a:p>
            <a:pPr lvl="1">
              <a:lnSpc>
                <a:spcPct val="90000"/>
              </a:lnSpc>
            </a:pPr>
            <a:r>
              <a:rPr lang="en-US" altLang="zh-CN" sz="2400" dirty="0">
                <a:ea typeface="宋体" pitchFamily="2" charset="-122"/>
              </a:rPr>
              <a:t>a template prefix right before the class definition</a:t>
            </a:r>
          </a:p>
          <a:p>
            <a:pPr>
              <a:lnSpc>
                <a:spcPct val="90000"/>
              </a:lnSpc>
            </a:pPr>
            <a:r>
              <a:rPr lang="en-US" altLang="zh-CN" sz="2800" dirty="0">
                <a:ea typeface="宋体" pitchFamily="2" charset="-122"/>
              </a:rPr>
              <a:t>Instantiation</a:t>
            </a:r>
          </a:p>
          <a:p>
            <a:pPr lvl="1">
              <a:lnSpc>
                <a:spcPct val="90000"/>
              </a:lnSpc>
            </a:pPr>
            <a:r>
              <a:rPr lang="en-US" altLang="zh-CN" sz="2400" dirty="0">
                <a:ea typeface="宋体" pitchFamily="2" charset="-122"/>
              </a:rPr>
              <a:t>template functions/classes are instantiated when used</a:t>
            </a:r>
          </a:p>
          <a:p>
            <a:pPr lvl="1">
              <a:lnSpc>
                <a:spcPct val="90000"/>
              </a:lnSpc>
              <a:buFont typeface="Monotype Sorts" pitchFamily="2" charset="2"/>
              <a:buNone/>
            </a:pPr>
            <a:endParaRPr lang="en-US" altLang="zh-CN" sz="2400" dirty="0">
              <a:ea typeface="宋体" pitchFamily="2" charset="-122"/>
            </a:endParaRPr>
          </a:p>
          <a:p>
            <a:pPr lvl="1">
              <a:lnSpc>
                <a:spcPct val="90000"/>
              </a:lnSpc>
              <a:buFont typeface="Monotype Sorts" pitchFamily="2" charset="2"/>
              <a:buNone/>
            </a:pPr>
            <a:r>
              <a:rPr lang="en-US" altLang="zh-CN" sz="2400" dirty="0">
                <a:solidFill>
                  <a:schemeClr val="accent2"/>
                </a:solidFill>
                <a:ea typeface="宋体" pitchFamily="2" charset="-122"/>
              </a:rPr>
              <a:t>Better Understanding of classes and functions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529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529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29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529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529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5299">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5299">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5299">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529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zh-CN">
                <a:ea typeface="宋体" pitchFamily="2" charset="-122"/>
              </a:rPr>
              <a:t>Topics</a:t>
            </a:r>
          </a:p>
        </p:txBody>
      </p:sp>
      <p:sp>
        <p:nvSpPr>
          <p:cNvPr id="34819" name="Rectangle 3"/>
          <p:cNvSpPr>
            <a:spLocks noGrp="1" noChangeArrowheads="1"/>
          </p:cNvSpPr>
          <p:nvPr>
            <p:ph type="body" idx="1"/>
          </p:nvPr>
        </p:nvSpPr>
        <p:spPr/>
        <p:txBody>
          <a:bodyPr/>
          <a:lstStyle/>
          <a:p>
            <a:r>
              <a:rPr lang="en-US" altLang="zh-CN" sz="2800">
                <a:ea typeface="宋体" pitchFamily="2" charset="-122"/>
              </a:rPr>
              <a:t>Template Functions and Template Classes</a:t>
            </a:r>
          </a:p>
          <a:p>
            <a:pPr lvl="1"/>
            <a:r>
              <a:rPr lang="en-US" altLang="zh-CN" sz="2400">
                <a:ea typeface="宋体" pitchFamily="2" charset="-122"/>
              </a:rPr>
              <a:t>for code that is meant be reused in a variety of settings in a single program</a:t>
            </a:r>
          </a:p>
          <a:p>
            <a:r>
              <a:rPr lang="en-US" altLang="zh-CN" sz="2800">
                <a:ea typeface="宋体" pitchFamily="2" charset="-122"/>
              </a:rPr>
              <a:t>Iterators</a:t>
            </a:r>
          </a:p>
          <a:p>
            <a:pPr lvl="1"/>
            <a:r>
              <a:rPr lang="en-US" altLang="zh-CN" sz="2400">
                <a:ea typeface="宋体" pitchFamily="2" charset="-122"/>
              </a:rPr>
              <a:t>step through all items of a container in a standard manner</a:t>
            </a:r>
          </a:p>
          <a:p>
            <a:r>
              <a:rPr lang="en-US" altLang="zh-CN" sz="2800">
                <a:ea typeface="宋体" pitchFamily="2" charset="-122"/>
              </a:rPr>
              <a:t>Standard Template Library (STL)</a:t>
            </a:r>
          </a:p>
          <a:p>
            <a:pPr lvl="1"/>
            <a:r>
              <a:rPr lang="en-US" altLang="zh-CN" sz="2400">
                <a:ea typeface="宋体" pitchFamily="2" charset="-122"/>
              </a:rPr>
              <a:t>the ANSI/ISO C++ Standard provides a variety of container classes in the STL</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zh-CN">
                <a:ea typeface="宋体" pitchFamily="2" charset="-122"/>
              </a:rPr>
              <a:t>Homework</a:t>
            </a:r>
          </a:p>
        </p:txBody>
      </p:sp>
      <p:sp>
        <p:nvSpPr>
          <p:cNvPr id="46083" name="Text Box 3"/>
          <p:cNvSpPr txBox="1">
            <a:spLocks noChangeArrowheads="1"/>
          </p:cNvSpPr>
          <p:nvPr/>
        </p:nvSpPr>
        <p:spPr bwMode="auto">
          <a:xfrm>
            <a:off x="457200" y="1905000"/>
            <a:ext cx="8077200" cy="4708981"/>
          </a:xfrm>
          <a:prstGeom prst="rect">
            <a:avLst/>
          </a:prstGeom>
          <a:noFill/>
          <a:ln w="12700">
            <a:noFill/>
            <a:miter lim="800000"/>
            <a:headEnd/>
            <a:tailEnd/>
          </a:ln>
          <a:effectLst/>
        </p:spPr>
        <p:txBody>
          <a:bodyPr>
            <a:spAutoFit/>
          </a:bodyPr>
          <a:lstStyle/>
          <a:p>
            <a:pPr>
              <a:spcBef>
                <a:spcPct val="50000"/>
              </a:spcBef>
            </a:pPr>
            <a:r>
              <a:rPr lang="en-US" altLang="zh-CN" dirty="0">
                <a:solidFill>
                  <a:srgbClr val="FFFFFF"/>
                </a:solidFill>
                <a:ea typeface="宋体" pitchFamily="2" charset="-122"/>
              </a:rPr>
              <a:t>Write a small program </a:t>
            </a:r>
            <a:r>
              <a:rPr lang="en-US" altLang="zh-CN" dirty="0">
                <a:ea typeface="宋体" pitchFamily="2" charset="-122"/>
              </a:rPr>
              <a:t>n2demo.cxx</a:t>
            </a:r>
            <a:r>
              <a:rPr lang="en-US" altLang="zh-CN" dirty="0">
                <a:solidFill>
                  <a:srgbClr val="FFFFFF"/>
                </a:solidFill>
                <a:ea typeface="宋体" pitchFamily="2" charset="-122"/>
              </a:rPr>
              <a:t> with the lines in the previous slide,  make sure you have the correct include and using directives. Then print out the data in node *ages, name and *seat.</a:t>
            </a:r>
          </a:p>
          <a:p>
            <a:pPr>
              <a:spcBef>
                <a:spcPct val="50000"/>
              </a:spcBef>
            </a:pPr>
            <a:r>
              <a:rPr lang="en-US" altLang="zh-CN" dirty="0">
                <a:solidFill>
                  <a:srgbClr val="FFFFFF"/>
                </a:solidFill>
                <a:ea typeface="宋体" pitchFamily="2" charset="-122"/>
              </a:rPr>
              <a:t>Try to run the program with </a:t>
            </a:r>
          </a:p>
          <a:p>
            <a:pPr>
              <a:spcBef>
                <a:spcPct val="50000"/>
              </a:spcBef>
            </a:pPr>
            <a:r>
              <a:rPr lang="en-US" altLang="zh-CN" dirty="0">
                <a:solidFill>
                  <a:srgbClr val="FFFFFF"/>
                </a:solidFill>
                <a:ea typeface="宋体" pitchFamily="2" charset="-122"/>
              </a:rPr>
              <a:t>    </a:t>
            </a:r>
            <a:r>
              <a:rPr lang="en-US" altLang="zh-CN" dirty="0" err="1">
                <a:solidFill>
                  <a:srgbClr val="FFFFFF"/>
                </a:solidFill>
                <a:ea typeface="宋体" pitchFamily="2" charset="-122"/>
              </a:rPr>
              <a:t>point.h</a:t>
            </a:r>
            <a:r>
              <a:rPr lang="en-US" altLang="zh-CN" dirty="0">
                <a:solidFill>
                  <a:srgbClr val="FFFFFF"/>
                </a:solidFill>
                <a:ea typeface="宋体" pitchFamily="2" charset="-122"/>
              </a:rPr>
              <a:t>,  </a:t>
            </a:r>
            <a:r>
              <a:rPr lang="en-US" altLang="zh-CN" dirty="0" err="1">
                <a:solidFill>
                  <a:srgbClr val="FFFFFF"/>
                </a:solidFill>
                <a:ea typeface="宋体" pitchFamily="2" charset="-122"/>
              </a:rPr>
              <a:t>point.cxx</a:t>
            </a:r>
            <a:r>
              <a:rPr lang="en-US" altLang="zh-CN" dirty="0">
                <a:solidFill>
                  <a:srgbClr val="FFFFFF"/>
                </a:solidFill>
                <a:ea typeface="宋体" pitchFamily="2" charset="-122"/>
              </a:rPr>
              <a:t> (online with lecture 3)</a:t>
            </a:r>
          </a:p>
          <a:p>
            <a:pPr>
              <a:spcBef>
                <a:spcPct val="50000"/>
              </a:spcBef>
            </a:pPr>
            <a:r>
              <a:rPr lang="en-US" altLang="zh-CN" dirty="0">
                <a:solidFill>
                  <a:srgbClr val="FFFFFF"/>
                </a:solidFill>
                <a:ea typeface="宋体" pitchFamily="2" charset="-122"/>
              </a:rPr>
              <a:t>    node2.h, node2.template (online today)</a:t>
            </a:r>
          </a:p>
          <a:p>
            <a:pPr>
              <a:spcBef>
                <a:spcPct val="50000"/>
              </a:spcBef>
            </a:pPr>
            <a:r>
              <a:rPr lang="en-US" altLang="zh-CN" dirty="0">
                <a:solidFill>
                  <a:srgbClr val="FFFFFF"/>
                </a:solidFill>
                <a:ea typeface="宋体" pitchFamily="2" charset="-122"/>
              </a:rPr>
              <a:t>Note: you only need to compile </a:t>
            </a:r>
            <a:r>
              <a:rPr lang="en-US" altLang="zh-CN" dirty="0" err="1">
                <a:solidFill>
                  <a:srgbClr val="FFFFFF"/>
                </a:solidFill>
                <a:ea typeface="宋体" pitchFamily="2" charset="-122"/>
              </a:rPr>
              <a:t>point.cxx</a:t>
            </a:r>
            <a:r>
              <a:rPr lang="en-US" altLang="zh-CN" dirty="0">
                <a:solidFill>
                  <a:srgbClr val="FFFFFF"/>
                </a:solidFill>
                <a:ea typeface="宋体" pitchFamily="2" charset="-122"/>
              </a:rPr>
              <a:t> with your n2demo.cxx</a:t>
            </a:r>
          </a:p>
          <a:p>
            <a:pPr>
              <a:spcBef>
                <a:spcPct val="50000"/>
              </a:spcBef>
            </a:pPr>
            <a:r>
              <a:rPr lang="en-US" altLang="zh-CN" dirty="0">
                <a:ea typeface="宋体" pitchFamily="2" charset="-122"/>
              </a:rPr>
              <a:t>Turn in n2demo.cxx and the output screen shot via email to </a:t>
            </a:r>
            <a:r>
              <a:rPr lang="en-US" altLang="zh-CN" dirty="0">
                <a:ea typeface="宋体" pitchFamily="2" charset="-122"/>
                <a:hlinkClick r:id="rId2"/>
              </a:rPr>
              <a:t>ds.zhu.ccny@gmail.com</a:t>
            </a:r>
            <a:r>
              <a:rPr lang="en-US" altLang="zh-CN" dirty="0">
                <a:ea typeface="宋体" pitchFamily="2" charset="-122"/>
              </a:rPr>
              <a:t> by the end of Monday 03/15/2023</a:t>
            </a:r>
          </a:p>
        </p:txBody>
      </p:sp>
      <p:sp>
        <p:nvSpPr>
          <p:cNvPr id="46085" name="Text Box 5"/>
          <p:cNvSpPr txBox="1">
            <a:spLocks noChangeArrowheads="1"/>
          </p:cNvSpPr>
          <p:nvPr/>
        </p:nvSpPr>
        <p:spPr bwMode="auto">
          <a:xfrm>
            <a:off x="4876800" y="533400"/>
            <a:ext cx="3962400" cy="3743325"/>
          </a:xfrm>
          <a:prstGeom prst="rect">
            <a:avLst/>
          </a:prstGeom>
          <a:solidFill>
            <a:srgbClr val="FFCC99"/>
          </a:solidFill>
          <a:ln w="12700">
            <a:noFill/>
            <a:miter lim="800000"/>
            <a:headEnd/>
            <a:tailEnd/>
          </a:ln>
          <a:effectLst/>
        </p:spPr>
        <p:txBody>
          <a:bodyPr>
            <a:spAutoFit/>
          </a:bodyPr>
          <a:lstStyle/>
          <a:p>
            <a:pPr>
              <a:spcBef>
                <a:spcPct val="50000"/>
              </a:spcBef>
            </a:pPr>
            <a:r>
              <a:rPr lang="en-US" altLang="zh-CN">
                <a:solidFill>
                  <a:schemeClr val="bg2"/>
                </a:solidFill>
                <a:latin typeface="Arial" charset="0"/>
                <a:ea typeface="宋体" pitchFamily="2" charset="-122"/>
              </a:rPr>
              <a:t>node&lt;int&gt;* ages = NULL;</a:t>
            </a:r>
          </a:p>
          <a:p>
            <a:pPr>
              <a:spcBef>
                <a:spcPct val="50000"/>
              </a:spcBef>
            </a:pPr>
            <a:r>
              <a:rPr lang="en-US" altLang="zh-CN">
                <a:solidFill>
                  <a:schemeClr val="bg2"/>
                </a:solidFill>
                <a:latin typeface="Arial" charset="0"/>
                <a:ea typeface="宋体" pitchFamily="2" charset="-122"/>
              </a:rPr>
              <a:t>list_head_insert(ages,18);</a:t>
            </a:r>
          </a:p>
          <a:p>
            <a:pPr>
              <a:spcBef>
                <a:spcPct val="50000"/>
              </a:spcBef>
            </a:pPr>
            <a:r>
              <a:rPr lang="en-US" altLang="zh-CN">
                <a:solidFill>
                  <a:schemeClr val="bg2"/>
                </a:solidFill>
                <a:latin typeface="Arial" charset="0"/>
                <a:ea typeface="宋体" pitchFamily="2" charset="-122"/>
              </a:rPr>
              <a:t>node&lt;string&gt; name;</a:t>
            </a:r>
          </a:p>
          <a:p>
            <a:pPr>
              <a:spcBef>
                <a:spcPct val="50000"/>
              </a:spcBef>
            </a:pPr>
            <a:r>
              <a:rPr lang="en-US" altLang="zh-CN">
                <a:solidFill>
                  <a:schemeClr val="bg2"/>
                </a:solidFill>
                <a:latin typeface="Arial" charset="0"/>
                <a:ea typeface="宋体" pitchFamily="2" charset="-122"/>
              </a:rPr>
              <a:t>name.set_data(“Jorge”);</a:t>
            </a:r>
          </a:p>
          <a:p>
            <a:pPr>
              <a:spcBef>
                <a:spcPct val="50000"/>
              </a:spcBef>
            </a:pPr>
            <a:r>
              <a:rPr lang="en-US" altLang="zh-CN">
                <a:solidFill>
                  <a:schemeClr val="bg2"/>
                </a:solidFill>
                <a:latin typeface="Arial" charset="0"/>
                <a:ea typeface="宋体" pitchFamily="2" charset="-122"/>
              </a:rPr>
              <a:t>node&lt;point&gt; *seat; </a:t>
            </a:r>
          </a:p>
          <a:p>
            <a:pPr>
              <a:spcBef>
                <a:spcPct val="50000"/>
              </a:spcBef>
            </a:pPr>
            <a:r>
              <a:rPr lang="en-US" altLang="zh-CN">
                <a:solidFill>
                  <a:schemeClr val="bg2"/>
                </a:solidFill>
                <a:latin typeface="Arial" charset="0"/>
                <a:ea typeface="宋体" pitchFamily="2" charset="-122"/>
              </a:rPr>
              <a:t>seat = new node&lt;point&gt;;</a:t>
            </a:r>
          </a:p>
          <a:p>
            <a:pPr>
              <a:spcBef>
                <a:spcPct val="50000"/>
              </a:spcBef>
            </a:pPr>
            <a:r>
              <a:rPr lang="en-US" altLang="zh-CN">
                <a:solidFill>
                  <a:schemeClr val="bg2"/>
                </a:solidFill>
                <a:latin typeface="Arial" charset="0"/>
                <a:ea typeface="宋体" pitchFamily="2" charset="-122"/>
              </a:rPr>
              <a:t>(*seat).set_data(point(2,4));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6085"/>
                                        </p:tgtEl>
                                        <p:attrNameLst>
                                          <p:attrName>style.visibility</p:attrName>
                                        </p:attrNameLst>
                                      </p:cBhvr>
                                      <p:to>
                                        <p:strVal val="visible"/>
                                      </p:to>
                                    </p:set>
                                    <p:anim calcmode="lin" valueType="num">
                                      <p:cBhvr additive="base">
                                        <p:cTn id="7" dur="500" fill="hold"/>
                                        <p:tgtEl>
                                          <p:spTgt spid="46085"/>
                                        </p:tgtEl>
                                        <p:attrNameLst>
                                          <p:attrName>ppt_x</p:attrName>
                                        </p:attrNameLst>
                                      </p:cBhvr>
                                      <p:tavLst>
                                        <p:tav tm="0">
                                          <p:val>
                                            <p:strVal val="0-#ppt_w/2"/>
                                          </p:val>
                                        </p:tav>
                                        <p:tav tm="100000">
                                          <p:val>
                                            <p:strVal val="#ppt_x"/>
                                          </p:val>
                                        </p:tav>
                                      </p:tavLst>
                                    </p:anim>
                                    <p:anim calcmode="lin" valueType="num">
                                      <p:cBhvr additive="base">
                                        <p:cTn id="8" dur="500" fill="hold"/>
                                        <p:tgtEl>
                                          <p:spTgt spid="4608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5"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endParaRPr lang="en-US"/>
          </a:p>
        </p:txBody>
      </p:sp>
      <p:sp>
        <p:nvSpPr>
          <p:cNvPr id="56323" name="Rectangle 3"/>
          <p:cNvSpPr>
            <a:spLocks noGrp="1" noChangeArrowheads="1"/>
          </p:cNvSpPr>
          <p:nvPr>
            <p:ph type="body" idx="1"/>
          </p:nvPr>
        </p:nvSpPr>
        <p:spPr/>
        <p:txBody>
          <a:bodyPr/>
          <a:lstStyle/>
          <a:p>
            <a:r>
              <a:rPr lang="en-US" dirty="0"/>
              <a:t>Break…</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zh-CN">
                <a:ea typeface="宋体" pitchFamily="2" charset="-122"/>
              </a:rPr>
              <a:t>Iterators</a:t>
            </a:r>
          </a:p>
        </p:txBody>
      </p:sp>
      <p:sp>
        <p:nvSpPr>
          <p:cNvPr id="40963" name="Rectangle 3"/>
          <p:cNvSpPr>
            <a:spLocks noGrp="1" noChangeArrowheads="1"/>
          </p:cNvSpPr>
          <p:nvPr>
            <p:ph type="body" idx="1"/>
          </p:nvPr>
        </p:nvSpPr>
        <p:spPr/>
        <p:txBody>
          <a:bodyPr/>
          <a:lstStyle/>
          <a:p>
            <a:r>
              <a:rPr lang="en-US" altLang="zh-CN">
                <a:ea typeface="宋体" pitchFamily="2" charset="-122"/>
              </a:rPr>
              <a:t>We are going to see how to build an iterator for the linked list</a:t>
            </a:r>
          </a:p>
          <a:p>
            <a:r>
              <a:rPr lang="en-US" altLang="zh-CN">
                <a:ea typeface="宋体" pitchFamily="2" charset="-122"/>
              </a:rPr>
              <a:t>so that each of the containers can build its own iterator(s) easily</a:t>
            </a:r>
          </a:p>
          <a:p>
            <a:r>
              <a:rPr lang="en-US" altLang="zh-CN">
                <a:ea typeface="宋体" pitchFamily="2" charset="-122"/>
              </a:rPr>
              <a:t>A node_iterator is an object of the node_iterator class, and can step through the nodes of the linked list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ltLang="zh-CN">
                <a:ea typeface="宋体" pitchFamily="2" charset="-122"/>
              </a:rPr>
              <a:t>Reviews:Linked Lists Traverse</a:t>
            </a:r>
          </a:p>
        </p:txBody>
      </p:sp>
      <p:sp>
        <p:nvSpPr>
          <p:cNvPr id="48131" name="Rectangle 3"/>
          <p:cNvSpPr>
            <a:spLocks noGrp="1" noChangeArrowheads="1"/>
          </p:cNvSpPr>
          <p:nvPr>
            <p:ph type="body" idx="1"/>
          </p:nvPr>
        </p:nvSpPr>
        <p:spPr/>
        <p:txBody>
          <a:bodyPr/>
          <a:lstStyle/>
          <a:p>
            <a:pPr lvl="1"/>
            <a:r>
              <a:rPr lang="en-US" altLang="zh-CN">
                <a:ea typeface="宋体" pitchFamily="2" charset="-122"/>
              </a:rPr>
              <a:t>How to access the next node by using link pointer of the current node</a:t>
            </a:r>
          </a:p>
          <a:p>
            <a:pPr lvl="1"/>
            <a:r>
              <a:rPr lang="en-US" altLang="zh-CN">
                <a:ea typeface="宋体" pitchFamily="2" charset="-122"/>
              </a:rPr>
              <a:t> the special for loop still works with template </a:t>
            </a:r>
          </a:p>
        </p:txBody>
      </p:sp>
      <p:grpSp>
        <p:nvGrpSpPr>
          <p:cNvPr id="48132" name="Group 4"/>
          <p:cNvGrpSpPr>
            <a:grpSpLocks/>
          </p:cNvGrpSpPr>
          <p:nvPr/>
        </p:nvGrpSpPr>
        <p:grpSpPr bwMode="auto">
          <a:xfrm>
            <a:off x="304800" y="3733800"/>
            <a:ext cx="8531225" cy="2924175"/>
            <a:chOff x="290" y="1227"/>
            <a:chExt cx="5374" cy="261"/>
          </a:xfrm>
        </p:grpSpPr>
        <p:sp>
          <p:nvSpPr>
            <p:cNvPr id="48133" name="Rectangle 5"/>
            <p:cNvSpPr>
              <a:spLocks noChangeArrowheads="1"/>
            </p:cNvSpPr>
            <p:nvPr/>
          </p:nvSpPr>
          <p:spPr bwMode="auto">
            <a:xfrm>
              <a:off x="290" y="1227"/>
              <a:ext cx="5326" cy="257"/>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48134" name="Rectangle 6"/>
            <p:cNvSpPr>
              <a:spLocks noChangeArrowheads="1"/>
            </p:cNvSpPr>
            <p:nvPr/>
          </p:nvSpPr>
          <p:spPr bwMode="auto">
            <a:xfrm>
              <a:off x="354" y="1235"/>
              <a:ext cx="5310" cy="253"/>
            </a:xfrm>
            <a:prstGeom prst="rect">
              <a:avLst/>
            </a:prstGeom>
            <a:noFill/>
            <a:ln w="12700">
              <a:noFill/>
              <a:miter lim="800000"/>
              <a:headEnd/>
              <a:tailEnd/>
            </a:ln>
            <a:effectLst/>
          </p:spPr>
          <p:txBody>
            <a:bodyPr lIns="90488" tIns="44450" rIns="90488" bIns="44450">
              <a:spAutoFit/>
            </a:bodyPr>
            <a:lstStyle/>
            <a:p>
              <a:r>
                <a:rPr lang="en-US" altLang="zh-CN" sz="2000">
                  <a:latin typeface="Arial Unicode MS" pitchFamily="34" charset="-128"/>
                  <a:ea typeface="宋体" pitchFamily="2" charset="-122"/>
                </a:rPr>
                <a:t>template &lt;class Item&gt; </a:t>
              </a:r>
              <a:endParaRPr lang="en-US" altLang="zh-CN" sz="2000">
                <a:latin typeface="Arial" charset="0"/>
                <a:ea typeface="宋体" pitchFamily="2" charset="-122"/>
              </a:endParaRPr>
            </a:p>
            <a:p>
              <a:r>
                <a:rPr lang="en-US" altLang="zh-CN" sz="2000">
                  <a:latin typeface="Arial" charset="0"/>
                  <a:ea typeface="宋体" pitchFamily="2" charset="-122"/>
                </a:rPr>
                <a:t>std:: </a:t>
              </a:r>
              <a:r>
                <a:rPr lang="en-US" altLang="zh-CN" sz="2000">
                  <a:solidFill>
                    <a:srgbClr val="000000"/>
                  </a:solidFill>
                  <a:latin typeface="Arial" charset="0"/>
                  <a:ea typeface="宋体" pitchFamily="2" charset="-122"/>
                </a:rPr>
                <a:t>size_t </a:t>
              </a:r>
              <a:r>
                <a:rPr lang="en-US" altLang="zh-CN" sz="2000">
                  <a:solidFill>
                    <a:schemeClr val="bg2"/>
                  </a:solidFill>
                  <a:latin typeface="Arial" charset="0"/>
                  <a:ea typeface="宋体" pitchFamily="2" charset="-122"/>
                </a:rPr>
                <a:t>list_length</a:t>
              </a:r>
              <a:r>
                <a:rPr lang="en-US" altLang="zh-CN" sz="2000">
                  <a:solidFill>
                    <a:srgbClr val="000000"/>
                  </a:solidFill>
                  <a:latin typeface="Arial" charset="0"/>
                  <a:ea typeface="宋体" pitchFamily="2" charset="-122"/>
                </a:rPr>
                <a:t>(const node</a:t>
              </a:r>
              <a:r>
                <a:rPr lang="en-US" altLang="zh-CN" sz="2000">
                  <a:latin typeface="Arial" charset="0"/>
                  <a:ea typeface="宋体" pitchFamily="2" charset="-122"/>
                </a:rPr>
                <a:t>&lt;Item&gt;</a:t>
              </a:r>
              <a:r>
                <a:rPr lang="en-US" altLang="zh-CN" sz="2000">
                  <a:solidFill>
                    <a:srgbClr val="000000"/>
                  </a:solidFill>
                  <a:latin typeface="Arial" charset="0"/>
                  <a:ea typeface="宋体" pitchFamily="2" charset="-122"/>
                </a:rPr>
                <a:t>* head_ptr)</a:t>
              </a:r>
            </a:p>
            <a:p>
              <a:r>
                <a:rPr lang="en-US" altLang="zh-CN" sz="2000">
                  <a:solidFill>
                    <a:srgbClr val="000000"/>
                  </a:solidFill>
                  <a:latin typeface="Arial" charset="0"/>
                  <a:ea typeface="宋体" pitchFamily="2" charset="-122"/>
                </a:rPr>
                <a:t>{</a:t>
              </a:r>
            </a:p>
            <a:p>
              <a:r>
                <a:rPr lang="en-US" altLang="zh-CN" sz="2000">
                  <a:solidFill>
                    <a:srgbClr val="000000"/>
                  </a:solidFill>
                  <a:latin typeface="Arial" charset="0"/>
                  <a:ea typeface="宋体" pitchFamily="2" charset="-122"/>
                </a:rPr>
                <a:t>    </a:t>
              </a:r>
              <a:r>
                <a:rPr lang="en-US" altLang="zh-CN" sz="2000">
                  <a:solidFill>
                    <a:schemeClr val="accent2"/>
                  </a:solidFill>
                  <a:latin typeface="Arial" charset="0"/>
                  <a:ea typeface="宋体" pitchFamily="2" charset="-122"/>
                </a:rPr>
                <a:t>const node</a:t>
              </a:r>
              <a:r>
                <a:rPr lang="en-US" altLang="zh-CN" sz="2000">
                  <a:latin typeface="Arial" charset="0"/>
                  <a:ea typeface="宋体" pitchFamily="2" charset="-122"/>
                </a:rPr>
                <a:t>&lt;Item&gt;</a:t>
              </a:r>
              <a:r>
                <a:rPr lang="en-US" altLang="zh-CN" sz="2000">
                  <a:solidFill>
                    <a:schemeClr val="accent2"/>
                  </a:solidFill>
                  <a:latin typeface="Arial" charset="0"/>
                  <a:ea typeface="宋体" pitchFamily="2" charset="-122"/>
                </a:rPr>
                <a:t> *cursor;</a:t>
              </a:r>
            </a:p>
            <a:p>
              <a:r>
                <a:rPr lang="en-US" altLang="zh-CN" sz="2000">
                  <a:solidFill>
                    <a:schemeClr val="bg2"/>
                  </a:solidFill>
                  <a:latin typeface="Arial" charset="0"/>
                  <a:ea typeface="宋体" pitchFamily="2" charset="-122"/>
                </a:rPr>
                <a:t>    </a:t>
              </a:r>
              <a:r>
                <a:rPr lang="en-US" altLang="zh-CN" sz="2000">
                  <a:latin typeface="Arial" charset="0"/>
                  <a:ea typeface="宋体" pitchFamily="2" charset="-122"/>
                </a:rPr>
                <a:t>std:: </a:t>
              </a:r>
              <a:r>
                <a:rPr lang="en-US" altLang="zh-CN" sz="2000">
                  <a:solidFill>
                    <a:schemeClr val="bg2"/>
                  </a:solidFill>
                  <a:latin typeface="Arial" charset="0"/>
                  <a:ea typeface="宋体" pitchFamily="2" charset="-122"/>
                </a:rPr>
                <a:t>size_t count = 0; </a:t>
              </a:r>
            </a:p>
            <a:p>
              <a:r>
                <a:rPr lang="en-US" altLang="zh-CN" sz="2000">
                  <a:solidFill>
                    <a:schemeClr val="bg2"/>
                  </a:solidFill>
                  <a:latin typeface="Arial" charset="0"/>
                  <a:ea typeface="宋体" pitchFamily="2" charset="-122"/>
                </a:rPr>
                <a:t>    </a:t>
              </a:r>
              <a:r>
                <a:rPr lang="en-US" altLang="zh-CN" sz="2000">
                  <a:solidFill>
                    <a:schemeClr val="accent2"/>
                  </a:solidFill>
                  <a:latin typeface="Arial" charset="0"/>
                  <a:ea typeface="宋体" pitchFamily="2" charset="-122"/>
                </a:rPr>
                <a:t>for (cursor = head_ptr; cursor != NULL; cursor = cursor-&gt;link())</a:t>
              </a:r>
            </a:p>
            <a:p>
              <a:r>
                <a:rPr lang="en-US" altLang="zh-CN" sz="2000">
                  <a:solidFill>
                    <a:srgbClr val="000000"/>
                  </a:solidFill>
                  <a:latin typeface="Arial" charset="0"/>
                  <a:ea typeface="宋体" pitchFamily="2" charset="-122"/>
                </a:rPr>
                <a:t>	count++;  </a:t>
              </a:r>
              <a:endParaRPr lang="en-US" altLang="zh-CN" sz="2000">
                <a:solidFill>
                  <a:schemeClr val="bg2"/>
                </a:solidFill>
                <a:latin typeface="Arial" charset="0"/>
                <a:ea typeface="宋体" pitchFamily="2" charset="-122"/>
              </a:endParaRPr>
            </a:p>
            <a:p>
              <a:r>
                <a:rPr lang="en-US" altLang="zh-CN" sz="2000">
                  <a:solidFill>
                    <a:srgbClr val="000000"/>
                  </a:solidFill>
                  <a:latin typeface="Arial" charset="0"/>
                  <a:ea typeface="宋体" pitchFamily="2" charset="-122"/>
                </a:rPr>
                <a:t>    return count;  </a:t>
              </a:r>
              <a:endParaRPr lang="en-US" altLang="zh-CN" sz="2000">
                <a:solidFill>
                  <a:schemeClr val="bg2"/>
                </a:solidFill>
                <a:latin typeface="Arial" charset="0"/>
                <a:ea typeface="宋体" pitchFamily="2" charset="-122"/>
              </a:endParaRPr>
            </a:p>
            <a:p>
              <a:r>
                <a:rPr lang="en-US" altLang="zh-CN" sz="2000">
                  <a:solidFill>
                    <a:srgbClr val="000000"/>
                  </a:solidFill>
                  <a:latin typeface="Arial" charset="0"/>
                  <a:ea typeface="宋体" pitchFamily="2" charset="-122"/>
                </a:rPr>
                <a:t>}</a:t>
              </a: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304800" y="342900"/>
            <a:ext cx="8839200" cy="1143000"/>
          </a:xfrm>
        </p:spPr>
        <p:txBody>
          <a:bodyPr/>
          <a:lstStyle/>
          <a:p>
            <a:r>
              <a:rPr lang="en-US" altLang="zh-CN">
                <a:ea typeface="宋体" pitchFamily="2" charset="-122"/>
              </a:rPr>
              <a:t>Linked Lists Traverse using Iterators</a:t>
            </a:r>
          </a:p>
        </p:txBody>
      </p:sp>
      <p:sp>
        <p:nvSpPr>
          <p:cNvPr id="49155" name="Rectangle 3"/>
          <p:cNvSpPr>
            <a:spLocks noGrp="1" noChangeArrowheads="1"/>
          </p:cNvSpPr>
          <p:nvPr>
            <p:ph type="body" idx="1"/>
          </p:nvPr>
        </p:nvSpPr>
        <p:spPr>
          <a:xfrm>
            <a:off x="533400" y="1981200"/>
            <a:ext cx="7772400" cy="4114800"/>
          </a:xfrm>
        </p:spPr>
        <p:txBody>
          <a:bodyPr/>
          <a:lstStyle/>
          <a:p>
            <a:pPr lvl="1"/>
            <a:r>
              <a:rPr lang="en-US" altLang="zh-CN">
                <a:ea typeface="宋体" pitchFamily="2" charset="-122"/>
              </a:rPr>
              <a:t>It would be nicer if we could use an iterator to step through a linked list following the </a:t>
            </a:r>
          </a:p>
          <a:p>
            <a:pPr lvl="1">
              <a:buFont typeface="Monotype Sorts" pitchFamily="2" charset="2"/>
              <a:buNone/>
            </a:pPr>
            <a:r>
              <a:rPr lang="en-US" altLang="zh-CN">
                <a:ea typeface="宋体" pitchFamily="2" charset="-122"/>
              </a:rPr>
              <a:t>		</a:t>
            </a:r>
            <a:r>
              <a:rPr lang="en-US" altLang="zh-CN">
                <a:latin typeface="Arial" charset="0"/>
                <a:ea typeface="宋体" pitchFamily="2" charset="-122"/>
              </a:rPr>
              <a:t>[...) left-inclusive pattern</a:t>
            </a:r>
          </a:p>
        </p:txBody>
      </p:sp>
      <p:grpSp>
        <p:nvGrpSpPr>
          <p:cNvPr id="49156" name="Group 4"/>
          <p:cNvGrpSpPr>
            <a:grpSpLocks/>
          </p:cNvGrpSpPr>
          <p:nvPr/>
        </p:nvGrpSpPr>
        <p:grpSpPr bwMode="auto">
          <a:xfrm>
            <a:off x="292100" y="3756025"/>
            <a:ext cx="8531225" cy="2919413"/>
            <a:chOff x="290" y="1227"/>
            <a:chExt cx="5374" cy="261"/>
          </a:xfrm>
        </p:grpSpPr>
        <p:sp>
          <p:nvSpPr>
            <p:cNvPr id="49157" name="Rectangle 5"/>
            <p:cNvSpPr>
              <a:spLocks noChangeArrowheads="1"/>
            </p:cNvSpPr>
            <p:nvPr/>
          </p:nvSpPr>
          <p:spPr bwMode="auto">
            <a:xfrm>
              <a:off x="290" y="1227"/>
              <a:ext cx="5326" cy="257"/>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49158" name="Rectangle 6"/>
            <p:cNvSpPr>
              <a:spLocks noChangeArrowheads="1"/>
            </p:cNvSpPr>
            <p:nvPr/>
          </p:nvSpPr>
          <p:spPr bwMode="auto">
            <a:xfrm>
              <a:off x="354" y="1235"/>
              <a:ext cx="5310" cy="253"/>
            </a:xfrm>
            <a:prstGeom prst="rect">
              <a:avLst/>
            </a:prstGeom>
            <a:noFill/>
            <a:ln w="12700">
              <a:noFill/>
              <a:miter lim="800000"/>
              <a:headEnd/>
              <a:tailEnd/>
            </a:ln>
            <a:effectLst/>
          </p:spPr>
          <p:txBody>
            <a:bodyPr lIns="90488" tIns="44450" rIns="90488" bIns="44450">
              <a:spAutoFit/>
            </a:bodyPr>
            <a:lstStyle/>
            <a:p>
              <a:r>
                <a:rPr lang="en-US" altLang="zh-CN" sz="2000">
                  <a:latin typeface="Arial Unicode MS" pitchFamily="34" charset="-128"/>
                  <a:ea typeface="宋体" pitchFamily="2" charset="-122"/>
                </a:rPr>
                <a:t>template &lt;class Item&gt; </a:t>
              </a:r>
              <a:endParaRPr lang="en-US" altLang="zh-CN" sz="2000">
                <a:latin typeface="Arial" charset="0"/>
                <a:ea typeface="宋体" pitchFamily="2" charset="-122"/>
              </a:endParaRPr>
            </a:p>
            <a:p>
              <a:r>
                <a:rPr lang="en-US" altLang="zh-CN" sz="2000">
                  <a:latin typeface="Arial" charset="0"/>
                  <a:ea typeface="宋体" pitchFamily="2" charset="-122"/>
                </a:rPr>
                <a:t>std:: </a:t>
              </a:r>
              <a:r>
                <a:rPr lang="en-US" altLang="zh-CN" sz="2000">
                  <a:solidFill>
                    <a:srgbClr val="000000"/>
                  </a:solidFill>
                  <a:latin typeface="Arial" charset="0"/>
                  <a:ea typeface="宋体" pitchFamily="2" charset="-122"/>
                </a:rPr>
                <a:t>size_t </a:t>
              </a:r>
              <a:r>
                <a:rPr lang="en-US" altLang="zh-CN" sz="2000">
                  <a:solidFill>
                    <a:schemeClr val="bg2"/>
                  </a:solidFill>
                  <a:latin typeface="Arial" charset="0"/>
                  <a:ea typeface="宋体" pitchFamily="2" charset="-122"/>
                </a:rPr>
                <a:t>list_length</a:t>
              </a:r>
              <a:r>
                <a:rPr lang="en-US" altLang="zh-CN" sz="2000">
                  <a:solidFill>
                    <a:srgbClr val="000000"/>
                  </a:solidFill>
                  <a:latin typeface="Arial" charset="0"/>
                  <a:ea typeface="宋体" pitchFamily="2" charset="-122"/>
                </a:rPr>
                <a:t>(const node</a:t>
              </a:r>
              <a:r>
                <a:rPr lang="en-US" altLang="zh-CN" sz="2000">
                  <a:latin typeface="Arial" charset="0"/>
                  <a:ea typeface="宋体" pitchFamily="2" charset="-122"/>
                </a:rPr>
                <a:t>&lt;Item&gt;</a:t>
              </a:r>
              <a:r>
                <a:rPr lang="en-US" altLang="zh-CN" sz="2000">
                  <a:solidFill>
                    <a:srgbClr val="000000"/>
                  </a:solidFill>
                  <a:latin typeface="Arial" charset="0"/>
                  <a:ea typeface="宋体" pitchFamily="2" charset="-122"/>
                </a:rPr>
                <a:t>* head_ptr)</a:t>
              </a:r>
            </a:p>
            <a:p>
              <a:r>
                <a:rPr lang="en-US" altLang="zh-CN" sz="2000">
                  <a:solidFill>
                    <a:srgbClr val="000000"/>
                  </a:solidFill>
                  <a:latin typeface="Arial" charset="0"/>
                  <a:ea typeface="宋体" pitchFamily="2" charset="-122"/>
                </a:rPr>
                <a:t>{</a:t>
              </a:r>
            </a:p>
            <a:p>
              <a:r>
                <a:rPr lang="en-US" altLang="zh-CN" sz="2000">
                  <a:latin typeface="Arial" charset="0"/>
                  <a:ea typeface="宋体" pitchFamily="2" charset="-122"/>
                </a:rPr>
                <a:t>   const_node_iterator&lt;Item&gt; </a:t>
              </a:r>
              <a:r>
                <a:rPr lang="en-US" altLang="zh-CN" sz="2000">
                  <a:solidFill>
                    <a:srgbClr val="BC3700"/>
                  </a:solidFill>
                  <a:latin typeface="Arial" charset="0"/>
                  <a:ea typeface="宋体" pitchFamily="2" charset="-122"/>
                </a:rPr>
                <a:t>start(head_ptr), finish, position</a:t>
              </a:r>
              <a:r>
                <a:rPr lang="en-US" altLang="zh-CN" sz="2000">
                  <a:latin typeface="Arial" charset="0"/>
                  <a:ea typeface="宋体" pitchFamily="2" charset="-122"/>
                </a:rPr>
                <a:t>;</a:t>
              </a:r>
            </a:p>
            <a:p>
              <a:r>
                <a:rPr lang="en-US" altLang="zh-CN" sz="2000">
                  <a:solidFill>
                    <a:schemeClr val="bg2"/>
                  </a:solidFill>
                  <a:latin typeface="Arial" charset="0"/>
                  <a:ea typeface="宋体" pitchFamily="2" charset="-122"/>
                </a:rPr>
                <a:t>   </a:t>
              </a:r>
              <a:r>
                <a:rPr lang="en-US" altLang="zh-CN" sz="2000">
                  <a:latin typeface="Arial" charset="0"/>
                  <a:ea typeface="宋体" pitchFamily="2" charset="-122"/>
                </a:rPr>
                <a:t>std:: </a:t>
              </a:r>
              <a:r>
                <a:rPr lang="en-US" altLang="zh-CN" sz="2000">
                  <a:solidFill>
                    <a:schemeClr val="bg2"/>
                  </a:solidFill>
                  <a:latin typeface="Arial" charset="0"/>
                  <a:ea typeface="宋体" pitchFamily="2" charset="-122"/>
                </a:rPr>
                <a:t>size_t count = 0; </a:t>
              </a:r>
            </a:p>
            <a:p>
              <a:r>
                <a:rPr lang="en-US" altLang="zh-CN" sz="2000">
                  <a:solidFill>
                    <a:schemeClr val="bg2"/>
                  </a:solidFill>
                  <a:latin typeface="Arial" charset="0"/>
                  <a:ea typeface="宋体" pitchFamily="2" charset="-122"/>
                </a:rPr>
                <a:t>    </a:t>
              </a:r>
              <a:r>
                <a:rPr lang="en-US" altLang="zh-CN" sz="2000">
                  <a:solidFill>
                    <a:schemeClr val="accent2"/>
                  </a:solidFill>
                  <a:latin typeface="Arial" charset="0"/>
                  <a:ea typeface="宋体" pitchFamily="2" charset="-122"/>
                </a:rPr>
                <a:t>for (position = start; position != finish; ++position)</a:t>
              </a:r>
            </a:p>
            <a:p>
              <a:r>
                <a:rPr lang="en-US" altLang="zh-CN" sz="2000">
                  <a:solidFill>
                    <a:srgbClr val="000000"/>
                  </a:solidFill>
                  <a:latin typeface="Arial" charset="0"/>
                  <a:ea typeface="宋体" pitchFamily="2" charset="-122"/>
                </a:rPr>
                <a:t>	count++;  </a:t>
              </a:r>
              <a:endParaRPr lang="en-US" altLang="zh-CN" sz="2000">
                <a:solidFill>
                  <a:schemeClr val="bg2"/>
                </a:solidFill>
                <a:latin typeface="Arial" charset="0"/>
                <a:ea typeface="宋体" pitchFamily="2" charset="-122"/>
              </a:endParaRPr>
            </a:p>
            <a:p>
              <a:r>
                <a:rPr lang="en-US" altLang="zh-CN" sz="2000">
                  <a:solidFill>
                    <a:srgbClr val="000000"/>
                  </a:solidFill>
                  <a:latin typeface="Arial" charset="0"/>
                  <a:ea typeface="宋体" pitchFamily="2" charset="-122"/>
                </a:rPr>
                <a:t>    return count;  </a:t>
              </a:r>
              <a:endParaRPr lang="en-US" altLang="zh-CN" sz="2000">
                <a:solidFill>
                  <a:schemeClr val="bg2"/>
                </a:solidFill>
                <a:latin typeface="Arial" charset="0"/>
                <a:ea typeface="宋体" pitchFamily="2" charset="-122"/>
              </a:endParaRPr>
            </a:p>
            <a:p>
              <a:r>
                <a:rPr lang="en-US" altLang="zh-CN" sz="2000">
                  <a:solidFill>
                    <a:srgbClr val="000000"/>
                  </a:solidFill>
                  <a:latin typeface="Arial" charset="0"/>
                  <a:ea typeface="宋体" pitchFamily="2" charset="-122"/>
                </a:rPr>
                <a:t>}</a:t>
              </a: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zh-CN">
                <a:ea typeface="宋体" pitchFamily="2" charset="-122"/>
              </a:rPr>
              <a:t>node_iterator key points:</a:t>
            </a:r>
          </a:p>
        </p:txBody>
      </p:sp>
      <p:sp>
        <p:nvSpPr>
          <p:cNvPr id="50179" name="Rectangle 3"/>
          <p:cNvSpPr>
            <a:spLocks noGrp="1" noChangeArrowheads="1"/>
          </p:cNvSpPr>
          <p:nvPr>
            <p:ph type="body" idx="1"/>
          </p:nvPr>
        </p:nvSpPr>
        <p:spPr>
          <a:xfrm>
            <a:off x="609600" y="1828800"/>
            <a:ext cx="7772400" cy="4114800"/>
          </a:xfrm>
        </p:spPr>
        <p:txBody>
          <a:bodyPr/>
          <a:lstStyle/>
          <a:p>
            <a:pPr>
              <a:lnSpc>
                <a:spcPct val="90000"/>
              </a:lnSpc>
            </a:pPr>
            <a:r>
              <a:rPr lang="en-US" altLang="zh-CN" sz="2800">
                <a:ea typeface="宋体" pitchFamily="2" charset="-122"/>
              </a:rPr>
              <a:t>derived from std::iterator (may NOT exist!)</a:t>
            </a:r>
          </a:p>
          <a:p>
            <a:pPr lvl="1">
              <a:lnSpc>
                <a:spcPct val="90000"/>
              </a:lnSpc>
            </a:pPr>
            <a:r>
              <a:rPr lang="en-US" altLang="zh-CN" sz="2400">
                <a:latin typeface="Arial" charset="0"/>
                <a:ea typeface="宋体" pitchFamily="2" charset="-122"/>
              </a:rPr>
              <a:t>node_iterator&lt;Item&gt; position;</a:t>
            </a:r>
          </a:p>
          <a:p>
            <a:pPr>
              <a:lnSpc>
                <a:spcPct val="90000"/>
              </a:lnSpc>
            </a:pPr>
            <a:r>
              <a:rPr lang="en-US" altLang="zh-CN" sz="2800">
                <a:ea typeface="宋体" pitchFamily="2" charset="-122"/>
              </a:rPr>
              <a:t>a private variable - a pointer to current node </a:t>
            </a:r>
            <a:endParaRPr lang="en-US" altLang="zh-CN" sz="2800">
              <a:latin typeface="Arial" charset="0"/>
              <a:ea typeface="宋体" pitchFamily="2" charset="-122"/>
            </a:endParaRPr>
          </a:p>
          <a:p>
            <a:pPr lvl="1">
              <a:lnSpc>
                <a:spcPct val="90000"/>
              </a:lnSpc>
            </a:pPr>
            <a:r>
              <a:rPr lang="en-US" altLang="zh-CN" sz="2400">
                <a:latin typeface="Arial" charset="0"/>
                <a:ea typeface="宋体" pitchFamily="2" charset="-122"/>
              </a:rPr>
              <a:t>node &lt;Item&gt;* current;</a:t>
            </a:r>
          </a:p>
          <a:p>
            <a:pPr>
              <a:lnSpc>
                <a:spcPct val="90000"/>
              </a:lnSpc>
            </a:pPr>
            <a:r>
              <a:rPr lang="en-US" altLang="zh-CN" sz="2800">
                <a:ea typeface="宋体" pitchFamily="2" charset="-122"/>
              </a:rPr>
              <a:t>* operator – get the current data </a:t>
            </a:r>
          </a:p>
          <a:p>
            <a:pPr lvl="1">
              <a:lnSpc>
                <a:spcPct val="90000"/>
              </a:lnSpc>
            </a:pPr>
            <a:r>
              <a:rPr lang="en-US" altLang="zh-CN" sz="2400">
                <a:ea typeface="宋体" pitchFamily="2" charset="-122"/>
              </a:rPr>
              <a:t>using the notation *</a:t>
            </a:r>
            <a:r>
              <a:rPr lang="en-US" altLang="zh-CN" sz="2400">
                <a:latin typeface="Arial" charset="0"/>
                <a:ea typeface="宋体" pitchFamily="2" charset="-122"/>
              </a:rPr>
              <a:t>position</a:t>
            </a:r>
            <a:endParaRPr lang="en-US" altLang="zh-CN" sz="2400">
              <a:ea typeface="宋体" pitchFamily="2" charset="-122"/>
            </a:endParaRPr>
          </a:p>
          <a:p>
            <a:pPr>
              <a:lnSpc>
                <a:spcPct val="90000"/>
              </a:lnSpc>
            </a:pPr>
            <a:r>
              <a:rPr lang="en-US" altLang="zh-CN" sz="2800">
                <a:ea typeface="宋体" pitchFamily="2" charset="-122"/>
              </a:rPr>
              <a:t>Two versions of the ++ operator</a:t>
            </a:r>
          </a:p>
          <a:p>
            <a:pPr lvl="1">
              <a:lnSpc>
                <a:spcPct val="90000"/>
              </a:lnSpc>
            </a:pPr>
            <a:r>
              <a:rPr lang="en-US" altLang="zh-CN" sz="2400">
                <a:ea typeface="宋体" pitchFamily="2" charset="-122"/>
              </a:rPr>
              <a:t>prefix version:  </a:t>
            </a:r>
            <a:r>
              <a:rPr lang="en-US" altLang="zh-CN" sz="2400">
                <a:latin typeface="Arial" charset="0"/>
                <a:ea typeface="宋体" pitchFamily="2" charset="-122"/>
              </a:rPr>
              <a:t>++position; </a:t>
            </a:r>
            <a:r>
              <a:rPr lang="en-US" altLang="zh-CN" sz="2400">
                <a:ea typeface="宋体" pitchFamily="2" charset="-122"/>
              </a:rPr>
              <a:t>postfix ver:  </a:t>
            </a:r>
            <a:r>
              <a:rPr lang="en-US" altLang="zh-CN" sz="2400">
                <a:latin typeface="Arial" charset="0"/>
                <a:ea typeface="宋体" pitchFamily="2" charset="-122"/>
              </a:rPr>
              <a:t>position++</a:t>
            </a:r>
          </a:p>
          <a:p>
            <a:pPr>
              <a:lnSpc>
                <a:spcPct val="90000"/>
              </a:lnSpc>
            </a:pPr>
            <a:r>
              <a:rPr lang="en-US" altLang="zh-CN" sz="2800">
                <a:ea typeface="宋体" pitchFamily="2" charset="-122"/>
              </a:rPr>
              <a:t>Comparison operators == and !=</a:t>
            </a:r>
          </a:p>
          <a:p>
            <a:pPr>
              <a:lnSpc>
                <a:spcPct val="90000"/>
              </a:lnSpc>
            </a:pPr>
            <a:r>
              <a:rPr lang="en-US" altLang="zh-CN" sz="2800">
                <a:ea typeface="宋体" pitchFamily="2" charset="-122"/>
              </a:rPr>
              <a:t>Two versions of the node_iterator</a:t>
            </a:r>
          </a:p>
          <a:p>
            <a:pPr lvl="1">
              <a:lnSpc>
                <a:spcPct val="90000"/>
              </a:lnSpc>
            </a:pPr>
            <a:r>
              <a:rPr lang="en-US" altLang="zh-CN" sz="2400">
                <a:latin typeface="Arial" charset="0"/>
                <a:ea typeface="宋体" pitchFamily="2" charset="-122"/>
              </a:rPr>
              <a:t>node_iterator and const_node_iterator</a:t>
            </a:r>
          </a:p>
        </p:txBody>
      </p:sp>
      <p:sp>
        <p:nvSpPr>
          <p:cNvPr id="50180" name="Text Box 4"/>
          <p:cNvSpPr txBox="1">
            <a:spLocks noChangeArrowheads="1"/>
          </p:cNvSpPr>
          <p:nvPr/>
        </p:nvSpPr>
        <p:spPr bwMode="auto">
          <a:xfrm>
            <a:off x="7620000" y="1752600"/>
            <a:ext cx="1371600" cy="457200"/>
          </a:xfrm>
          <a:prstGeom prst="rect">
            <a:avLst/>
          </a:prstGeom>
          <a:noFill/>
          <a:ln w="12700">
            <a:noFill/>
            <a:miter lim="800000"/>
            <a:headEnd/>
            <a:tailEnd/>
          </a:ln>
          <a:effectLst/>
        </p:spPr>
        <p:txBody>
          <a:bodyPr>
            <a:spAutoFit/>
          </a:bodyPr>
          <a:lstStyle/>
          <a:p>
            <a:pPr>
              <a:spcBef>
                <a:spcPct val="50000"/>
              </a:spcBef>
            </a:pPr>
            <a:r>
              <a:rPr lang="en-US" altLang="zh-CN">
                <a:ea typeface="宋体" pitchFamily="2" charset="-122"/>
              </a:rPr>
              <a:t>handout!</a:t>
            </a:r>
          </a:p>
        </p:txBody>
      </p:sp>
      <p:sp>
        <p:nvSpPr>
          <p:cNvPr id="50181" name="Text Box 5"/>
          <p:cNvSpPr txBox="1">
            <a:spLocks noChangeArrowheads="1"/>
          </p:cNvSpPr>
          <p:nvPr/>
        </p:nvSpPr>
        <p:spPr bwMode="auto">
          <a:xfrm>
            <a:off x="6248400" y="1066800"/>
            <a:ext cx="2743200" cy="457200"/>
          </a:xfrm>
          <a:prstGeom prst="rect">
            <a:avLst/>
          </a:prstGeom>
          <a:noFill/>
          <a:ln w="12700">
            <a:noFill/>
            <a:miter lim="800000"/>
            <a:headEnd/>
            <a:tailEnd/>
          </a:ln>
          <a:effectLst/>
        </p:spPr>
        <p:txBody>
          <a:bodyPr>
            <a:spAutoFit/>
          </a:bodyPr>
          <a:lstStyle/>
          <a:p>
            <a:pPr>
              <a:spcBef>
                <a:spcPct val="50000"/>
              </a:spcBef>
            </a:pPr>
            <a:r>
              <a:rPr lang="en-US" altLang="zh-CN">
                <a:ea typeface="宋体" pitchFamily="2" charset="-122"/>
                <a:hlinkClick r:id="rId2"/>
              </a:rPr>
              <a:t>node template class </a:t>
            </a:r>
            <a:endParaRPr lang="en-US" altLang="zh-CN">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17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017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017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17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179">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0179">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0179">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0179">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0179">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017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ltLang="zh-CN">
                <a:ea typeface="宋体" pitchFamily="2" charset="-122"/>
              </a:rPr>
              <a:t>Linked List Version the </a:t>
            </a:r>
            <a:r>
              <a:rPr lang="en-US" altLang="zh-CN">
                <a:latin typeface="Arial" charset="0"/>
                <a:ea typeface="宋体" pitchFamily="2" charset="-122"/>
              </a:rPr>
              <a:t>bag</a:t>
            </a:r>
            <a:r>
              <a:rPr lang="en-US" altLang="zh-CN">
                <a:ea typeface="宋体" pitchFamily="2" charset="-122"/>
              </a:rPr>
              <a:t> Template Class with an Iterator</a:t>
            </a:r>
          </a:p>
        </p:txBody>
      </p:sp>
      <p:sp>
        <p:nvSpPr>
          <p:cNvPr id="51203" name="Rectangle 3"/>
          <p:cNvSpPr>
            <a:spLocks noGrp="1" noChangeArrowheads="1"/>
          </p:cNvSpPr>
          <p:nvPr>
            <p:ph type="body" idx="1"/>
          </p:nvPr>
        </p:nvSpPr>
        <p:spPr/>
        <p:txBody>
          <a:bodyPr/>
          <a:lstStyle/>
          <a:p>
            <a:r>
              <a:rPr lang="en-US" altLang="zh-CN">
                <a:ea typeface="宋体" pitchFamily="2" charset="-122"/>
              </a:rPr>
              <a:t>Most of the implementation of this new bag is a straightforward translation of the bag in Chapter 5 that used an ordinary linked list</a:t>
            </a:r>
          </a:p>
          <a:p>
            <a:r>
              <a:rPr lang="en-US" altLang="zh-CN">
                <a:ea typeface="宋体" pitchFamily="2" charset="-122"/>
              </a:rPr>
              <a:t>Two new features</a:t>
            </a:r>
          </a:p>
          <a:p>
            <a:pPr lvl="1"/>
            <a:r>
              <a:rPr lang="en-US" altLang="zh-CN">
                <a:ea typeface="宋体" pitchFamily="2" charset="-122"/>
              </a:rPr>
              <a:t>Template class with a underlying type Item</a:t>
            </a:r>
          </a:p>
          <a:p>
            <a:pPr lvl="1"/>
            <a:r>
              <a:rPr lang="en-US" altLang="zh-CN">
                <a:ea typeface="宋体" pitchFamily="2" charset="-122"/>
              </a:rPr>
              <a:t>iterator and const_iterator – defined from node_iterator and const_node_iterator, but use the C++ standard [...) left inclusive pattern</a:t>
            </a:r>
          </a:p>
          <a:p>
            <a:endParaRPr lang="zh-CN" altLang="en-US">
              <a:ea typeface="宋体" pitchFamily="2" charset="-122"/>
            </a:endParaRPr>
          </a:p>
        </p:txBody>
      </p:sp>
      <p:sp>
        <p:nvSpPr>
          <p:cNvPr id="51204" name="Text Box 4"/>
          <p:cNvSpPr txBox="1">
            <a:spLocks noChangeArrowheads="1"/>
          </p:cNvSpPr>
          <p:nvPr/>
        </p:nvSpPr>
        <p:spPr bwMode="auto">
          <a:xfrm>
            <a:off x="4800600" y="3581400"/>
            <a:ext cx="2743200" cy="457200"/>
          </a:xfrm>
          <a:prstGeom prst="rect">
            <a:avLst/>
          </a:prstGeom>
          <a:noFill/>
          <a:ln w="12700">
            <a:noFill/>
            <a:miter lim="800000"/>
            <a:headEnd/>
            <a:tailEnd/>
          </a:ln>
          <a:effectLst/>
        </p:spPr>
        <p:txBody>
          <a:bodyPr>
            <a:spAutoFit/>
          </a:bodyPr>
          <a:lstStyle/>
          <a:p>
            <a:pPr>
              <a:spcBef>
                <a:spcPct val="50000"/>
              </a:spcBef>
            </a:pPr>
            <a:r>
              <a:rPr lang="en-US" altLang="zh-CN">
                <a:ea typeface="宋体" pitchFamily="2" charset="-122"/>
                <a:hlinkClick r:id="rId2"/>
              </a:rPr>
              <a:t>bag template class </a:t>
            </a:r>
            <a:endParaRPr lang="en-US" altLang="zh-CN">
              <a:ea typeface="宋体"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ltLang="zh-CN">
                <a:ea typeface="宋体" pitchFamily="2" charset="-122"/>
              </a:rPr>
              <a:t>The C++ standard [...) pattern</a:t>
            </a:r>
          </a:p>
        </p:txBody>
      </p:sp>
      <p:sp>
        <p:nvSpPr>
          <p:cNvPr id="52227" name="Rectangle 3"/>
          <p:cNvSpPr>
            <a:spLocks noGrp="1" noChangeArrowheads="1"/>
          </p:cNvSpPr>
          <p:nvPr>
            <p:ph type="body" idx="1"/>
          </p:nvPr>
        </p:nvSpPr>
        <p:spPr/>
        <p:txBody>
          <a:bodyPr/>
          <a:lstStyle/>
          <a:p>
            <a:r>
              <a:rPr lang="en-US" altLang="zh-CN">
                <a:ea typeface="宋体" pitchFamily="2" charset="-122"/>
              </a:rPr>
              <a:t>You can use an iterator to do many things!</a:t>
            </a:r>
          </a:p>
        </p:txBody>
      </p:sp>
      <p:grpSp>
        <p:nvGrpSpPr>
          <p:cNvPr id="52228" name="Group 4"/>
          <p:cNvGrpSpPr>
            <a:grpSpLocks/>
          </p:cNvGrpSpPr>
          <p:nvPr/>
        </p:nvGrpSpPr>
        <p:grpSpPr bwMode="auto">
          <a:xfrm>
            <a:off x="152400" y="2590800"/>
            <a:ext cx="8991600" cy="4170363"/>
            <a:chOff x="290" y="1227"/>
            <a:chExt cx="5374" cy="279"/>
          </a:xfrm>
        </p:grpSpPr>
        <p:sp>
          <p:nvSpPr>
            <p:cNvPr id="52229" name="Rectangle 5"/>
            <p:cNvSpPr>
              <a:spLocks noChangeArrowheads="1"/>
            </p:cNvSpPr>
            <p:nvPr/>
          </p:nvSpPr>
          <p:spPr bwMode="auto">
            <a:xfrm>
              <a:off x="290" y="1227"/>
              <a:ext cx="5326" cy="257"/>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52230" name="Rectangle 6"/>
            <p:cNvSpPr>
              <a:spLocks noChangeArrowheads="1"/>
            </p:cNvSpPr>
            <p:nvPr/>
          </p:nvSpPr>
          <p:spPr bwMode="auto">
            <a:xfrm>
              <a:off x="354" y="1235"/>
              <a:ext cx="5310" cy="271"/>
            </a:xfrm>
            <a:prstGeom prst="rect">
              <a:avLst/>
            </a:prstGeom>
            <a:noFill/>
            <a:ln w="12700">
              <a:noFill/>
              <a:miter lim="800000"/>
              <a:headEnd/>
              <a:tailEnd/>
            </a:ln>
            <a:effectLst/>
          </p:spPr>
          <p:txBody>
            <a:bodyPr lIns="90488" tIns="44450" rIns="90488" bIns="44450">
              <a:spAutoFit/>
            </a:bodyPr>
            <a:lstStyle/>
            <a:p>
              <a:r>
                <a:rPr lang="en-US" altLang="zh-CN" sz="2000">
                  <a:solidFill>
                    <a:schemeClr val="bg2"/>
                  </a:solidFill>
                  <a:latin typeface="Arial Unicode MS" pitchFamily="34" charset="-128"/>
                  <a:ea typeface="宋体" pitchFamily="2" charset="-122"/>
                </a:rPr>
                <a:t>bag&lt;int&gt; b;</a:t>
              </a:r>
            </a:p>
            <a:p>
              <a:r>
                <a:rPr lang="en-US" altLang="zh-CN" sz="2000">
                  <a:solidFill>
                    <a:schemeClr val="bg2"/>
                  </a:solidFill>
                  <a:latin typeface="Arial Unicode MS" pitchFamily="34" charset="-128"/>
                  <a:ea typeface="宋体" pitchFamily="2" charset="-122"/>
                </a:rPr>
                <a:t>bag&lt;int&gt;::iterator position; // this iterator class is defined in the bag class</a:t>
              </a:r>
            </a:p>
            <a:p>
              <a:r>
                <a:rPr lang="en-US" altLang="zh-CN" sz="2000">
                  <a:solidFill>
                    <a:schemeClr val="bg2"/>
                  </a:solidFill>
                  <a:latin typeface="Arial Unicode MS" pitchFamily="34" charset="-128"/>
                  <a:ea typeface="宋体" pitchFamily="2" charset="-122"/>
                </a:rPr>
                <a:t>std::size_t count =0;</a:t>
              </a:r>
            </a:p>
            <a:p>
              <a:endParaRPr lang="en-US" altLang="zh-CN" sz="2000">
                <a:solidFill>
                  <a:schemeClr val="bg2"/>
                </a:solidFill>
                <a:latin typeface="Arial Unicode MS" pitchFamily="34" charset="-128"/>
                <a:ea typeface="宋体" pitchFamily="2" charset="-122"/>
              </a:endParaRPr>
            </a:p>
            <a:p>
              <a:r>
                <a:rPr lang="en-US" altLang="zh-CN" sz="2000">
                  <a:solidFill>
                    <a:schemeClr val="bg2"/>
                  </a:solidFill>
                  <a:latin typeface="Arial Unicode MS" pitchFamily="34" charset="-128"/>
                  <a:ea typeface="宋体" pitchFamily="2" charset="-122"/>
                </a:rPr>
                <a:t>b.insert(18);</a:t>
              </a:r>
            </a:p>
            <a:p>
              <a:r>
                <a:rPr lang="en-US" altLang="zh-CN" sz="2000">
                  <a:solidFill>
                    <a:schemeClr val="bg2"/>
                  </a:solidFill>
                  <a:latin typeface="Arial Unicode MS" pitchFamily="34" charset="-128"/>
                  <a:ea typeface="宋体" pitchFamily="2" charset="-122"/>
                </a:rPr>
                <a:t>...</a:t>
              </a:r>
            </a:p>
            <a:p>
              <a:r>
                <a:rPr lang="en-US" altLang="zh-CN" sz="2000">
                  <a:solidFill>
                    <a:schemeClr val="bg2"/>
                  </a:solidFill>
                  <a:latin typeface="Arial Unicode MS" pitchFamily="34" charset="-128"/>
                  <a:ea typeface="宋体" pitchFamily="2" charset="-122"/>
                </a:rPr>
                <a:t>for (position = </a:t>
              </a:r>
              <a:r>
                <a:rPr lang="en-US" altLang="zh-CN" sz="2000">
                  <a:solidFill>
                    <a:schemeClr val="accent2"/>
                  </a:solidFill>
                  <a:latin typeface="Arial Unicode MS" pitchFamily="34" charset="-128"/>
                  <a:ea typeface="宋体" pitchFamily="2" charset="-122"/>
                </a:rPr>
                <a:t>b.</a:t>
              </a:r>
              <a:r>
                <a:rPr lang="en-US" altLang="zh-CN" sz="2000">
                  <a:solidFill>
                    <a:srgbClr val="FC0128"/>
                  </a:solidFill>
                  <a:latin typeface="Arial Unicode MS" pitchFamily="34" charset="-128"/>
                  <a:ea typeface="宋体" pitchFamily="2" charset="-122"/>
                </a:rPr>
                <a:t>begin();</a:t>
              </a:r>
              <a:r>
                <a:rPr lang="en-US" altLang="zh-CN" sz="2000">
                  <a:solidFill>
                    <a:schemeClr val="bg2"/>
                  </a:solidFill>
                  <a:latin typeface="Arial Unicode MS" pitchFamily="34" charset="-128"/>
                  <a:ea typeface="宋体" pitchFamily="2" charset="-122"/>
                </a:rPr>
                <a:t> position!= </a:t>
              </a:r>
              <a:r>
                <a:rPr lang="en-US" altLang="zh-CN" sz="2000">
                  <a:solidFill>
                    <a:schemeClr val="accent2"/>
                  </a:solidFill>
                  <a:latin typeface="Arial Unicode MS" pitchFamily="34" charset="-128"/>
                  <a:ea typeface="宋体" pitchFamily="2" charset="-122"/>
                </a:rPr>
                <a:t>b.</a:t>
              </a:r>
              <a:r>
                <a:rPr lang="en-US" altLang="zh-CN" sz="2000">
                  <a:latin typeface="Arial Unicode MS" pitchFamily="34" charset="-128"/>
                  <a:ea typeface="宋体" pitchFamily="2" charset="-122"/>
                </a:rPr>
                <a:t>end()</a:t>
              </a:r>
              <a:r>
                <a:rPr lang="en-US" altLang="zh-CN" sz="2000">
                  <a:solidFill>
                    <a:schemeClr val="bg2"/>
                  </a:solidFill>
                  <a:latin typeface="Arial Unicode MS" pitchFamily="34" charset="-128"/>
                  <a:ea typeface="宋体" pitchFamily="2" charset="-122"/>
                </a:rPr>
                <a:t>; </a:t>
              </a:r>
              <a:r>
                <a:rPr lang="en-US" altLang="zh-CN" sz="2000">
                  <a:latin typeface="Arial Unicode MS" pitchFamily="34" charset="-128"/>
                  <a:ea typeface="宋体" pitchFamily="2" charset="-122"/>
                </a:rPr>
                <a:t>++</a:t>
              </a:r>
              <a:r>
                <a:rPr lang="en-US" altLang="zh-CN" sz="2000">
                  <a:solidFill>
                    <a:schemeClr val="bg2"/>
                  </a:solidFill>
                  <a:latin typeface="Arial Unicode MS" pitchFamily="34" charset="-128"/>
                  <a:ea typeface="宋体" pitchFamily="2" charset="-122"/>
                </a:rPr>
                <a:t>position) // step through nodes</a:t>
              </a:r>
            </a:p>
            <a:p>
              <a:r>
                <a:rPr lang="en-US" altLang="zh-CN" sz="2000">
                  <a:solidFill>
                    <a:schemeClr val="bg2"/>
                  </a:solidFill>
                  <a:latin typeface="Arial Unicode MS" pitchFamily="34" charset="-128"/>
                  <a:ea typeface="宋体" pitchFamily="2" charset="-122"/>
                </a:rPr>
                <a:t>{</a:t>
              </a:r>
            </a:p>
            <a:p>
              <a:r>
                <a:rPr lang="en-US" altLang="zh-CN" sz="2000">
                  <a:solidFill>
                    <a:schemeClr val="bg2"/>
                  </a:solidFill>
                  <a:latin typeface="Arial Unicode MS" pitchFamily="34" charset="-128"/>
                  <a:ea typeface="宋体" pitchFamily="2" charset="-122"/>
                </a:rPr>
                <a:t>	count++;</a:t>
              </a:r>
            </a:p>
            <a:p>
              <a:r>
                <a:rPr lang="en-US" altLang="zh-CN" sz="2000">
                  <a:solidFill>
                    <a:schemeClr val="bg2"/>
                  </a:solidFill>
                  <a:latin typeface="Arial Unicode MS" pitchFamily="34" charset="-128"/>
                  <a:ea typeface="宋体" pitchFamily="2" charset="-122"/>
                </a:rPr>
                <a:t>	cout &lt;&lt; </a:t>
              </a:r>
              <a:r>
                <a:rPr lang="en-US" altLang="zh-CN" sz="2000">
                  <a:latin typeface="Arial Unicode MS" pitchFamily="34" charset="-128"/>
                  <a:ea typeface="宋体" pitchFamily="2" charset="-122"/>
                </a:rPr>
                <a:t>*position</a:t>
              </a:r>
              <a:r>
                <a:rPr lang="en-US" altLang="zh-CN" sz="2000">
                  <a:solidFill>
                    <a:schemeClr val="bg2"/>
                  </a:solidFill>
                  <a:latin typeface="Arial Unicode MS" pitchFamily="34" charset="-128"/>
                  <a:ea typeface="宋体" pitchFamily="2" charset="-122"/>
                </a:rPr>
                <a:t> &lt;&lt; endl; // print the data in the node</a:t>
              </a:r>
            </a:p>
            <a:p>
              <a:r>
                <a:rPr lang="en-US" altLang="zh-CN" sz="2000">
                  <a:solidFill>
                    <a:schemeClr val="bg2"/>
                  </a:solidFill>
                  <a:latin typeface="Arial Unicode MS" pitchFamily="34" charset="-128"/>
                  <a:ea typeface="宋体" pitchFamily="2" charset="-122"/>
                </a:rPr>
                <a:t>}</a:t>
              </a: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ltLang="zh-CN">
                <a:ea typeface="宋体" pitchFamily="2" charset="-122"/>
              </a:rPr>
              <a:t>Standard Template Library (STL)</a:t>
            </a:r>
          </a:p>
        </p:txBody>
      </p:sp>
      <p:sp>
        <p:nvSpPr>
          <p:cNvPr id="53251" name="Rectangle 3"/>
          <p:cNvSpPr>
            <a:spLocks noGrp="1" noChangeArrowheads="1"/>
          </p:cNvSpPr>
          <p:nvPr>
            <p:ph type="body" idx="1"/>
          </p:nvPr>
        </p:nvSpPr>
        <p:spPr/>
        <p:txBody>
          <a:bodyPr/>
          <a:lstStyle/>
          <a:p>
            <a:r>
              <a:rPr lang="en-US" altLang="zh-CN">
                <a:ea typeface="宋体" pitchFamily="2" charset="-122"/>
              </a:rPr>
              <a:t>The ANSI/ISO C++ Standard provides a variety of container classes in the STL</a:t>
            </a:r>
          </a:p>
          <a:p>
            <a:pPr lvl="1"/>
            <a:r>
              <a:rPr lang="en-US" altLang="zh-CN">
                <a:ea typeface="宋体" pitchFamily="2" charset="-122"/>
              </a:rPr>
              <a:t>set, multiset, stack, queue, string, vector</a:t>
            </a:r>
          </a:p>
          <a:p>
            <a:r>
              <a:rPr lang="en-US" altLang="zh-CN">
                <a:ea typeface="宋体" pitchFamily="2" charset="-122"/>
              </a:rPr>
              <a:t>Featured templates and iterators</a:t>
            </a:r>
          </a:p>
          <a:p>
            <a:r>
              <a:rPr lang="en-US" altLang="zh-CN">
                <a:ea typeface="宋体" pitchFamily="2" charset="-122"/>
              </a:rPr>
              <a:t>For example, the multiset template class is similar to our bag template class</a:t>
            </a:r>
          </a:p>
          <a:p>
            <a:r>
              <a:rPr lang="en-US" altLang="zh-CN">
                <a:ea typeface="宋体" pitchFamily="2" charset="-122"/>
              </a:rPr>
              <a:t>More classes summarized in Appendix H</a:t>
            </a:r>
          </a:p>
          <a:p>
            <a:endParaRPr lang="en-US" altLang="zh-CN">
              <a:ea typeface="宋体"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ltLang="zh-CN">
                <a:ea typeface="宋体" pitchFamily="2" charset="-122"/>
              </a:rPr>
              <a:t>Summary</a:t>
            </a:r>
          </a:p>
        </p:txBody>
      </p:sp>
      <p:sp>
        <p:nvSpPr>
          <p:cNvPr id="54275" name="Rectangle 3"/>
          <p:cNvSpPr>
            <a:spLocks noGrp="1" noChangeArrowheads="1"/>
          </p:cNvSpPr>
          <p:nvPr>
            <p:ph type="body" idx="1"/>
          </p:nvPr>
        </p:nvSpPr>
        <p:spPr/>
        <p:txBody>
          <a:bodyPr/>
          <a:lstStyle/>
          <a:p>
            <a:pPr>
              <a:lnSpc>
                <a:spcPct val="90000"/>
              </a:lnSpc>
            </a:pPr>
            <a:r>
              <a:rPr lang="en-US" altLang="zh-CN" sz="2800">
                <a:ea typeface="宋体" pitchFamily="2" charset="-122"/>
              </a:rPr>
              <a:t>Five bag implementations</a:t>
            </a:r>
          </a:p>
          <a:p>
            <a:pPr>
              <a:lnSpc>
                <a:spcPct val="90000"/>
              </a:lnSpc>
            </a:pPr>
            <a:r>
              <a:rPr lang="en-US" altLang="zh-CN" sz="2800" i="1">
                <a:ea typeface="宋体" pitchFamily="2" charset="-122"/>
              </a:rPr>
              <a:t>A template function</a:t>
            </a:r>
            <a:r>
              <a:rPr lang="en-US" altLang="zh-CN" sz="2800">
                <a:ea typeface="宋体" pitchFamily="2" charset="-122"/>
              </a:rPr>
              <a:t> depends on a underlying data type (e.g Item) which is </a:t>
            </a:r>
            <a:r>
              <a:rPr lang="en-US" altLang="zh-CN" sz="2800" i="1">
                <a:ea typeface="宋体" pitchFamily="2" charset="-122"/>
              </a:rPr>
              <a:t>instantiated</a:t>
            </a:r>
            <a:r>
              <a:rPr lang="en-US" altLang="zh-CN" sz="2800">
                <a:ea typeface="宋体" pitchFamily="2" charset="-122"/>
              </a:rPr>
              <a:t> when </a:t>
            </a:r>
            <a:r>
              <a:rPr lang="en-US" altLang="zh-CN" sz="2800" i="1">
                <a:ea typeface="宋体" pitchFamily="2" charset="-122"/>
              </a:rPr>
              <a:t>used</a:t>
            </a:r>
            <a:r>
              <a:rPr lang="en-US" altLang="zh-CN" sz="2800">
                <a:ea typeface="宋体" pitchFamily="2" charset="-122"/>
              </a:rPr>
              <a:t>.</a:t>
            </a:r>
          </a:p>
          <a:p>
            <a:pPr>
              <a:lnSpc>
                <a:spcPct val="90000"/>
              </a:lnSpc>
            </a:pPr>
            <a:r>
              <a:rPr lang="en-US" altLang="zh-CN" sz="2800">
                <a:ea typeface="宋体" pitchFamily="2" charset="-122"/>
              </a:rPr>
              <a:t>A single program may has several different instantiations of a template function</a:t>
            </a:r>
          </a:p>
          <a:p>
            <a:pPr>
              <a:lnSpc>
                <a:spcPct val="90000"/>
              </a:lnSpc>
            </a:pPr>
            <a:r>
              <a:rPr lang="en-US" altLang="zh-CN" sz="2800">
                <a:ea typeface="宋体" pitchFamily="2" charset="-122"/>
              </a:rPr>
              <a:t>A template class depends on a underlying data type</a:t>
            </a:r>
          </a:p>
          <a:p>
            <a:pPr>
              <a:lnSpc>
                <a:spcPct val="90000"/>
              </a:lnSpc>
            </a:pPr>
            <a:r>
              <a:rPr lang="en-US" altLang="zh-CN" sz="2800">
                <a:ea typeface="宋体" pitchFamily="2" charset="-122"/>
              </a:rPr>
              <a:t>A iterator allows a programmer to easily step through the items of a container class</a:t>
            </a:r>
          </a:p>
          <a:p>
            <a:pPr>
              <a:lnSpc>
                <a:spcPct val="90000"/>
              </a:lnSpc>
            </a:pPr>
            <a:r>
              <a:rPr lang="en-US" altLang="zh-CN" sz="2800">
                <a:ea typeface="宋体" pitchFamily="2" charset="-122"/>
              </a:rPr>
              <a:t>The C++ STL container classes are all provided with iterators</a:t>
            </a:r>
          </a:p>
          <a:p>
            <a:pPr>
              <a:lnSpc>
                <a:spcPct val="90000"/>
              </a:lnSpc>
            </a:pPr>
            <a:endParaRPr lang="en-US" altLang="zh-CN" sz="2800">
              <a:ea typeface="宋体"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sz="half" idx="1"/>
          </p:nvPr>
        </p:nvSpPr>
        <p:spPr>
          <a:xfrm>
            <a:off x="3573463" y="1981200"/>
            <a:ext cx="5516562" cy="4114800"/>
          </a:xfrm>
          <a:noFill/>
          <a:ln/>
        </p:spPr>
        <p:txBody>
          <a:bodyPr/>
          <a:lstStyle/>
          <a:p>
            <a:r>
              <a:rPr lang="en-US" altLang="zh-CN" sz="2800">
                <a:effectLst/>
                <a:ea typeface="宋体" pitchFamily="2" charset="-122"/>
              </a:rPr>
              <a:t>Chapter 6 introduces templates, which are a C++ feature that easily permits the reuse of existing code for new purposes.</a:t>
            </a:r>
          </a:p>
          <a:p>
            <a:r>
              <a:rPr lang="en-US" altLang="zh-CN" sz="2800">
                <a:effectLst/>
                <a:ea typeface="宋体" pitchFamily="2" charset="-122"/>
              </a:rPr>
              <a:t>This presentation shows how to implement and use the simplest kinds of templates: </a:t>
            </a:r>
            <a:r>
              <a:rPr lang="en-US" altLang="zh-CN" sz="2800" u="sng">
                <a:solidFill>
                  <a:schemeClr val="accent2"/>
                </a:solidFill>
                <a:effectLst/>
                <a:ea typeface="宋体" pitchFamily="2" charset="-122"/>
              </a:rPr>
              <a:t>template functions</a:t>
            </a:r>
            <a:r>
              <a:rPr lang="en-US" altLang="zh-CN" sz="2800">
                <a:effectLst/>
                <a:ea typeface="宋体" pitchFamily="2" charset="-122"/>
              </a:rPr>
              <a:t>.</a:t>
            </a:r>
          </a:p>
        </p:txBody>
      </p:sp>
      <p:pic>
        <p:nvPicPr>
          <p:cNvPr id="4099" name="Picture 3"/>
          <p:cNvPicPr>
            <a:picLocks noChangeArrowheads="1"/>
          </p:cNvPicPr>
          <p:nvPr/>
        </p:nvPicPr>
        <p:blipFill>
          <a:blip r:embed="rId3" cstate="print"/>
          <a:srcRect/>
          <a:stretch>
            <a:fillRect/>
          </a:stretch>
        </p:blipFill>
        <p:spPr bwMode="auto">
          <a:xfrm>
            <a:off x="0" y="2189163"/>
            <a:ext cx="4019550" cy="3178175"/>
          </a:xfrm>
          <a:prstGeom prst="rect">
            <a:avLst/>
          </a:prstGeom>
          <a:noFill/>
          <a:ln w="12700">
            <a:noFill/>
            <a:miter lim="800000"/>
            <a:headEnd/>
            <a:tailEnd/>
          </a:ln>
          <a:effectLst/>
        </p:spPr>
      </p:pic>
      <p:pic>
        <p:nvPicPr>
          <p:cNvPr id="4100" name="Picture 4"/>
          <p:cNvPicPr>
            <a:picLocks noChangeArrowheads="1"/>
          </p:cNvPicPr>
          <p:nvPr/>
        </p:nvPicPr>
        <p:blipFill>
          <a:blip r:embed="rId4" cstate="print"/>
          <a:srcRect l="21890"/>
          <a:stretch>
            <a:fillRect/>
          </a:stretch>
        </p:blipFill>
        <p:spPr bwMode="auto">
          <a:xfrm>
            <a:off x="41275" y="0"/>
            <a:ext cx="1625600" cy="1833563"/>
          </a:xfrm>
          <a:prstGeom prst="rect">
            <a:avLst/>
          </a:prstGeom>
          <a:noFill/>
          <a:ln w="12700">
            <a:noFill/>
            <a:miter lim="800000"/>
            <a:headEnd/>
            <a:tailEnd/>
          </a:ln>
          <a:effectLst/>
        </p:spPr>
      </p:pic>
      <p:sp>
        <p:nvSpPr>
          <p:cNvPr id="4101" name="Rectangle 5"/>
          <p:cNvSpPr>
            <a:spLocks noGrp="1" noChangeArrowheads="1"/>
          </p:cNvSpPr>
          <p:nvPr>
            <p:ph type="title"/>
          </p:nvPr>
        </p:nvSpPr>
        <p:spPr>
          <a:xfrm>
            <a:off x="990600" y="266700"/>
            <a:ext cx="7772400" cy="1143000"/>
          </a:xfrm>
          <a:noFill/>
          <a:ln/>
        </p:spPr>
        <p:txBody>
          <a:bodyPr/>
          <a:lstStyle/>
          <a:p>
            <a:r>
              <a:rPr lang="en-US" altLang="zh-CN">
                <a:ea typeface="宋体" pitchFamily="2" charset="-122"/>
              </a:rPr>
              <a:t>Template Functions</a:t>
            </a:r>
          </a:p>
        </p:txBody>
      </p:sp>
      <p:sp>
        <p:nvSpPr>
          <p:cNvPr id="4102" name="Rectangle 6"/>
          <p:cNvSpPr>
            <a:spLocks noChangeArrowheads="1"/>
          </p:cNvSpPr>
          <p:nvPr/>
        </p:nvSpPr>
        <p:spPr bwMode="auto">
          <a:xfrm>
            <a:off x="366713" y="5472113"/>
            <a:ext cx="3514725" cy="698500"/>
          </a:xfrm>
          <a:prstGeom prst="rect">
            <a:avLst/>
          </a:prstGeom>
          <a:noFill/>
          <a:ln w="12700">
            <a:noFill/>
            <a:miter lim="800000"/>
            <a:headEnd/>
            <a:tailEnd/>
          </a:ln>
          <a:effectLst/>
        </p:spPr>
        <p:txBody>
          <a:bodyPr wrap="none" lIns="90488" tIns="44450" rIns="90488" bIns="44450">
            <a:spAutoFit/>
          </a:bodyPr>
          <a:lstStyle/>
          <a:p>
            <a:r>
              <a:rPr lang="en-US" altLang="zh-CN" b="1">
                <a:solidFill>
                  <a:schemeClr val="tx1"/>
                </a:solidFill>
                <a:latin typeface="Arial" charset="0"/>
                <a:ea typeface="宋体" pitchFamily="2" charset="-122"/>
              </a:rPr>
              <a:t>CHAPTER 6</a:t>
            </a:r>
          </a:p>
          <a:p>
            <a:r>
              <a:rPr lang="en-US" altLang="zh-CN" sz="1600" b="1">
                <a:solidFill>
                  <a:schemeClr val="tx1"/>
                </a:solidFill>
                <a:latin typeface="Arial" charset="0"/>
                <a:ea typeface="宋体" pitchFamily="2" charset="-122"/>
              </a:rPr>
              <a:t>Data Structures and Other Objects</a:t>
            </a:r>
          </a:p>
        </p:txBody>
      </p:sp>
      <p:pic>
        <p:nvPicPr>
          <p:cNvPr id="4103" name="Picture 7"/>
          <p:cNvPicPr>
            <a:picLocks noChangeArrowheads="1"/>
          </p:cNvPicPr>
          <p:nvPr/>
        </p:nvPicPr>
        <p:blipFill>
          <a:blip r:embed="rId5" cstate="print"/>
          <a:srcRect/>
          <a:stretch>
            <a:fillRect/>
          </a:stretch>
        </p:blipFill>
        <p:spPr bwMode="auto">
          <a:xfrm>
            <a:off x="6837363" y="0"/>
            <a:ext cx="2293937" cy="1711325"/>
          </a:xfrm>
          <a:prstGeom prst="rect">
            <a:avLst/>
          </a:prstGeom>
          <a:noFill/>
          <a:ln w="12700">
            <a:noFill/>
            <a:miter lim="800000"/>
            <a:headEnd/>
            <a:tailEnd/>
          </a:ln>
          <a:effectLst/>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476250" y="3027363"/>
            <a:ext cx="4779963" cy="320675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6147" name="Rectangle 3"/>
          <p:cNvSpPr>
            <a:spLocks noGrp="1" noChangeArrowheads="1"/>
          </p:cNvSpPr>
          <p:nvPr>
            <p:ph type="body" sz="half" idx="1"/>
          </p:nvPr>
        </p:nvSpPr>
        <p:spPr>
          <a:xfrm>
            <a:off x="685800" y="1981200"/>
            <a:ext cx="7929563" cy="4114800"/>
          </a:xfrm>
          <a:noFill/>
          <a:ln/>
        </p:spPr>
        <p:txBody>
          <a:bodyPr/>
          <a:lstStyle/>
          <a:p>
            <a:r>
              <a:rPr lang="en-US" altLang="zh-CN">
                <a:effectLst/>
                <a:ea typeface="宋体" pitchFamily="2" charset="-122"/>
              </a:rPr>
              <a:t>Here’s a small function that you might write to find  the maximum of two integers.</a:t>
            </a:r>
          </a:p>
        </p:txBody>
      </p:sp>
      <p:sp>
        <p:nvSpPr>
          <p:cNvPr id="6148" name="Rectangle 4"/>
          <p:cNvSpPr>
            <a:spLocks noChangeArrowheads="1"/>
          </p:cNvSpPr>
          <p:nvPr/>
        </p:nvSpPr>
        <p:spPr bwMode="auto">
          <a:xfrm>
            <a:off x="587375" y="3103563"/>
            <a:ext cx="3922713" cy="3375025"/>
          </a:xfrm>
          <a:prstGeom prst="rect">
            <a:avLst/>
          </a:prstGeom>
          <a:noFill/>
          <a:ln w="12700">
            <a:noFill/>
            <a:miter lim="800000"/>
            <a:headEnd/>
            <a:tailEnd/>
          </a:ln>
          <a:effectLst/>
        </p:spPr>
        <p:txBody>
          <a:bodyPr lIns="90488" tIns="44450" rIns="90488" bIns="44450">
            <a:spAutoFit/>
          </a:bodyPr>
          <a:lstStyle/>
          <a:p>
            <a:r>
              <a:rPr lang="en-US" altLang="zh-CN">
                <a:solidFill>
                  <a:srgbClr val="000000"/>
                </a:solidFill>
                <a:latin typeface="Arial" charset="0"/>
                <a:ea typeface="宋体" pitchFamily="2" charset="-122"/>
              </a:rPr>
              <a:t>int maximum(int a, int b)</a:t>
            </a:r>
          </a:p>
          <a:p>
            <a:r>
              <a:rPr lang="en-US" altLang="zh-CN">
                <a:solidFill>
                  <a:srgbClr val="000000"/>
                </a:solidFill>
                <a:latin typeface="Arial" charset="0"/>
                <a:ea typeface="宋体" pitchFamily="2" charset="-122"/>
              </a:rPr>
              <a:t>{</a:t>
            </a:r>
          </a:p>
          <a:p>
            <a:r>
              <a:rPr lang="en-US" altLang="zh-CN">
                <a:solidFill>
                  <a:srgbClr val="000000"/>
                </a:solidFill>
                <a:latin typeface="Arial" charset="0"/>
                <a:ea typeface="宋体" pitchFamily="2" charset="-122"/>
              </a:rPr>
              <a:t>     if (a &gt; b)</a:t>
            </a:r>
          </a:p>
          <a:p>
            <a:r>
              <a:rPr lang="en-US" altLang="zh-CN">
                <a:solidFill>
                  <a:srgbClr val="000000"/>
                </a:solidFill>
                <a:latin typeface="Arial" charset="0"/>
                <a:ea typeface="宋体" pitchFamily="2" charset="-122"/>
              </a:rPr>
              <a:t>         return a;</a:t>
            </a:r>
          </a:p>
          <a:p>
            <a:r>
              <a:rPr lang="en-US" altLang="zh-CN">
                <a:solidFill>
                  <a:srgbClr val="000000"/>
                </a:solidFill>
                <a:latin typeface="Arial" charset="0"/>
                <a:ea typeface="宋体" pitchFamily="2" charset="-122"/>
              </a:rPr>
              <a:t>     else</a:t>
            </a:r>
          </a:p>
          <a:p>
            <a:r>
              <a:rPr lang="en-US" altLang="zh-CN">
                <a:solidFill>
                  <a:srgbClr val="000000"/>
                </a:solidFill>
                <a:latin typeface="Arial" charset="0"/>
                <a:ea typeface="宋体" pitchFamily="2" charset="-122"/>
              </a:rPr>
              <a:t>         return b;</a:t>
            </a:r>
          </a:p>
          <a:p>
            <a:r>
              <a:rPr lang="en-US" altLang="zh-CN">
                <a:solidFill>
                  <a:srgbClr val="000000"/>
                </a:solidFill>
                <a:latin typeface="Arial" charset="0"/>
                <a:ea typeface="宋体" pitchFamily="2" charset="-122"/>
              </a:rPr>
              <a:t>}</a:t>
            </a:r>
            <a:endParaRPr lang="en-US" altLang="zh-CN" b="1">
              <a:solidFill>
                <a:schemeClr val="bg2"/>
              </a:solidFill>
              <a:latin typeface="Arial" charset="0"/>
              <a:ea typeface="宋体" pitchFamily="2" charset="-122"/>
            </a:endParaRPr>
          </a:p>
          <a:p>
            <a:endParaRPr lang="en-US" altLang="zh-CN" b="1">
              <a:solidFill>
                <a:schemeClr val="accent2"/>
              </a:solidFill>
              <a:latin typeface="Arial" charset="0"/>
              <a:ea typeface="宋体" pitchFamily="2" charset="-122"/>
            </a:endParaRPr>
          </a:p>
          <a:p>
            <a:pPr eaLnBrk="1"/>
            <a:endParaRPr lang="zh-CN" altLang="en-US" b="1">
              <a:solidFill>
                <a:schemeClr val="accent2"/>
              </a:solidFill>
              <a:latin typeface="Arial" charset="0"/>
              <a:ea typeface="宋体" pitchFamily="2" charset="-122"/>
            </a:endParaRPr>
          </a:p>
        </p:txBody>
      </p:sp>
      <p:sp>
        <p:nvSpPr>
          <p:cNvPr id="6149" name="Rectangle 5"/>
          <p:cNvSpPr>
            <a:spLocks noGrp="1" noChangeArrowheads="1"/>
          </p:cNvSpPr>
          <p:nvPr>
            <p:ph type="title"/>
          </p:nvPr>
        </p:nvSpPr>
        <p:spPr>
          <a:xfrm>
            <a:off x="304800" y="342900"/>
            <a:ext cx="8594725" cy="1143000"/>
          </a:xfrm>
          <a:noFill/>
          <a:ln/>
        </p:spPr>
        <p:txBody>
          <a:bodyPr/>
          <a:lstStyle/>
          <a:p>
            <a:r>
              <a:rPr lang="en-US" altLang="zh-CN" sz="4000">
                <a:ea typeface="宋体" pitchFamily="2" charset="-122"/>
              </a:rPr>
              <a:t>Finding the Maximum of Two Integers</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body" sz="half" idx="1"/>
          </p:nvPr>
        </p:nvSpPr>
        <p:spPr>
          <a:xfrm>
            <a:off x="685800" y="1981200"/>
            <a:ext cx="7929563" cy="4114800"/>
          </a:xfrm>
          <a:noFill/>
          <a:ln/>
        </p:spPr>
        <p:txBody>
          <a:bodyPr/>
          <a:lstStyle/>
          <a:p>
            <a:r>
              <a:rPr lang="en-US" altLang="zh-CN">
                <a:effectLst/>
                <a:ea typeface="宋体" pitchFamily="2" charset="-122"/>
              </a:rPr>
              <a:t>Here’s a small function that you might write to find  the maximum of two </a:t>
            </a:r>
            <a:r>
              <a:rPr lang="en-US" altLang="zh-CN">
                <a:solidFill>
                  <a:schemeClr val="accent2"/>
                </a:solidFill>
                <a:effectLst/>
                <a:ea typeface="宋体" pitchFamily="2" charset="-122"/>
              </a:rPr>
              <a:t>double</a:t>
            </a:r>
            <a:r>
              <a:rPr lang="en-US" altLang="zh-CN">
                <a:effectLst/>
                <a:ea typeface="宋体" pitchFamily="2" charset="-122"/>
              </a:rPr>
              <a:t> numbers.</a:t>
            </a:r>
          </a:p>
        </p:txBody>
      </p:sp>
      <p:sp>
        <p:nvSpPr>
          <p:cNvPr id="8195" name="Rectangle 3"/>
          <p:cNvSpPr>
            <a:spLocks noChangeArrowheads="1"/>
          </p:cNvSpPr>
          <p:nvPr/>
        </p:nvSpPr>
        <p:spPr bwMode="auto">
          <a:xfrm>
            <a:off x="476250" y="3027363"/>
            <a:ext cx="5391150" cy="320675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8196" name="Rectangle 4"/>
          <p:cNvSpPr>
            <a:spLocks noChangeArrowheads="1"/>
          </p:cNvSpPr>
          <p:nvPr/>
        </p:nvSpPr>
        <p:spPr bwMode="auto">
          <a:xfrm>
            <a:off x="587375" y="3103563"/>
            <a:ext cx="5508625" cy="3375025"/>
          </a:xfrm>
          <a:prstGeom prst="rect">
            <a:avLst/>
          </a:prstGeom>
          <a:noFill/>
          <a:ln w="12700">
            <a:noFill/>
            <a:miter lim="800000"/>
            <a:headEnd/>
            <a:tailEnd/>
          </a:ln>
          <a:effectLst/>
        </p:spPr>
        <p:txBody>
          <a:bodyPr lIns="90488" tIns="44450" rIns="90488" bIns="44450">
            <a:spAutoFit/>
          </a:bodyPr>
          <a:lstStyle/>
          <a:p>
            <a:r>
              <a:rPr lang="en-US" altLang="zh-CN">
                <a:solidFill>
                  <a:srgbClr val="000000"/>
                </a:solidFill>
                <a:latin typeface="Arial" charset="0"/>
                <a:ea typeface="宋体" pitchFamily="2" charset="-122"/>
              </a:rPr>
              <a:t>double maximum(</a:t>
            </a:r>
            <a:r>
              <a:rPr lang="en-US" altLang="zh-CN">
                <a:solidFill>
                  <a:schemeClr val="accent2"/>
                </a:solidFill>
                <a:latin typeface="Arial" charset="0"/>
                <a:ea typeface="宋体" pitchFamily="2" charset="-122"/>
              </a:rPr>
              <a:t>double</a:t>
            </a:r>
            <a:r>
              <a:rPr lang="en-US" altLang="zh-CN">
                <a:solidFill>
                  <a:srgbClr val="000000"/>
                </a:solidFill>
                <a:latin typeface="Arial" charset="0"/>
                <a:ea typeface="宋体" pitchFamily="2" charset="-122"/>
              </a:rPr>
              <a:t> a, </a:t>
            </a:r>
            <a:r>
              <a:rPr lang="en-US" altLang="zh-CN">
                <a:solidFill>
                  <a:schemeClr val="accent2"/>
                </a:solidFill>
                <a:latin typeface="Arial" charset="0"/>
                <a:ea typeface="宋体" pitchFamily="2" charset="-122"/>
              </a:rPr>
              <a:t>double</a:t>
            </a:r>
            <a:r>
              <a:rPr lang="en-US" altLang="zh-CN">
                <a:solidFill>
                  <a:srgbClr val="000000"/>
                </a:solidFill>
                <a:latin typeface="Arial" charset="0"/>
                <a:ea typeface="宋体" pitchFamily="2" charset="-122"/>
              </a:rPr>
              <a:t> b)</a:t>
            </a:r>
          </a:p>
          <a:p>
            <a:r>
              <a:rPr lang="en-US" altLang="zh-CN">
                <a:solidFill>
                  <a:srgbClr val="000000"/>
                </a:solidFill>
                <a:latin typeface="Arial" charset="0"/>
                <a:ea typeface="宋体" pitchFamily="2" charset="-122"/>
              </a:rPr>
              <a:t>{</a:t>
            </a:r>
          </a:p>
          <a:p>
            <a:r>
              <a:rPr lang="en-US" altLang="zh-CN">
                <a:solidFill>
                  <a:srgbClr val="000000"/>
                </a:solidFill>
                <a:latin typeface="Arial" charset="0"/>
                <a:ea typeface="宋体" pitchFamily="2" charset="-122"/>
              </a:rPr>
              <a:t>     if (a &gt; b)</a:t>
            </a:r>
          </a:p>
          <a:p>
            <a:r>
              <a:rPr lang="en-US" altLang="zh-CN">
                <a:solidFill>
                  <a:srgbClr val="000000"/>
                </a:solidFill>
                <a:latin typeface="Arial" charset="0"/>
                <a:ea typeface="宋体" pitchFamily="2" charset="-122"/>
              </a:rPr>
              <a:t>         return a;</a:t>
            </a:r>
          </a:p>
          <a:p>
            <a:r>
              <a:rPr lang="en-US" altLang="zh-CN">
                <a:solidFill>
                  <a:srgbClr val="000000"/>
                </a:solidFill>
                <a:latin typeface="Arial" charset="0"/>
                <a:ea typeface="宋体" pitchFamily="2" charset="-122"/>
              </a:rPr>
              <a:t>     else</a:t>
            </a:r>
          </a:p>
          <a:p>
            <a:r>
              <a:rPr lang="en-US" altLang="zh-CN">
                <a:solidFill>
                  <a:srgbClr val="000000"/>
                </a:solidFill>
                <a:latin typeface="Arial" charset="0"/>
                <a:ea typeface="宋体" pitchFamily="2" charset="-122"/>
              </a:rPr>
              <a:t>         return b;</a:t>
            </a:r>
          </a:p>
          <a:p>
            <a:r>
              <a:rPr lang="en-US" altLang="zh-CN">
                <a:solidFill>
                  <a:srgbClr val="000000"/>
                </a:solidFill>
                <a:latin typeface="Arial" charset="0"/>
                <a:ea typeface="宋体" pitchFamily="2" charset="-122"/>
              </a:rPr>
              <a:t>}</a:t>
            </a:r>
            <a:endParaRPr lang="en-US" altLang="zh-CN" b="1">
              <a:solidFill>
                <a:schemeClr val="bg2"/>
              </a:solidFill>
              <a:latin typeface="Arial" charset="0"/>
              <a:ea typeface="宋体" pitchFamily="2" charset="-122"/>
            </a:endParaRPr>
          </a:p>
          <a:p>
            <a:endParaRPr lang="en-US" altLang="zh-CN" b="1">
              <a:solidFill>
                <a:schemeClr val="accent2"/>
              </a:solidFill>
              <a:latin typeface="Arial" charset="0"/>
              <a:ea typeface="宋体" pitchFamily="2" charset="-122"/>
            </a:endParaRPr>
          </a:p>
          <a:p>
            <a:pPr eaLnBrk="1"/>
            <a:endParaRPr lang="zh-CN" altLang="en-US" b="1">
              <a:solidFill>
                <a:schemeClr val="accent2"/>
              </a:solidFill>
              <a:latin typeface="Arial" charset="0"/>
              <a:ea typeface="宋体" pitchFamily="2" charset="-122"/>
            </a:endParaRPr>
          </a:p>
        </p:txBody>
      </p:sp>
      <p:sp>
        <p:nvSpPr>
          <p:cNvPr id="8197" name="Rectangle 5"/>
          <p:cNvSpPr>
            <a:spLocks noGrp="1" noChangeArrowheads="1"/>
          </p:cNvSpPr>
          <p:nvPr>
            <p:ph type="title"/>
          </p:nvPr>
        </p:nvSpPr>
        <p:spPr>
          <a:xfrm>
            <a:off x="304800" y="342900"/>
            <a:ext cx="8594725" cy="1143000"/>
          </a:xfrm>
          <a:noFill/>
          <a:ln/>
        </p:spPr>
        <p:txBody>
          <a:bodyPr/>
          <a:lstStyle/>
          <a:p>
            <a:r>
              <a:rPr lang="en-US" altLang="zh-CN" sz="4000">
                <a:ea typeface="宋体" pitchFamily="2" charset="-122"/>
              </a:rPr>
              <a:t>Finding the Maximum of Two </a:t>
            </a:r>
            <a:r>
              <a:rPr lang="en-US" altLang="zh-CN" sz="4000">
                <a:solidFill>
                  <a:schemeClr val="accent2"/>
                </a:solidFill>
                <a:ea typeface="宋体" pitchFamily="2" charset="-122"/>
              </a:rPr>
              <a:t>Doubles</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body" sz="half" idx="1"/>
          </p:nvPr>
        </p:nvSpPr>
        <p:spPr>
          <a:xfrm>
            <a:off x="685800" y="1981200"/>
            <a:ext cx="7929563" cy="4114800"/>
          </a:xfrm>
          <a:noFill/>
          <a:ln/>
        </p:spPr>
        <p:txBody>
          <a:bodyPr/>
          <a:lstStyle/>
          <a:p>
            <a:r>
              <a:rPr lang="en-US" altLang="zh-CN">
                <a:effectLst/>
                <a:ea typeface="宋体" pitchFamily="2" charset="-122"/>
              </a:rPr>
              <a:t>Here’s a small function that you might write to find  the maximum of two </a:t>
            </a:r>
            <a:r>
              <a:rPr lang="en-US" altLang="zh-CN">
                <a:solidFill>
                  <a:schemeClr val="accent2"/>
                </a:solidFill>
                <a:effectLst/>
                <a:ea typeface="宋体" pitchFamily="2" charset="-122"/>
              </a:rPr>
              <a:t>Gongfus</a:t>
            </a:r>
            <a:r>
              <a:rPr lang="en-US" altLang="zh-CN">
                <a:effectLst/>
                <a:ea typeface="宋体" pitchFamily="2" charset="-122"/>
              </a:rPr>
              <a:t>.</a:t>
            </a:r>
          </a:p>
        </p:txBody>
      </p:sp>
      <p:sp>
        <p:nvSpPr>
          <p:cNvPr id="10243" name="Rectangle 3"/>
          <p:cNvSpPr>
            <a:spLocks noChangeArrowheads="1"/>
          </p:cNvSpPr>
          <p:nvPr/>
        </p:nvSpPr>
        <p:spPr bwMode="auto">
          <a:xfrm>
            <a:off x="476250" y="3027363"/>
            <a:ext cx="5772150" cy="320675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0244" name="Rectangle 4"/>
          <p:cNvSpPr>
            <a:spLocks noChangeArrowheads="1"/>
          </p:cNvSpPr>
          <p:nvPr/>
        </p:nvSpPr>
        <p:spPr bwMode="auto">
          <a:xfrm>
            <a:off x="609600" y="3352800"/>
            <a:ext cx="5562600" cy="3375025"/>
          </a:xfrm>
          <a:prstGeom prst="rect">
            <a:avLst/>
          </a:prstGeom>
          <a:noFill/>
          <a:ln w="12700">
            <a:noFill/>
            <a:miter lim="800000"/>
            <a:headEnd/>
            <a:tailEnd/>
          </a:ln>
          <a:effectLst/>
        </p:spPr>
        <p:txBody>
          <a:bodyPr lIns="90488" tIns="44450" rIns="90488" bIns="44450">
            <a:spAutoFit/>
          </a:bodyPr>
          <a:lstStyle/>
          <a:p>
            <a:r>
              <a:rPr lang="en-US" altLang="zh-CN">
                <a:solidFill>
                  <a:schemeClr val="accent2"/>
                </a:solidFill>
                <a:latin typeface="Arial" charset="0"/>
                <a:ea typeface="宋体" pitchFamily="2" charset="-122"/>
              </a:rPr>
              <a:t>Gongfu</a:t>
            </a:r>
            <a:r>
              <a:rPr lang="en-US" altLang="zh-CN">
                <a:solidFill>
                  <a:srgbClr val="000000"/>
                </a:solidFill>
                <a:latin typeface="Arial" charset="0"/>
                <a:ea typeface="宋体" pitchFamily="2" charset="-122"/>
              </a:rPr>
              <a:t> maximum(</a:t>
            </a:r>
            <a:r>
              <a:rPr lang="en-US" altLang="zh-CN">
                <a:solidFill>
                  <a:schemeClr val="accent2"/>
                </a:solidFill>
                <a:latin typeface="Arial" charset="0"/>
                <a:ea typeface="宋体" pitchFamily="2" charset="-122"/>
              </a:rPr>
              <a:t>Gongfu</a:t>
            </a:r>
            <a:r>
              <a:rPr lang="en-US" altLang="zh-CN">
                <a:solidFill>
                  <a:srgbClr val="000000"/>
                </a:solidFill>
                <a:latin typeface="Arial" charset="0"/>
                <a:ea typeface="宋体" pitchFamily="2" charset="-122"/>
              </a:rPr>
              <a:t> a, </a:t>
            </a:r>
            <a:r>
              <a:rPr lang="en-US" altLang="zh-CN">
                <a:solidFill>
                  <a:schemeClr val="accent2"/>
                </a:solidFill>
                <a:latin typeface="Arial" charset="0"/>
                <a:ea typeface="宋体" pitchFamily="2" charset="-122"/>
              </a:rPr>
              <a:t>Gongfu</a:t>
            </a:r>
            <a:r>
              <a:rPr lang="en-US" altLang="zh-CN">
                <a:solidFill>
                  <a:srgbClr val="000000"/>
                </a:solidFill>
                <a:latin typeface="Arial" charset="0"/>
                <a:ea typeface="宋体" pitchFamily="2" charset="-122"/>
              </a:rPr>
              <a:t> b)</a:t>
            </a:r>
          </a:p>
          <a:p>
            <a:r>
              <a:rPr lang="en-US" altLang="zh-CN">
                <a:solidFill>
                  <a:srgbClr val="000000"/>
                </a:solidFill>
                <a:latin typeface="Arial" charset="0"/>
                <a:ea typeface="宋体" pitchFamily="2" charset="-122"/>
              </a:rPr>
              <a:t>{</a:t>
            </a:r>
          </a:p>
          <a:p>
            <a:r>
              <a:rPr lang="en-US" altLang="zh-CN">
                <a:solidFill>
                  <a:srgbClr val="000000"/>
                </a:solidFill>
                <a:latin typeface="Arial" charset="0"/>
                <a:ea typeface="宋体" pitchFamily="2" charset="-122"/>
              </a:rPr>
              <a:t>     if (a &gt; b)</a:t>
            </a:r>
          </a:p>
          <a:p>
            <a:r>
              <a:rPr lang="en-US" altLang="zh-CN">
                <a:solidFill>
                  <a:srgbClr val="000000"/>
                </a:solidFill>
                <a:latin typeface="Arial" charset="0"/>
                <a:ea typeface="宋体" pitchFamily="2" charset="-122"/>
              </a:rPr>
              <a:t>         return a;</a:t>
            </a:r>
          </a:p>
          <a:p>
            <a:r>
              <a:rPr lang="en-US" altLang="zh-CN">
                <a:solidFill>
                  <a:srgbClr val="000000"/>
                </a:solidFill>
                <a:latin typeface="Arial" charset="0"/>
                <a:ea typeface="宋体" pitchFamily="2" charset="-122"/>
              </a:rPr>
              <a:t>     else</a:t>
            </a:r>
          </a:p>
          <a:p>
            <a:r>
              <a:rPr lang="en-US" altLang="zh-CN">
                <a:solidFill>
                  <a:srgbClr val="000000"/>
                </a:solidFill>
                <a:latin typeface="Arial" charset="0"/>
                <a:ea typeface="宋体" pitchFamily="2" charset="-122"/>
              </a:rPr>
              <a:t>         return b;</a:t>
            </a:r>
          </a:p>
          <a:p>
            <a:r>
              <a:rPr lang="en-US" altLang="zh-CN">
                <a:solidFill>
                  <a:srgbClr val="000000"/>
                </a:solidFill>
                <a:latin typeface="Arial" charset="0"/>
                <a:ea typeface="宋体" pitchFamily="2" charset="-122"/>
              </a:rPr>
              <a:t>}</a:t>
            </a:r>
            <a:endParaRPr lang="en-US" altLang="zh-CN" b="1">
              <a:solidFill>
                <a:schemeClr val="bg2"/>
              </a:solidFill>
              <a:latin typeface="Arial" charset="0"/>
              <a:ea typeface="宋体" pitchFamily="2" charset="-122"/>
            </a:endParaRPr>
          </a:p>
          <a:p>
            <a:endParaRPr lang="en-US" altLang="zh-CN" b="1">
              <a:solidFill>
                <a:schemeClr val="accent2"/>
              </a:solidFill>
              <a:latin typeface="Arial" charset="0"/>
              <a:ea typeface="宋体" pitchFamily="2" charset="-122"/>
            </a:endParaRPr>
          </a:p>
          <a:p>
            <a:pPr eaLnBrk="1"/>
            <a:endParaRPr lang="zh-CN" altLang="en-US" b="1">
              <a:solidFill>
                <a:schemeClr val="accent2"/>
              </a:solidFill>
              <a:latin typeface="Arial" charset="0"/>
              <a:ea typeface="宋体" pitchFamily="2" charset="-122"/>
            </a:endParaRPr>
          </a:p>
        </p:txBody>
      </p:sp>
      <p:sp>
        <p:nvSpPr>
          <p:cNvPr id="10245" name="Rectangle 5"/>
          <p:cNvSpPr>
            <a:spLocks noGrp="1" noChangeArrowheads="1"/>
          </p:cNvSpPr>
          <p:nvPr>
            <p:ph type="title"/>
          </p:nvPr>
        </p:nvSpPr>
        <p:spPr>
          <a:xfrm>
            <a:off x="304800" y="342900"/>
            <a:ext cx="8594725" cy="1143000"/>
          </a:xfrm>
          <a:noFill/>
          <a:ln/>
        </p:spPr>
        <p:txBody>
          <a:bodyPr/>
          <a:lstStyle/>
          <a:p>
            <a:r>
              <a:rPr lang="en-US" altLang="zh-CN" sz="4000">
                <a:ea typeface="宋体" pitchFamily="2" charset="-122"/>
              </a:rPr>
              <a:t>Finding the Maximum of Two </a:t>
            </a:r>
            <a:r>
              <a:rPr lang="en-US" altLang="zh-CN" sz="4000">
                <a:solidFill>
                  <a:schemeClr val="accent2"/>
                </a:solidFill>
                <a:ea typeface="宋体" pitchFamily="2" charset="-122"/>
              </a:rPr>
              <a:t>Gongfus</a:t>
            </a:r>
          </a:p>
        </p:txBody>
      </p:sp>
      <p:sp>
        <p:nvSpPr>
          <p:cNvPr id="10246" name="Text Box 6"/>
          <p:cNvSpPr txBox="1">
            <a:spLocks noChangeArrowheads="1"/>
          </p:cNvSpPr>
          <p:nvPr/>
        </p:nvSpPr>
        <p:spPr bwMode="auto">
          <a:xfrm>
            <a:off x="6477000" y="3276600"/>
            <a:ext cx="2209800" cy="1552575"/>
          </a:xfrm>
          <a:prstGeom prst="rect">
            <a:avLst/>
          </a:prstGeom>
          <a:noFill/>
          <a:ln w="12700">
            <a:noFill/>
            <a:miter lim="800000"/>
            <a:headEnd/>
            <a:tailEnd/>
          </a:ln>
          <a:effectLst/>
        </p:spPr>
        <p:txBody>
          <a:bodyPr>
            <a:spAutoFit/>
          </a:bodyPr>
          <a:lstStyle/>
          <a:p>
            <a:pPr>
              <a:spcBef>
                <a:spcPct val="50000"/>
              </a:spcBef>
            </a:pPr>
            <a:r>
              <a:rPr lang="en-US" altLang="zh-CN">
                <a:ea typeface="宋体" pitchFamily="2" charset="-122"/>
              </a:rPr>
              <a:t>Gong Fu</a:t>
            </a:r>
          </a:p>
          <a:p>
            <a:pPr>
              <a:spcBef>
                <a:spcPct val="50000"/>
              </a:spcBef>
            </a:pPr>
            <a:r>
              <a:rPr lang="en-US" altLang="zh-CN">
                <a:ea typeface="宋体" pitchFamily="2" charset="-122"/>
              </a:rPr>
              <a:t>(Kung Fu)</a:t>
            </a:r>
          </a:p>
          <a:p>
            <a:pPr>
              <a:spcBef>
                <a:spcPct val="50000"/>
              </a:spcBef>
            </a:pPr>
            <a:r>
              <a:rPr lang="en-US" altLang="zh-CN">
                <a:ea typeface="宋体" pitchFamily="2" charset="-122"/>
              </a:rPr>
              <a:t>Martial Arts</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ChangeArrowheads="1"/>
          </p:cNvSpPr>
          <p:nvPr/>
        </p:nvSpPr>
        <p:spPr bwMode="auto">
          <a:xfrm>
            <a:off x="228600" y="3048000"/>
            <a:ext cx="5562600" cy="327660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30724" name="Rectangle 4"/>
          <p:cNvSpPr>
            <a:spLocks noChangeArrowheads="1"/>
          </p:cNvSpPr>
          <p:nvPr/>
        </p:nvSpPr>
        <p:spPr bwMode="auto">
          <a:xfrm>
            <a:off x="228600" y="3048000"/>
            <a:ext cx="5638800" cy="3352200"/>
          </a:xfrm>
          <a:prstGeom prst="rect">
            <a:avLst/>
          </a:prstGeom>
          <a:noFill/>
          <a:ln w="12700">
            <a:noFill/>
            <a:miter lim="800000"/>
            <a:headEnd/>
            <a:tailEnd/>
          </a:ln>
          <a:effectLst/>
        </p:spPr>
        <p:txBody>
          <a:bodyPr wrap="square" lIns="90488" tIns="44450" rIns="90488" bIns="44450">
            <a:spAutoFit/>
          </a:bodyPr>
          <a:lstStyle/>
          <a:p>
            <a:r>
              <a:rPr lang="en-US" altLang="zh-CN" sz="2000" dirty="0" err="1">
                <a:solidFill>
                  <a:srgbClr val="000000"/>
                </a:solidFill>
                <a:latin typeface="Arial" charset="0"/>
                <a:ea typeface="宋体" pitchFamily="2" charset="-122"/>
              </a:rPr>
              <a:t>typedef</a:t>
            </a:r>
            <a:r>
              <a:rPr lang="en-US" altLang="zh-CN" sz="2000" dirty="0">
                <a:solidFill>
                  <a:srgbClr val="000000"/>
                </a:solidFill>
                <a:latin typeface="Arial" charset="0"/>
                <a:ea typeface="宋体" pitchFamily="2" charset="-122"/>
              </a:rPr>
              <a:t> </a:t>
            </a:r>
            <a:r>
              <a:rPr lang="en-US" altLang="zh-CN" sz="2800" dirty="0">
                <a:solidFill>
                  <a:schemeClr val="accent2"/>
                </a:solidFill>
                <a:ea typeface="宋体" pitchFamily="2" charset="-122"/>
              </a:rPr>
              <a:t>..int....</a:t>
            </a:r>
            <a:r>
              <a:rPr lang="en-US" altLang="zh-CN" sz="2000" dirty="0">
                <a:solidFill>
                  <a:srgbClr val="000000"/>
                </a:solidFill>
                <a:latin typeface="Arial" charset="0"/>
                <a:ea typeface="宋体" pitchFamily="2" charset="-122"/>
              </a:rPr>
              <a:t> </a:t>
            </a:r>
            <a:r>
              <a:rPr lang="en-US" altLang="zh-CN" sz="2000" dirty="0" err="1">
                <a:solidFill>
                  <a:srgbClr val="000000"/>
                </a:solidFill>
                <a:latin typeface="Arial" charset="0"/>
                <a:ea typeface="宋体" pitchFamily="2" charset="-122"/>
              </a:rPr>
              <a:t>data_type</a:t>
            </a:r>
            <a:endParaRPr lang="en-US" altLang="zh-CN" sz="2000" dirty="0">
              <a:solidFill>
                <a:srgbClr val="000000"/>
              </a:solidFill>
              <a:latin typeface="Arial" charset="0"/>
              <a:ea typeface="宋体" pitchFamily="2" charset="-122"/>
            </a:endParaRPr>
          </a:p>
          <a:p>
            <a:endParaRPr lang="en-US" altLang="zh-CN" sz="2000" dirty="0">
              <a:solidFill>
                <a:srgbClr val="000000"/>
              </a:solidFill>
              <a:latin typeface="Arial" charset="0"/>
              <a:ea typeface="宋体" pitchFamily="2" charset="-122"/>
            </a:endParaRPr>
          </a:p>
          <a:p>
            <a:r>
              <a:rPr lang="en-US" altLang="zh-CN" sz="2000" dirty="0" err="1">
                <a:solidFill>
                  <a:srgbClr val="FC0128"/>
                </a:solidFill>
                <a:latin typeface="Arial" charset="0"/>
                <a:ea typeface="宋体" pitchFamily="2" charset="-122"/>
              </a:rPr>
              <a:t>data_type</a:t>
            </a:r>
            <a:r>
              <a:rPr lang="en-US" altLang="zh-CN" sz="2000" dirty="0">
                <a:solidFill>
                  <a:srgbClr val="000000"/>
                </a:solidFill>
                <a:latin typeface="Arial" charset="0"/>
                <a:ea typeface="宋体" pitchFamily="2" charset="-122"/>
              </a:rPr>
              <a:t> maximum(</a:t>
            </a:r>
            <a:r>
              <a:rPr lang="en-US" altLang="zh-CN" sz="2000" dirty="0" err="1">
                <a:solidFill>
                  <a:srgbClr val="FC0128"/>
                </a:solidFill>
                <a:latin typeface="Arial" charset="0"/>
                <a:ea typeface="宋体" pitchFamily="2" charset="-122"/>
              </a:rPr>
              <a:t>data_type</a:t>
            </a:r>
            <a:r>
              <a:rPr lang="en-US" altLang="zh-CN" sz="2000" dirty="0">
                <a:solidFill>
                  <a:srgbClr val="000000"/>
                </a:solidFill>
                <a:latin typeface="Arial" charset="0"/>
                <a:ea typeface="宋体" pitchFamily="2" charset="-122"/>
              </a:rPr>
              <a:t> a, </a:t>
            </a:r>
            <a:r>
              <a:rPr lang="en-US" altLang="zh-CN" sz="2000" dirty="0" err="1">
                <a:solidFill>
                  <a:srgbClr val="FC0128"/>
                </a:solidFill>
                <a:latin typeface="Arial" charset="0"/>
                <a:ea typeface="宋体" pitchFamily="2" charset="-122"/>
              </a:rPr>
              <a:t>data_type</a:t>
            </a:r>
            <a:r>
              <a:rPr lang="en-US" altLang="zh-CN" sz="2000" dirty="0">
                <a:solidFill>
                  <a:srgbClr val="000000"/>
                </a:solidFill>
                <a:latin typeface="Arial" charset="0"/>
                <a:ea typeface="宋体" pitchFamily="2" charset="-122"/>
              </a:rPr>
              <a:t> b)</a:t>
            </a:r>
          </a:p>
          <a:p>
            <a:r>
              <a:rPr lang="en-US" altLang="zh-CN" sz="2000" dirty="0">
                <a:solidFill>
                  <a:srgbClr val="000000"/>
                </a:solidFill>
                <a:latin typeface="Arial" charset="0"/>
                <a:ea typeface="宋体" pitchFamily="2" charset="-122"/>
              </a:rPr>
              <a:t>{</a:t>
            </a:r>
          </a:p>
          <a:p>
            <a:r>
              <a:rPr lang="en-US" altLang="zh-CN" sz="2000" dirty="0">
                <a:solidFill>
                  <a:srgbClr val="000000"/>
                </a:solidFill>
                <a:latin typeface="Arial" charset="0"/>
                <a:ea typeface="宋体" pitchFamily="2" charset="-122"/>
              </a:rPr>
              <a:t>     if (a &gt; b)</a:t>
            </a:r>
          </a:p>
          <a:p>
            <a:r>
              <a:rPr lang="en-US" altLang="zh-CN" sz="2000" dirty="0">
                <a:solidFill>
                  <a:srgbClr val="000000"/>
                </a:solidFill>
                <a:latin typeface="Arial" charset="0"/>
                <a:ea typeface="宋体" pitchFamily="2" charset="-122"/>
              </a:rPr>
              <a:t>         return a;</a:t>
            </a:r>
          </a:p>
          <a:p>
            <a:r>
              <a:rPr lang="en-US" altLang="zh-CN" sz="2000" dirty="0">
                <a:solidFill>
                  <a:srgbClr val="000000"/>
                </a:solidFill>
                <a:latin typeface="Arial" charset="0"/>
                <a:ea typeface="宋体" pitchFamily="2" charset="-122"/>
              </a:rPr>
              <a:t>     else</a:t>
            </a:r>
          </a:p>
          <a:p>
            <a:r>
              <a:rPr lang="en-US" altLang="zh-CN" sz="2000" dirty="0">
                <a:solidFill>
                  <a:srgbClr val="000000"/>
                </a:solidFill>
                <a:latin typeface="Arial" charset="0"/>
                <a:ea typeface="宋体" pitchFamily="2" charset="-122"/>
              </a:rPr>
              <a:t>         return b;</a:t>
            </a:r>
          </a:p>
          <a:p>
            <a:r>
              <a:rPr lang="en-US" altLang="zh-CN" sz="2000" dirty="0">
                <a:solidFill>
                  <a:srgbClr val="000000"/>
                </a:solidFill>
                <a:latin typeface="Arial" charset="0"/>
                <a:ea typeface="宋体" pitchFamily="2" charset="-122"/>
              </a:rPr>
              <a:t>}</a:t>
            </a:r>
            <a:endParaRPr lang="en-US" altLang="zh-CN" sz="2000" b="1" dirty="0">
              <a:solidFill>
                <a:schemeClr val="accent2"/>
              </a:solidFill>
              <a:latin typeface="Arial" charset="0"/>
              <a:ea typeface="宋体" pitchFamily="2" charset="-122"/>
            </a:endParaRPr>
          </a:p>
          <a:p>
            <a:pPr eaLnBrk="1"/>
            <a:endParaRPr lang="zh-CN" altLang="en-US" b="1" dirty="0">
              <a:solidFill>
                <a:schemeClr val="accent2"/>
              </a:solidFill>
              <a:latin typeface="Arial" charset="0"/>
              <a:ea typeface="宋体" pitchFamily="2" charset="-122"/>
            </a:endParaRPr>
          </a:p>
        </p:txBody>
      </p:sp>
      <p:sp>
        <p:nvSpPr>
          <p:cNvPr id="30722" name="Rectangle 2"/>
          <p:cNvSpPr>
            <a:spLocks noGrp="1" noChangeArrowheads="1"/>
          </p:cNvSpPr>
          <p:nvPr>
            <p:ph type="body" sz="half" idx="1"/>
          </p:nvPr>
        </p:nvSpPr>
        <p:spPr>
          <a:xfrm>
            <a:off x="685800" y="1981200"/>
            <a:ext cx="7929563" cy="4114800"/>
          </a:xfrm>
          <a:noFill/>
          <a:ln/>
        </p:spPr>
        <p:txBody>
          <a:bodyPr/>
          <a:lstStyle/>
          <a:p>
            <a:r>
              <a:rPr lang="en-US" altLang="zh-CN" dirty="0">
                <a:effectLst/>
                <a:ea typeface="宋体" pitchFamily="2" charset="-122"/>
              </a:rPr>
              <a:t>Here’s a small function that you might write to find  the maximum of two </a:t>
            </a:r>
            <a:r>
              <a:rPr lang="en-US" altLang="zh-CN" dirty="0">
                <a:solidFill>
                  <a:schemeClr val="accent2"/>
                </a:solidFill>
                <a:effectLst/>
                <a:ea typeface="宋体" pitchFamily="2" charset="-122"/>
              </a:rPr>
              <a:t>...</a:t>
            </a:r>
            <a:r>
              <a:rPr lang="en-US" altLang="zh-CN" dirty="0">
                <a:effectLst/>
                <a:ea typeface="宋体" pitchFamily="2" charset="-122"/>
              </a:rPr>
              <a:t>using </a:t>
            </a:r>
            <a:r>
              <a:rPr lang="en-US" altLang="zh-CN" dirty="0" err="1">
                <a:effectLst/>
                <a:ea typeface="宋体" pitchFamily="2" charset="-122"/>
              </a:rPr>
              <a:t>typedef</a:t>
            </a:r>
            <a:endParaRPr lang="en-US" altLang="zh-CN" dirty="0">
              <a:effectLst/>
              <a:ea typeface="宋体" pitchFamily="2" charset="-122"/>
            </a:endParaRPr>
          </a:p>
        </p:txBody>
      </p:sp>
      <p:sp>
        <p:nvSpPr>
          <p:cNvPr id="30725" name="Rectangle 5"/>
          <p:cNvSpPr>
            <a:spLocks noGrp="1" noChangeArrowheads="1"/>
          </p:cNvSpPr>
          <p:nvPr>
            <p:ph type="title"/>
          </p:nvPr>
        </p:nvSpPr>
        <p:spPr>
          <a:xfrm>
            <a:off x="304800" y="342900"/>
            <a:ext cx="8594725" cy="1143000"/>
          </a:xfrm>
          <a:noFill/>
          <a:ln/>
        </p:spPr>
        <p:txBody>
          <a:bodyPr/>
          <a:lstStyle/>
          <a:p>
            <a:r>
              <a:rPr lang="en-US" altLang="zh-CN" sz="4000">
                <a:ea typeface="宋体" pitchFamily="2" charset="-122"/>
              </a:rPr>
              <a:t>Finding the Maximum of Two </a:t>
            </a:r>
            <a:r>
              <a:rPr lang="en-US" altLang="zh-CN" sz="4000">
                <a:solidFill>
                  <a:schemeClr val="accent2"/>
                </a:solidFill>
                <a:ea typeface="宋体" pitchFamily="2" charset="-122"/>
              </a:rPr>
              <a:t>...</a:t>
            </a:r>
          </a:p>
        </p:txBody>
      </p:sp>
      <p:sp>
        <p:nvSpPr>
          <p:cNvPr id="30726" name="Text Box 6"/>
          <p:cNvSpPr txBox="1">
            <a:spLocks noChangeArrowheads="1"/>
          </p:cNvSpPr>
          <p:nvPr/>
        </p:nvSpPr>
        <p:spPr bwMode="auto">
          <a:xfrm>
            <a:off x="6172200" y="3048000"/>
            <a:ext cx="2286000" cy="3046988"/>
          </a:xfrm>
          <a:prstGeom prst="rect">
            <a:avLst/>
          </a:prstGeom>
          <a:noFill/>
          <a:ln w="12700">
            <a:noFill/>
            <a:miter lim="800000"/>
            <a:headEnd/>
            <a:tailEnd/>
          </a:ln>
          <a:effectLst/>
        </p:spPr>
        <p:txBody>
          <a:bodyPr>
            <a:spAutoFit/>
          </a:bodyPr>
          <a:lstStyle/>
          <a:p>
            <a:pPr>
              <a:spcBef>
                <a:spcPct val="50000"/>
              </a:spcBef>
            </a:pPr>
            <a:r>
              <a:rPr lang="en-US" altLang="zh-CN" dirty="0">
                <a:solidFill>
                  <a:srgbClr val="00FF00"/>
                </a:solidFill>
                <a:ea typeface="宋体" pitchFamily="2" charset="-122"/>
              </a:rPr>
              <a:t>But you need to re-compile your program every time you change the </a:t>
            </a:r>
            <a:r>
              <a:rPr lang="en-US" altLang="zh-CN" dirty="0" err="1">
                <a:solidFill>
                  <a:srgbClr val="00FF00"/>
                </a:solidFill>
                <a:ea typeface="宋体" pitchFamily="2" charset="-122"/>
              </a:rPr>
              <a:t>data_type</a:t>
            </a:r>
            <a:r>
              <a:rPr lang="en-US" altLang="zh-CN" dirty="0">
                <a:solidFill>
                  <a:srgbClr val="00FF00"/>
                </a:solidFill>
                <a:ea typeface="宋体" pitchFamily="2" charset="-122"/>
              </a:rPr>
              <a:t>, and you still only have one kind of data type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sz="half" idx="1"/>
          </p:nvPr>
        </p:nvSpPr>
        <p:spPr>
          <a:xfrm>
            <a:off x="685800" y="1981200"/>
            <a:ext cx="8445500" cy="4114800"/>
          </a:xfrm>
          <a:noFill/>
          <a:ln/>
        </p:spPr>
        <p:txBody>
          <a:bodyPr/>
          <a:lstStyle/>
          <a:p>
            <a:r>
              <a:rPr lang="en-US" altLang="zh-CN">
                <a:effectLst/>
                <a:ea typeface="宋体" pitchFamily="2" charset="-122"/>
              </a:rPr>
              <a:t>Suppose your program uses 100,000,000 different data types, and you need a maximum function for each...</a:t>
            </a:r>
          </a:p>
        </p:txBody>
      </p:sp>
      <p:sp>
        <p:nvSpPr>
          <p:cNvPr id="12294" name="Rectangle 6"/>
          <p:cNvSpPr>
            <a:spLocks noGrp="1" noChangeArrowheads="1"/>
          </p:cNvSpPr>
          <p:nvPr>
            <p:ph type="title"/>
          </p:nvPr>
        </p:nvSpPr>
        <p:spPr>
          <a:xfrm>
            <a:off x="304800" y="342900"/>
            <a:ext cx="8594725" cy="1143000"/>
          </a:xfrm>
          <a:noFill/>
          <a:ln/>
        </p:spPr>
        <p:txBody>
          <a:bodyPr/>
          <a:lstStyle/>
          <a:p>
            <a:r>
              <a:rPr lang="en-US" altLang="zh-CN" sz="4000">
                <a:ea typeface="宋体" pitchFamily="2" charset="-122"/>
              </a:rPr>
              <a:t>One Hundred Million Functions...</a:t>
            </a:r>
          </a:p>
        </p:txBody>
      </p:sp>
      <p:grpSp>
        <p:nvGrpSpPr>
          <p:cNvPr id="2" name="Group 1"/>
          <p:cNvGrpSpPr/>
          <p:nvPr/>
        </p:nvGrpSpPr>
        <p:grpSpPr>
          <a:xfrm>
            <a:off x="282575" y="2911475"/>
            <a:ext cx="8674100" cy="3744913"/>
            <a:chOff x="282575" y="2911475"/>
            <a:chExt cx="8674100" cy="3744913"/>
          </a:xfrm>
        </p:grpSpPr>
        <p:grpSp>
          <p:nvGrpSpPr>
            <p:cNvPr id="12293" name="Group 5"/>
            <p:cNvGrpSpPr>
              <a:grpSpLocks/>
            </p:cNvGrpSpPr>
            <p:nvPr/>
          </p:nvGrpSpPr>
          <p:grpSpPr bwMode="auto">
            <a:xfrm>
              <a:off x="4752975" y="4678363"/>
              <a:ext cx="1500188" cy="1003300"/>
              <a:chOff x="2994" y="2947"/>
              <a:chExt cx="945" cy="632"/>
            </a:xfrm>
          </p:grpSpPr>
          <p:sp>
            <p:nvSpPr>
              <p:cNvPr id="12291" name="Rectangle 3"/>
              <p:cNvSpPr>
                <a:spLocks noChangeArrowheads="1"/>
              </p:cNvSpPr>
              <p:nvPr/>
            </p:nvSpPr>
            <p:spPr bwMode="auto">
              <a:xfrm>
                <a:off x="2994" y="2947"/>
                <a:ext cx="897" cy="60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2292" name="Rectangle 4"/>
              <p:cNvSpPr>
                <a:spLocks noChangeArrowheads="1"/>
              </p:cNvSpPr>
              <p:nvPr/>
            </p:nvSpPr>
            <p:spPr bwMode="auto">
              <a:xfrm>
                <a:off x="3012" y="2958"/>
                <a:ext cx="927" cy="621"/>
              </a:xfrm>
              <a:prstGeom prst="rect">
                <a:avLst/>
              </a:prstGeom>
              <a:noFill/>
              <a:ln w="12700">
                <a:noFill/>
                <a:miter lim="800000"/>
                <a:headEnd/>
                <a:tailEnd/>
              </a:ln>
              <a:effectLst/>
            </p:spPr>
            <p:txBody>
              <a:bodyPr lIns="26988" tIns="14288" rIns="26988" bIns="14288">
                <a:spAutoFit/>
              </a:bodyPr>
              <a:lstStyle/>
              <a:p>
                <a:pPr defTabSz="82550"/>
                <a:r>
                  <a:rPr lang="en-US" altLang="zh-CN" sz="700">
                    <a:solidFill>
                      <a:srgbClr val="000000"/>
                    </a:solidFill>
                    <a:latin typeface="Arial" charset="0"/>
                    <a:ea typeface="宋体" pitchFamily="2" charset="-122"/>
                  </a:rPr>
                  <a:t>int maximum(</a:t>
                </a:r>
                <a:r>
                  <a:rPr lang="en-US" altLang="zh-CN" sz="700">
                    <a:solidFill>
                      <a:schemeClr val="accent2"/>
                    </a:solidFill>
                    <a:latin typeface="Arial" charset="0"/>
                    <a:ea typeface="宋体" pitchFamily="2" charset="-122"/>
                  </a:rPr>
                  <a:t>Knafn</a:t>
                </a:r>
                <a:r>
                  <a:rPr lang="en-US" altLang="zh-CN" sz="700">
                    <a:solidFill>
                      <a:srgbClr val="000000"/>
                    </a:solidFill>
                    <a:latin typeface="Arial" charset="0"/>
                    <a:ea typeface="宋体" pitchFamily="2" charset="-122"/>
                  </a:rPr>
                  <a:t> a, </a:t>
                </a:r>
                <a:r>
                  <a:rPr lang="en-US" altLang="zh-CN" sz="700">
                    <a:solidFill>
                      <a:schemeClr val="accent2"/>
                    </a:solidFill>
                    <a:latin typeface="Arial" charset="0"/>
                    <a:ea typeface="宋体" pitchFamily="2" charset="-122"/>
                  </a:rPr>
                  <a:t>Knafn</a:t>
                </a:r>
                <a:r>
                  <a:rPr lang="en-US" altLang="zh-CN" sz="700">
                    <a:solidFill>
                      <a:srgbClr val="000000"/>
                    </a:solidFill>
                    <a:latin typeface="Arial" charset="0"/>
                    <a:ea typeface="宋体" pitchFamily="2" charset="-122"/>
                  </a:rPr>
                  <a:t> b)</a:t>
                </a:r>
              </a:p>
              <a:p>
                <a:pPr defTabSz="82550"/>
                <a:r>
                  <a:rPr lang="en-US" altLang="zh-CN" sz="700">
                    <a:solidFill>
                      <a:srgbClr val="000000"/>
                    </a:solidFill>
                    <a:latin typeface="Arial" charset="0"/>
                    <a:ea typeface="宋体" pitchFamily="2" charset="-122"/>
                  </a:rPr>
                  <a:t>{</a:t>
                </a:r>
              </a:p>
              <a:p>
                <a:pPr defTabSz="82550"/>
                <a:r>
                  <a:rPr lang="en-US" altLang="zh-CN" sz="700">
                    <a:solidFill>
                      <a:srgbClr val="000000"/>
                    </a:solidFill>
                    <a:latin typeface="Arial" charset="0"/>
                    <a:ea typeface="宋体" pitchFamily="2" charset="-122"/>
                  </a:rPr>
                  <a:t>     if (a &gt; b)</a:t>
                </a:r>
              </a:p>
              <a:p>
                <a:pPr defTabSz="82550"/>
                <a:r>
                  <a:rPr lang="en-US" altLang="zh-CN" sz="700">
                    <a:solidFill>
                      <a:srgbClr val="000000"/>
                    </a:solidFill>
                    <a:latin typeface="Arial" charset="0"/>
                    <a:ea typeface="宋体" pitchFamily="2" charset="-122"/>
                  </a:rPr>
                  <a:t>         return a;</a:t>
                </a:r>
              </a:p>
              <a:p>
                <a:pPr defTabSz="82550"/>
                <a:r>
                  <a:rPr lang="en-US" altLang="zh-CN" sz="700">
                    <a:solidFill>
                      <a:srgbClr val="000000"/>
                    </a:solidFill>
                    <a:latin typeface="Arial" charset="0"/>
                    <a:ea typeface="宋体" pitchFamily="2" charset="-122"/>
                  </a:rPr>
                  <a:t>     else</a:t>
                </a:r>
              </a:p>
              <a:p>
                <a:pPr defTabSz="82550"/>
                <a:r>
                  <a:rPr lang="en-US" altLang="zh-CN" sz="700">
                    <a:solidFill>
                      <a:srgbClr val="000000"/>
                    </a:solidFill>
                    <a:latin typeface="Arial" charset="0"/>
                    <a:ea typeface="宋体" pitchFamily="2" charset="-122"/>
                  </a:rPr>
                  <a:t>         return b;</a:t>
                </a:r>
              </a:p>
              <a:p>
                <a:pPr defTabSz="82550"/>
                <a:r>
                  <a:rPr lang="en-US" altLang="zh-CN" sz="700">
                    <a:solidFill>
                      <a:srgbClr val="000000"/>
                    </a:solidFill>
                    <a:latin typeface="Arial" charset="0"/>
                    <a:ea typeface="宋体" pitchFamily="2" charset="-122"/>
                  </a:rPr>
                  <a:t>}</a:t>
                </a:r>
                <a:endParaRPr lang="en-US" altLang="zh-CN" sz="700" b="1">
                  <a:solidFill>
                    <a:schemeClr val="bg2"/>
                  </a:solidFill>
                  <a:latin typeface="Arial" charset="0"/>
                  <a:ea typeface="宋体" pitchFamily="2" charset="-122"/>
                </a:endParaRPr>
              </a:p>
              <a:p>
                <a:pPr defTabSz="82550"/>
                <a:endParaRPr lang="en-US" altLang="zh-CN" sz="700" b="1">
                  <a:solidFill>
                    <a:schemeClr val="accent2"/>
                  </a:solidFill>
                  <a:latin typeface="Arial" charset="0"/>
                  <a:ea typeface="宋体" pitchFamily="2" charset="-122"/>
                </a:endParaRPr>
              </a:p>
              <a:p>
                <a:pPr defTabSz="82550" eaLnBrk="1"/>
                <a:endParaRPr lang="zh-CN" altLang="en-US" sz="700" b="1">
                  <a:solidFill>
                    <a:schemeClr val="accent2"/>
                  </a:solidFill>
                  <a:latin typeface="Arial" charset="0"/>
                  <a:ea typeface="宋体" pitchFamily="2" charset="-122"/>
                </a:endParaRPr>
              </a:p>
            </p:txBody>
          </p:sp>
        </p:grpSp>
        <p:grpSp>
          <p:nvGrpSpPr>
            <p:cNvPr id="12297" name="Group 9"/>
            <p:cNvGrpSpPr>
              <a:grpSpLocks/>
            </p:cNvGrpSpPr>
            <p:nvPr/>
          </p:nvGrpSpPr>
          <p:grpSpPr bwMode="auto">
            <a:xfrm>
              <a:off x="6124575" y="3551238"/>
              <a:ext cx="1500188" cy="1003300"/>
              <a:chOff x="3858" y="2237"/>
              <a:chExt cx="945" cy="632"/>
            </a:xfrm>
          </p:grpSpPr>
          <p:sp>
            <p:nvSpPr>
              <p:cNvPr id="12295" name="Rectangle 7"/>
              <p:cNvSpPr>
                <a:spLocks noChangeArrowheads="1"/>
              </p:cNvSpPr>
              <p:nvPr/>
            </p:nvSpPr>
            <p:spPr bwMode="auto">
              <a:xfrm>
                <a:off x="3858" y="2237"/>
                <a:ext cx="897" cy="60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2296" name="Rectangle 8"/>
              <p:cNvSpPr>
                <a:spLocks noChangeArrowheads="1"/>
              </p:cNvSpPr>
              <p:nvPr/>
            </p:nvSpPr>
            <p:spPr bwMode="auto">
              <a:xfrm>
                <a:off x="3876" y="2248"/>
                <a:ext cx="927" cy="621"/>
              </a:xfrm>
              <a:prstGeom prst="rect">
                <a:avLst/>
              </a:prstGeom>
              <a:noFill/>
              <a:ln w="12700">
                <a:noFill/>
                <a:miter lim="800000"/>
                <a:headEnd/>
                <a:tailEnd/>
              </a:ln>
              <a:effectLst/>
            </p:spPr>
            <p:txBody>
              <a:bodyPr lIns="26988" tIns="14288" rIns="26988" bIns="14288">
                <a:spAutoFit/>
              </a:bodyPr>
              <a:lstStyle/>
              <a:p>
                <a:pPr defTabSz="82550"/>
                <a:r>
                  <a:rPr lang="en-US" altLang="zh-CN" sz="700">
                    <a:solidFill>
                      <a:srgbClr val="000000"/>
                    </a:solidFill>
                    <a:latin typeface="Arial" charset="0"/>
                    <a:ea typeface="宋体" pitchFamily="2" charset="-122"/>
                  </a:rPr>
                  <a:t>int maximum(</a:t>
                </a:r>
                <a:r>
                  <a:rPr lang="en-US" altLang="zh-CN" sz="700">
                    <a:solidFill>
                      <a:schemeClr val="accent2"/>
                    </a:solidFill>
                    <a:latin typeface="Arial" charset="0"/>
                    <a:ea typeface="宋体" pitchFamily="2" charset="-122"/>
                  </a:rPr>
                  <a:t>Foo</a:t>
                </a:r>
                <a:r>
                  <a:rPr lang="en-US" altLang="zh-CN" sz="700">
                    <a:solidFill>
                      <a:srgbClr val="000000"/>
                    </a:solidFill>
                    <a:latin typeface="Arial" charset="0"/>
                    <a:ea typeface="宋体" pitchFamily="2" charset="-122"/>
                  </a:rPr>
                  <a:t> a, </a:t>
                </a:r>
                <a:r>
                  <a:rPr lang="en-US" altLang="zh-CN" sz="700">
                    <a:solidFill>
                      <a:schemeClr val="accent2"/>
                    </a:solidFill>
                    <a:latin typeface="Arial" charset="0"/>
                    <a:ea typeface="宋体" pitchFamily="2" charset="-122"/>
                  </a:rPr>
                  <a:t>Foo</a:t>
                </a:r>
                <a:r>
                  <a:rPr lang="en-US" altLang="zh-CN" sz="700">
                    <a:solidFill>
                      <a:srgbClr val="000000"/>
                    </a:solidFill>
                    <a:latin typeface="Arial" charset="0"/>
                    <a:ea typeface="宋体" pitchFamily="2" charset="-122"/>
                  </a:rPr>
                  <a:t> b)</a:t>
                </a:r>
              </a:p>
              <a:p>
                <a:pPr defTabSz="82550"/>
                <a:r>
                  <a:rPr lang="en-US" altLang="zh-CN" sz="700">
                    <a:solidFill>
                      <a:srgbClr val="000000"/>
                    </a:solidFill>
                    <a:latin typeface="Arial" charset="0"/>
                    <a:ea typeface="宋体" pitchFamily="2" charset="-122"/>
                  </a:rPr>
                  <a:t>{</a:t>
                </a:r>
              </a:p>
              <a:p>
                <a:pPr defTabSz="82550"/>
                <a:r>
                  <a:rPr lang="en-US" altLang="zh-CN" sz="700">
                    <a:solidFill>
                      <a:srgbClr val="000000"/>
                    </a:solidFill>
                    <a:latin typeface="Arial" charset="0"/>
                    <a:ea typeface="宋体" pitchFamily="2" charset="-122"/>
                  </a:rPr>
                  <a:t>     if (a &gt; b)</a:t>
                </a:r>
              </a:p>
              <a:p>
                <a:pPr defTabSz="82550"/>
                <a:r>
                  <a:rPr lang="en-US" altLang="zh-CN" sz="700">
                    <a:solidFill>
                      <a:srgbClr val="000000"/>
                    </a:solidFill>
                    <a:latin typeface="Arial" charset="0"/>
                    <a:ea typeface="宋体" pitchFamily="2" charset="-122"/>
                  </a:rPr>
                  <a:t>         return a;</a:t>
                </a:r>
              </a:p>
              <a:p>
                <a:pPr defTabSz="82550"/>
                <a:r>
                  <a:rPr lang="en-US" altLang="zh-CN" sz="700">
                    <a:solidFill>
                      <a:srgbClr val="000000"/>
                    </a:solidFill>
                    <a:latin typeface="Arial" charset="0"/>
                    <a:ea typeface="宋体" pitchFamily="2" charset="-122"/>
                  </a:rPr>
                  <a:t>     else</a:t>
                </a:r>
              </a:p>
              <a:p>
                <a:pPr defTabSz="82550"/>
                <a:r>
                  <a:rPr lang="en-US" altLang="zh-CN" sz="700">
                    <a:solidFill>
                      <a:srgbClr val="000000"/>
                    </a:solidFill>
                    <a:latin typeface="Arial" charset="0"/>
                    <a:ea typeface="宋体" pitchFamily="2" charset="-122"/>
                  </a:rPr>
                  <a:t>         return b;</a:t>
                </a:r>
              </a:p>
              <a:p>
                <a:pPr defTabSz="82550"/>
                <a:r>
                  <a:rPr lang="en-US" altLang="zh-CN" sz="700">
                    <a:solidFill>
                      <a:srgbClr val="000000"/>
                    </a:solidFill>
                    <a:latin typeface="Arial" charset="0"/>
                    <a:ea typeface="宋体" pitchFamily="2" charset="-122"/>
                  </a:rPr>
                  <a:t>}</a:t>
                </a:r>
                <a:endParaRPr lang="en-US" altLang="zh-CN" sz="700" b="1">
                  <a:solidFill>
                    <a:schemeClr val="bg2"/>
                  </a:solidFill>
                  <a:latin typeface="Arial" charset="0"/>
                  <a:ea typeface="宋体" pitchFamily="2" charset="-122"/>
                </a:endParaRPr>
              </a:p>
              <a:p>
                <a:pPr defTabSz="82550"/>
                <a:endParaRPr lang="en-US" altLang="zh-CN" sz="700" b="1">
                  <a:solidFill>
                    <a:schemeClr val="accent2"/>
                  </a:solidFill>
                  <a:latin typeface="Arial" charset="0"/>
                  <a:ea typeface="宋体" pitchFamily="2" charset="-122"/>
                </a:endParaRPr>
              </a:p>
              <a:p>
                <a:pPr defTabSz="82550" eaLnBrk="1"/>
                <a:endParaRPr lang="zh-CN" altLang="en-US" sz="700" b="1">
                  <a:solidFill>
                    <a:schemeClr val="accent2"/>
                  </a:solidFill>
                  <a:latin typeface="Arial" charset="0"/>
                  <a:ea typeface="宋体" pitchFamily="2" charset="-122"/>
                </a:endParaRPr>
              </a:p>
            </p:txBody>
          </p:sp>
        </p:grpSp>
        <p:grpSp>
          <p:nvGrpSpPr>
            <p:cNvPr id="12300" name="Group 12"/>
            <p:cNvGrpSpPr>
              <a:grpSpLocks/>
            </p:cNvGrpSpPr>
            <p:nvPr/>
          </p:nvGrpSpPr>
          <p:grpSpPr bwMode="auto">
            <a:xfrm>
              <a:off x="4794250" y="4159250"/>
              <a:ext cx="1500188" cy="1003300"/>
              <a:chOff x="3020" y="2620"/>
              <a:chExt cx="945" cy="632"/>
            </a:xfrm>
          </p:grpSpPr>
          <p:sp>
            <p:nvSpPr>
              <p:cNvPr id="12298" name="Rectangle 10"/>
              <p:cNvSpPr>
                <a:spLocks noChangeArrowheads="1"/>
              </p:cNvSpPr>
              <p:nvPr/>
            </p:nvSpPr>
            <p:spPr bwMode="auto">
              <a:xfrm>
                <a:off x="3020" y="2620"/>
                <a:ext cx="897" cy="60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2299" name="Rectangle 11"/>
              <p:cNvSpPr>
                <a:spLocks noChangeArrowheads="1"/>
              </p:cNvSpPr>
              <p:nvPr/>
            </p:nvSpPr>
            <p:spPr bwMode="auto">
              <a:xfrm>
                <a:off x="3038" y="2631"/>
                <a:ext cx="927" cy="621"/>
              </a:xfrm>
              <a:prstGeom prst="rect">
                <a:avLst/>
              </a:prstGeom>
              <a:noFill/>
              <a:ln w="12700">
                <a:noFill/>
                <a:miter lim="800000"/>
                <a:headEnd/>
                <a:tailEnd/>
              </a:ln>
              <a:effectLst/>
            </p:spPr>
            <p:txBody>
              <a:bodyPr lIns="26988" tIns="14288" rIns="26988" bIns="14288">
                <a:spAutoFit/>
              </a:bodyPr>
              <a:lstStyle/>
              <a:p>
                <a:pPr defTabSz="82550"/>
                <a:r>
                  <a:rPr lang="en-US" altLang="zh-CN" sz="700">
                    <a:solidFill>
                      <a:srgbClr val="000000"/>
                    </a:solidFill>
                    <a:latin typeface="Arial" charset="0"/>
                    <a:ea typeface="宋体" pitchFamily="2" charset="-122"/>
                  </a:rPr>
                  <a:t>int maximum(</a:t>
                </a:r>
                <a:r>
                  <a:rPr lang="en-US" altLang="zh-CN" sz="700">
                    <a:solidFill>
                      <a:schemeClr val="accent2"/>
                    </a:solidFill>
                    <a:latin typeface="Arial" charset="0"/>
                    <a:ea typeface="宋体" pitchFamily="2" charset="-122"/>
                  </a:rPr>
                  <a:t>Poo</a:t>
                </a:r>
                <a:r>
                  <a:rPr lang="en-US" altLang="zh-CN" sz="700">
                    <a:solidFill>
                      <a:srgbClr val="000000"/>
                    </a:solidFill>
                    <a:latin typeface="Arial" charset="0"/>
                    <a:ea typeface="宋体" pitchFamily="2" charset="-122"/>
                  </a:rPr>
                  <a:t> a, </a:t>
                </a:r>
                <a:r>
                  <a:rPr lang="en-US" altLang="zh-CN" sz="700">
                    <a:solidFill>
                      <a:schemeClr val="accent2"/>
                    </a:solidFill>
                    <a:latin typeface="Arial" charset="0"/>
                    <a:ea typeface="宋体" pitchFamily="2" charset="-122"/>
                  </a:rPr>
                  <a:t>Poo</a:t>
                </a:r>
                <a:r>
                  <a:rPr lang="en-US" altLang="zh-CN" sz="700">
                    <a:solidFill>
                      <a:srgbClr val="000000"/>
                    </a:solidFill>
                    <a:latin typeface="Arial" charset="0"/>
                    <a:ea typeface="宋体" pitchFamily="2" charset="-122"/>
                  </a:rPr>
                  <a:t> b)</a:t>
                </a:r>
              </a:p>
              <a:p>
                <a:pPr defTabSz="82550"/>
                <a:r>
                  <a:rPr lang="en-US" altLang="zh-CN" sz="700">
                    <a:solidFill>
                      <a:srgbClr val="000000"/>
                    </a:solidFill>
                    <a:latin typeface="Arial" charset="0"/>
                    <a:ea typeface="宋体" pitchFamily="2" charset="-122"/>
                  </a:rPr>
                  <a:t>{</a:t>
                </a:r>
              </a:p>
              <a:p>
                <a:pPr defTabSz="82550"/>
                <a:r>
                  <a:rPr lang="en-US" altLang="zh-CN" sz="700">
                    <a:solidFill>
                      <a:srgbClr val="000000"/>
                    </a:solidFill>
                    <a:latin typeface="Arial" charset="0"/>
                    <a:ea typeface="宋体" pitchFamily="2" charset="-122"/>
                  </a:rPr>
                  <a:t>     if (a &gt; b)</a:t>
                </a:r>
              </a:p>
              <a:p>
                <a:pPr defTabSz="82550"/>
                <a:r>
                  <a:rPr lang="en-US" altLang="zh-CN" sz="700">
                    <a:solidFill>
                      <a:srgbClr val="000000"/>
                    </a:solidFill>
                    <a:latin typeface="Arial" charset="0"/>
                    <a:ea typeface="宋体" pitchFamily="2" charset="-122"/>
                  </a:rPr>
                  <a:t>         return a;</a:t>
                </a:r>
              </a:p>
              <a:p>
                <a:pPr defTabSz="82550"/>
                <a:r>
                  <a:rPr lang="en-US" altLang="zh-CN" sz="700">
                    <a:solidFill>
                      <a:srgbClr val="000000"/>
                    </a:solidFill>
                    <a:latin typeface="Arial" charset="0"/>
                    <a:ea typeface="宋体" pitchFamily="2" charset="-122"/>
                  </a:rPr>
                  <a:t>     else</a:t>
                </a:r>
              </a:p>
              <a:p>
                <a:pPr defTabSz="82550"/>
                <a:r>
                  <a:rPr lang="en-US" altLang="zh-CN" sz="700">
                    <a:solidFill>
                      <a:srgbClr val="000000"/>
                    </a:solidFill>
                    <a:latin typeface="Arial" charset="0"/>
                    <a:ea typeface="宋体" pitchFamily="2" charset="-122"/>
                  </a:rPr>
                  <a:t>         return b;</a:t>
                </a:r>
              </a:p>
              <a:p>
                <a:pPr defTabSz="82550"/>
                <a:r>
                  <a:rPr lang="en-US" altLang="zh-CN" sz="700">
                    <a:solidFill>
                      <a:srgbClr val="000000"/>
                    </a:solidFill>
                    <a:latin typeface="Arial" charset="0"/>
                    <a:ea typeface="宋体" pitchFamily="2" charset="-122"/>
                  </a:rPr>
                  <a:t>}</a:t>
                </a:r>
                <a:endParaRPr lang="en-US" altLang="zh-CN" sz="700" b="1">
                  <a:solidFill>
                    <a:schemeClr val="bg2"/>
                  </a:solidFill>
                  <a:latin typeface="Arial" charset="0"/>
                  <a:ea typeface="宋体" pitchFamily="2" charset="-122"/>
                </a:endParaRPr>
              </a:p>
              <a:p>
                <a:pPr defTabSz="82550"/>
                <a:endParaRPr lang="en-US" altLang="zh-CN" sz="700" b="1">
                  <a:solidFill>
                    <a:schemeClr val="accent2"/>
                  </a:solidFill>
                  <a:latin typeface="Arial" charset="0"/>
                  <a:ea typeface="宋体" pitchFamily="2" charset="-122"/>
                </a:endParaRPr>
              </a:p>
              <a:p>
                <a:pPr defTabSz="82550" eaLnBrk="1"/>
                <a:endParaRPr lang="zh-CN" altLang="en-US" sz="700" b="1">
                  <a:solidFill>
                    <a:schemeClr val="accent2"/>
                  </a:solidFill>
                  <a:latin typeface="Arial" charset="0"/>
                  <a:ea typeface="宋体" pitchFamily="2" charset="-122"/>
                </a:endParaRPr>
              </a:p>
            </p:txBody>
          </p:sp>
        </p:grpSp>
        <p:grpSp>
          <p:nvGrpSpPr>
            <p:cNvPr id="12303" name="Group 15"/>
            <p:cNvGrpSpPr>
              <a:grpSpLocks/>
            </p:cNvGrpSpPr>
            <p:nvPr/>
          </p:nvGrpSpPr>
          <p:grpSpPr bwMode="auto">
            <a:xfrm>
              <a:off x="4783138" y="3195638"/>
              <a:ext cx="1500187" cy="1003300"/>
              <a:chOff x="3013" y="2013"/>
              <a:chExt cx="945" cy="632"/>
            </a:xfrm>
          </p:grpSpPr>
          <p:sp>
            <p:nvSpPr>
              <p:cNvPr id="12301" name="Rectangle 13"/>
              <p:cNvSpPr>
                <a:spLocks noChangeArrowheads="1"/>
              </p:cNvSpPr>
              <p:nvPr/>
            </p:nvSpPr>
            <p:spPr bwMode="auto">
              <a:xfrm>
                <a:off x="3013" y="2013"/>
                <a:ext cx="897" cy="60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2302" name="Rectangle 14"/>
              <p:cNvSpPr>
                <a:spLocks noChangeArrowheads="1"/>
              </p:cNvSpPr>
              <p:nvPr/>
            </p:nvSpPr>
            <p:spPr bwMode="auto">
              <a:xfrm>
                <a:off x="3031" y="2024"/>
                <a:ext cx="927" cy="621"/>
              </a:xfrm>
              <a:prstGeom prst="rect">
                <a:avLst/>
              </a:prstGeom>
              <a:noFill/>
              <a:ln w="12700">
                <a:noFill/>
                <a:miter lim="800000"/>
                <a:headEnd/>
                <a:tailEnd/>
              </a:ln>
              <a:effectLst/>
            </p:spPr>
            <p:txBody>
              <a:bodyPr lIns="26988" tIns="14288" rIns="26988" bIns="14288">
                <a:spAutoFit/>
              </a:bodyPr>
              <a:lstStyle/>
              <a:p>
                <a:pPr defTabSz="82550"/>
                <a:r>
                  <a:rPr lang="en-US" altLang="zh-CN" sz="700">
                    <a:solidFill>
                      <a:srgbClr val="000000"/>
                    </a:solidFill>
                    <a:latin typeface="Arial" charset="0"/>
                    <a:ea typeface="宋体" pitchFamily="2" charset="-122"/>
                  </a:rPr>
                  <a:t>int maximum(</a:t>
                </a:r>
                <a:r>
                  <a:rPr lang="en-US" altLang="zh-CN" sz="700">
                    <a:solidFill>
                      <a:schemeClr val="accent2"/>
                    </a:solidFill>
                    <a:latin typeface="Arial" charset="0"/>
                    <a:ea typeface="宋体" pitchFamily="2" charset="-122"/>
                  </a:rPr>
                  <a:t>Noo</a:t>
                </a:r>
                <a:r>
                  <a:rPr lang="en-US" altLang="zh-CN" sz="700">
                    <a:solidFill>
                      <a:srgbClr val="000000"/>
                    </a:solidFill>
                    <a:latin typeface="Arial" charset="0"/>
                    <a:ea typeface="宋体" pitchFamily="2" charset="-122"/>
                  </a:rPr>
                  <a:t> a, </a:t>
                </a:r>
                <a:r>
                  <a:rPr lang="en-US" altLang="zh-CN" sz="700">
                    <a:solidFill>
                      <a:schemeClr val="accent2"/>
                    </a:solidFill>
                    <a:latin typeface="Arial" charset="0"/>
                    <a:ea typeface="宋体" pitchFamily="2" charset="-122"/>
                  </a:rPr>
                  <a:t>Noo</a:t>
                </a:r>
                <a:r>
                  <a:rPr lang="en-US" altLang="zh-CN" sz="700">
                    <a:solidFill>
                      <a:srgbClr val="000000"/>
                    </a:solidFill>
                    <a:latin typeface="Arial" charset="0"/>
                    <a:ea typeface="宋体" pitchFamily="2" charset="-122"/>
                  </a:rPr>
                  <a:t> b)</a:t>
                </a:r>
              </a:p>
              <a:p>
                <a:pPr defTabSz="82550"/>
                <a:r>
                  <a:rPr lang="en-US" altLang="zh-CN" sz="700">
                    <a:solidFill>
                      <a:srgbClr val="000000"/>
                    </a:solidFill>
                    <a:latin typeface="Arial" charset="0"/>
                    <a:ea typeface="宋体" pitchFamily="2" charset="-122"/>
                  </a:rPr>
                  <a:t>{</a:t>
                </a:r>
              </a:p>
              <a:p>
                <a:pPr defTabSz="82550"/>
                <a:r>
                  <a:rPr lang="en-US" altLang="zh-CN" sz="700">
                    <a:solidFill>
                      <a:srgbClr val="000000"/>
                    </a:solidFill>
                    <a:latin typeface="Arial" charset="0"/>
                    <a:ea typeface="宋体" pitchFamily="2" charset="-122"/>
                  </a:rPr>
                  <a:t>     if (a &gt; b)</a:t>
                </a:r>
              </a:p>
              <a:p>
                <a:pPr defTabSz="82550"/>
                <a:r>
                  <a:rPr lang="en-US" altLang="zh-CN" sz="700">
                    <a:solidFill>
                      <a:srgbClr val="000000"/>
                    </a:solidFill>
                    <a:latin typeface="Arial" charset="0"/>
                    <a:ea typeface="宋体" pitchFamily="2" charset="-122"/>
                  </a:rPr>
                  <a:t>         return a;</a:t>
                </a:r>
              </a:p>
              <a:p>
                <a:pPr defTabSz="82550"/>
                <a:r>
                  <a:rPr lang="en-US" altLang="zh-CN" sz="700">
                    <a:solidFill>
                      <a:srgbClr val="000000"/>
                    </a:solidFill>
                    <a:latin typeface="Arial" charset="0"/>
                    <a:ea typeface="宋体" pitchFamily="2" charset="-122"/>
                  </a:rPr>
                  <a:t>     else</a:t>
                </a:r>
              </a:p>
              <a:p>
                <a:pPr defTabSz="82550"/>
                <a:r>
                  <a:rPr lang="en-US" altLang="zh-CN" sz="700">
                    <a:solidFill>
                      <a:srgbClr val="000000"/>
                    </a:solidFill>
                    <a:latin typeface="Arial" charset="0"/>
                    <a:ea typeface="宋体" pitchFamily="2" charset="-122"/>
                  </a:rPr>
                  <a:t>         return b;</a:t>
                </a:r>
              </a:p>
              <a:p>
                <a:pPr defTabSz="82550"/>
                <a:r>
                  <a:rPr lang="en-US" altLang="zh-CN" sz="700">
                    <a:solidFill>
                      <a:srgbClr val="000000"/>
                    </a:solidFill>
                    <a:latin typeface="Arial" charset="0"/>
                    <a:ea typeface="宋体" pitchFamily="2" charset="-122"/>
                  </a:rPr>
                  <a:t>}</a:t>
                </a:r>
                <a:endParaRPr lang="en-US" altLang="zh-CN" sz="700" b="1">
                  <a:solidFill>
                    <a:schemeClr val="bg2"/>
                  </a:solidFill>
                  <a:latin typeface="Arial" charset="0"/>
                  <a:ea typeface="宋体" pitchFamily="2" charset="-122"/>
                </a:endParaRPr>
              </a:p>
              <a:p>
                <a:pPr defTabSz="82550"/>
                <a:endParaRPr lang="en-US" altLang="zh-CN" sz="700" b="1">
                  <a:solidFill>
                    <a:schemeClr val="accent2"/>
                  </a:solidFill>
                  <a:latin typeface="Arial" charset="0"/>
                  <a:ea typeface="宋体" pitchFamily="2" charset="-122"/>
                </a:endParaRPr>
              </a:p>
              <a:p>
                <a:pPr defTabSz="82550" eaLnBrk="1"/>
                <a:endParaRPr lang="zh-CN" altLang="en-US" sz="700" b="1">
                  <a:solidFill>
                    <a:schemeClr val="accent2"/>
                  </a:solidFill>
                  <a:latin typeface="Arial" charset="0"/>
                  <a:ea typeface="宋体" pitchFamily="2" charset="-122"/>
                </a:endParaRPr>
              </a:p>
            </p:txBody>
          </p:sp>
        </p:grpSp>
        <p:grpSp>
          <p:nvGrpSpPr>
            <p:cNvPr id="12306" name="Group 18"/>
            <p:cNvGrpSpPr>
              <a:grpSpLocks/>
            </p:cNvGrpSpPr>
            <p:nvPr/>
          </p:nvGrpSpPr>
          <p:grpSpPr bwMode="auto">
            <a:xfrm>
              <a:off x="6694488" y="3154363"/>
              <a:ext cx="1500187" cy="1003300"/>
              <a:chOff x="4217" y="1987"/>
              <a:chExt cx="945" cy="632"/>
            </a:xfrm>
          </p:grpSpPr>
          <p:sp>
            <p:nvSpPr>
              <p:cNvPr id="12304" name="Rectangle 16"/>
              <p:cNvSpPr>
                <a:spLocks noChangeArrowheads="1"/>
              </p:cNvSpPr>
              <p:nvPr/>
            </p:nvSpPr>
            <p:spPr bwMode="auto">
              <a:xfrm>
                <a:off x="4217" y="1987"/>
                <a:ext cx="897" cy="60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2305" name="Rectangle 17"/>
              <p:cNvSpPr>
                <a:spLocks noChangeArrowheads="1"/>
              </p:cNvSpPr>
              <p:nvPr/>
            </p:nvSpPr>
            <p:spPr bwMode="auto">
              <a:xfrm>
                <a:off x="4235" y="1998"/>
                <a:ext cx="927" cy="621"/>
              </a:xfrm>
              <a:prstGeom prst="rect">
                <a:avLst/>
              </a:prstGeom>
              <a:noFill/>
              <a:ln w="12700">
                <a:noFill/>
                <a:miter lim="800000"/>
                <a:headEnd/>
                <a:tailEnd/>
              </a:ln>
              <a:effectLst/>
            </p:spPr>
            <p:txBody>
              <a:bodyPr lIns="26988" tIns="14288" rIns="26988" bIns="14288">
                <a:spAutoFit/>
              </a:bodyPr>
              <a:lstStyle/>
              <a:p>
                <a:pPr defTabSz="82550"/>
                <a:r>
                  <a:rPr lang="en-US" altLang="zh-CN" sz="700">
                    <a:solidFill>
                      <a:srgbClr val="000000"/>
                    </a:solidFill>
                    <a:latin typeface="Arial" charset="0"/>
                    <a:ea typeface="宋体" pitchFamily="2" charset="-122"/>
                  </a:rPr>
                  <a:t>int maximum(</a:t>
                </a:r>
                <a:r>
                  <a:rPr lang="en-US" altLang="zh-CN" sz="700">
                    <a:solidFill>
                      <a:schemeClr val="accent2"/>
                    </a:solidFill>
                    <a:latin typeface="Arial" charset="0"/>
                    <a:ea typeface="宋体" pitchFamily="2" charset="-122"/>
                  </a:rPr>
                  <a:t>Moo</a:t>
                </a:r>
                <a:r>
                  <a:rPr lang="en-US" altLang="zh-CN" sz="700">
                    <a:solidFill>
                      <a:srgbClr val="000000"/>
                    </a:solidFill>
                    <a:latin typeface="Arial" charset="0"/>
                    <a:ea typeface="宋体" pitchFamily="2" charset="-122"/>
                  </a:rPr>
                  <a:t> a, </a:t>
                </a:r>
                <a:r>
                  <a:rPr lang="en-US" altLang="zh-CN" sz="700">
                    <a:solidFill>
                      <a:schemeClr val="accent2"/>
                    </a:solidFill>
                    <a:latin typeface="Arial" charset="0"/>
                    <a:ea typeface="宋体" pitchFamily="2" charset="-122"/>
                  </a:rPr>
                  <a:t>Moo</a:t>
                </a:r>
                <a:r>
                  <a:rPr lang="en-US" altLang="zh-CN" sz="700">
                    <a:solidFill>
                      <a:srgbClr val="000000"/>
                    </a:solidFill>
                    <a:latin typeface="Arial" charset="0"/>
                    <a:ea typeface="宋体" pitchFamily="2" charset="-122"/>
                  </a:rPr>
                  <a:t> b)</a:t>
                </a:r>
              </a:p>
              <a:p>
                <a:pPr defTabSz="82550"/>
                <a:r>
                  <a:rPr lang="en-US" altLang="zh-CN" sz="700">
                    <a:solidFill>
                      <a:srgbClr val="000000"/>
                    </a:solidFill>
                    <a:latin typeface="Arial" charset="0"/>
                    <a:ea typeface="宋体" pitchFamily="2" charset="-122"/>
                  </a:rPr>
                  <a:t>{</a:t>
                </a:r>
              </a:p>
              <a:p>
                <a:pPr defTabSz="82550"/>
                <a:r>
                  <a:rPr lang="en-US" altLang="zh-CN" sz="700">
                    <a:solidFill>
                      <a:srgbClr val="000000"/>
                    </a:solidFill>
                    <a:latin typeface="Arial" charset="0"/>
                    <a:ea typeface="宋体" pitchFamily="2" charset="-122"/>
                  </a:rPr>
                  <a:t>     if (a &gt; b)</a:t>
                </a:r>
              </a:p>
              <a:p>
                <a:pPr defTabSz="82550"/>
                <a:r>
                  <a:rPr lang="en-US" altLang="zh-CN" sz="700">
                    <a:solidFill>
                      <a:srgbClr val="000000"/>
                    </a:solidFill>
                    <a:latin typeface="Arial" charset="0"/>
                    <a:ea typeface="宋体" pitchFamily="2" charset="-122"/>
                  </a:rPr>
                  <a:t>         return a;</a:t>
                </a:r>
              </a:p>
              <a:p>
                <a:pPr defTabSz="82550"/>
                <a:r>
                  <a:rPr lang="en-US" altLang="zh-CN" sz="700">
                    <a:solidFill>
                      <a:srgbClr val="000000"/>
                    </a:solidFill>
                    <a:latin typeface="Arial" charset="0"/>
                    <a:ea typeface="宋体" pitchFamily="2" charset="-122"/>
                  </a:rPr>
                  <a:t>     else</a:t>
                </a:r>
              </a:p>
              <a:p>
                <a:pPr defTabSz="82550"/>
                <a:r>
                  <a:rPr lang="en-US" altLang="zh-CN" sz="700">
                    <a:solidFill>
                      <a:srgbClr val="000000"/>
                    </a:solidFill>
                    <a:latin typeface="Arial" charset="0"/>
                    <a:ea typeface="宋体" pitchFamily="2" charset="-122"/>
                  </a:rPr>
                  <a:t>         return b;</a:t>
                </a:r>
              </a:p>
              <a:p>
                <a:pPr defTabSz="82550"/>
                <a:r>
                  <a:rPr lang="en-US" altLang="zh-CN" sz="700">
                    <a:solidFill>
                      <a:srgbClr val="000000"/>
                    </a:solidFill>
                    <a:latin typeface="Arial" charset="0"/>
                    <a:ea typeface="宋体" pitchFamily="2" charset="-122"/>
                  </a:rPr>
                  <a:t>}</a:t>
                </a:r>
                <a:endParaRPr lang="en-US" altLang="zh-CN" sz="700" b="1">
                  <a:solidFill>
                    <a:schemeClr val="bg2"/>
                  </a:solidFill>
                  <a:latin typeface="Arial" charset="0"/>
                  <a:ea typeface="宋体" pitchFamily="2" charset="-122"/>
                </a:endParaRPr>
              </a:p>
              <a:p>
                <a:pPr defTabSz="82550"/>
                <a:endParaRPr lang="en-US" altLang="zh-CN" sz="700" b="1">
                  <a:solidFill>
                    <a:schemeClr val="accent2"/>
                  </a:solidFill>
                  <a:latin typeface="Arial" charset="0"/>
                  <a:ea typeface="宋体" pitchFamily="2" charset="-122"/>
                </a:endParaRPr>
              </a:p>
              <a:p>
                <a:pPr defTabSz="82550" eaLnBrk="1"/>
                <a:endParaRPr lang="zh-CN" altLang="en-US" sz="700" b="1">
                  <a:solidFill>
                    <a:schemeClr val="accent2"/>
                  </a:solidFill>
                  <a:latin typeface="Arial" charset="0"/>
                  <a:ea typeface="宋体" pitchFamily="2" charset="-122"/>
                </a:endParaRPr>
              </a:p>
            </p:txBody>
          </p:sp>
        </p:grpSp>
        <p:grpSp>
          <p:nvGrpSpPr>
            <p:cNvPr id="12309" name="Group 21"/>
            <p:cNvGrpSpPr>
              <a:grpSpLocks/>
            </p:cNvGrpSpPr>
            <p:nvPr/>
          </p:nvGrpSpPr>
          <p:grpSpPr bwMode="auto">
            <a:xfrm>
              <a:off x="5332413" y="5521325"/>
              <a:ext cx="1500187" cy="1003300"/>
              <a:chOff x="3359" y="3478"/>
              <a:chExt cx="945" cy="632"/>
            </a:xfrm>
          </p:grpSpPr>
          <p:sp>
            <p:nvSpPr>
              <p:cNvPr id="12307" name="Rectangle 19"/>
              <p:cNvSpPr>
                <a:spLocks noChangeArrowheads="1"/>
              </p:cNvSpPr>
              <p:nvPr/>
            </p:nvSpPr>
            <p:spPr bwMode="auto">
              <a:xfrm>
                <a:off x="3359" y="3478"/>
                <a:ext cx="897" cy="60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2308" name="Rectangle 20"/>
              <p:cNvSpPr>
                <a:spLocks noChangeArrowheads="1"/>
              </p:cNvSpPr>
              <p:nvPr/>
            </p:nvSpPr>
            <p:spPr bwMode="auto">
              <a:xfrm>
                <a:off x="3377" y="3489"/>
                <a:ext cx="927" cy="621"/>
              </a:xfrm>
              <a:prstGeom prst="rect">
                <a:avLst/>
              </a:prstGeom>
              <a:noFill/>
              <a:ln w="12700">
                <a:noFill/>
                <a:miter lim="800000"/>
                <a:headEnd/>
                <a:tailEnd/>
              </a:ln>
              <a:effectLst/>
            </p:spPr>
            <p:txBody>
              <a:bodyPr lIns="26988" tIns="14288" rIns="26988" bIns="14288">
                <a:spAutoFit/>
              </a:bodyPr>
              <a:lstStyle/>
              <a:p>
                <a:pPr defTabSz="82550"/>
                <a:r>
                  <a:rPr lang="en-US" altLang="zh-CN" sz="700">
                    <a:solidFill>
                      <a:srgbClr val="000000"/>
                    </a:solidFill>
                    <a:latin typeface="Arial" charset="0"/>
                    <a:ea typeface="宋体" pitchFamily="2" charset="-122"/>
                  </a:rPr>
                  <a:t>int maximum(</a:t>
                </a:r>
                <a:r>
                  <a:rPr lang="en-US" altLang="zh-CN" sz="700">
                    <a:solidFill>
                      <a:schemeClr val="accent2"/>
                    </a:solidFill>
                    <a:latin typeface="Arial" charset="0"/>
                    <a:ea typeface="宋体" pitchFamily="2" charset="-122"/>
                  </a:rPr>
                  <a:t>Loo</a:t>
                </a:r>
                <a:r>
                  <a:rPr lang="en-US" altLang="zh-CN" sz="700">
                    <a:solidFill>
                      <a:srgbClr val="000000"/>
                    </a:solidFill>
                    <a:latin typeface="Arial" charset="0"/>
                    <a:ea typeface="宋体" pitchFamily="2" charset="-122"/>
                  </a:rPr>
                  <a:t> a, </a:t>
                </a:r>
                <a:r>
                  <a:rPr lang="en-US" altLang="zh-CN" sz="700">
                    <a:solidFill>
                      <a:schemeClr val="accent2"/>
                    </a:solidFill>
                    <a:latin typeface="Arial" charset="0"/>
                    <a:ea typeface="宋体" pitchFamily="2" charset="-122"/>
                  </a:rPr>
                  <a:t>Loo</a:t>
                </a:r>
                <a:r>
                  <a:rPr lang="en-US" altLang="zh-CN" sz="700">
                    <a:solidFill>
                      <a:srgbClr val="000000"/>
                    </a:solidFill>
                    <a:latin typeface="Arial" charset="0"/>
                    <a:ea typeface="宋体" pitchFamily="2" charset="-122"/>
                  </a:rPr>
                  <a:t> b)</a:t>
                </a:r>
              </a:p>
              <a:p>
                <a:pPr defTabSz="82550"/>
                <a:r>
                  <a:rPr lang="en-US" altLang="zh-CN" sz="700">
                    <a:solidFill>
                      <a:srgbClr val="000000"/>
                    </a:solidFill>
                    <a:latin typeface="Arial" charset="0"/>
                    <a:ea typeface="宋体" pitchFamily="2" charset="-122"/>
                  </a:rPr>
                  <a:t>{</a:t>
                </a:r>
              </a:p>
              <a:p>
                <a:pPr defTabSz="82550"/>
                <a:r>
                  <a:rPr lang="en-US" altLang="zh-CN" sz="700">
                    <a:solidFill>
                      <a:srgbClr val="000000"/>
                    </a:solidFill>
                    <a:latin typeface="Arial" charset="0"/>
                    <a:ea typeface="宋体" pitchFamily="2" charset="-122"/>
                  </a:rPr>
                  <a:t>     if (a &gt; b)</a:t>
                </a:r>
              </a:p>
              <a:p>
                <a:pPr defTabSz="82550"/>
                <a:r>
                  <a:rPr lang="en-US" altLang="zh-CN" sz="700">
                    <a:solidFill>
                      <a:srgbClr val="000000"/>
                    </a:solidFill>
                    <a:latin typeface="Arial" charset="0"/>
                    <a:ea typeface="宋体" pitchFamily="2" charset="-122"/>
                  </a:rPr>
                  <a:t>         return a;</a:t>
                </a:r>
              </a:p>
              <a:p>
                <a:pPr defTabSz="82550"/>
                <a:r>
                  <a:rPr lang="en-US" altLang="zh-CN" sz="700">
                    <a:solidFill>
                      <a:srgbClr val="000000"/>
                    </a:solidFill>
                    <a:latin typeface="Arial" charset="0"/>
                    <a:ea typeface="宋体" pitchFamily="2" charset="-122"/>
                  </a:rPr>
                  <a:t>     else</a:t>
                </a:r>
              </a:p>
              <a:p>
                <a:pPr defTabSz="82550"/>
                <a:r>
                  <a:rPr lang="en-US" altLang="zh-CN" sz="700">
                    <a:solidFill>
                      <a:srgbClr val="000000"/>
                    </a:solidFill>
                    <a:latin typeface="Arial" charset="0"/>
                    <a:ea typeface="宋体" pitchFamily="2" charset="-122"/>
                  </a:rPr>
                  <a:t>         return b;</a:t>
                </a:r>
              </a:p>
              <a:p>
                <a:pPr defTabSz="82550"/>
                <a:r>
                  <a:rPr lang="en-US" altLang="zh-CN" sz="700">
                    <a:solidFill>
                      <a:srgbClr val="000000"/>
                    </a:solidFill>
                    <a:latin typeface="Arial" charset="0"/>
                    <a:ea typeface="宋体" pitchFamily="2" charset="-122"/>
                  </a:rPr>
                  <a:t>}</a:t>
                </a:r>
                <a:endParaRPr lang="en-US" altLang="zh-CN" sz="700" b="1">
                  <a:solidFill>
                    <a:schemeClr val="bg2"/>
                  </a:solidFill>
                  <a:latin typeface="Arial" charset="0"/>
                  <a:ea typeface="宋体" pitchFamily="2" charset="-122"/>
                </a:endParaRPr>
              </a:p>
              <a:p>
                <a:pPr defTabSz="82550"/>
                <a:endParaRPr lang="en-US" altLang="zh-CN" sz="700" b="1">
                  <a:solidFill>
                    <a:schemeClr val="accent2"/>
                  </a:solidFill>
                  <a:latin typeface="Arial" charset="0"/>
                  <a:ea typeface="宋体" pitchFamily="2" charset="-122"/>
                </a:endParaRPr>
              </a:p>
              <a:p>
                <a:pPr defTabSz="82550" eaLnBrk="1"/>
                <a:endParaRPr lang="zh-CN" altLang="en-US" sz="700" b="1">
                  <a:solidFill>
                    <a:schemeClr val="accent2"/>
                  </a:solidFill>
                  <a:latin typeface="Arial" charset="0"/>
                  <a:ea typeface="宋体" pitchFamily="2" charset="-122"/>
                </a:endParaRPr>
              </a:p>
            </p:txBody>
          </p:sp>
        </p:grpSp>
        <p:grpSp>
          <p:nvGrpSpPr>
            <p:cNvPr id="12312" name="Group 24"/>
            <p:cNvGrpSpPr>
              <a:grpSpLocks/>
            </p:cNvGrpSpPr>
            <p:nvPr/>
          </p:nvGrpSpPr>
          <p:grpSpPr bwMode="auto">
            <a:xfrm>
              <a:off x="5668963" y="4364038"/>
              <a:ext cx="1500187" cy="1003300"/>
              <a:chOff x="3571" y="2749"/>
              <a:chExt cx="945" cy="632"/>
            </a:xfrm>
          </p:grpSpPr>
          <p:sp>
            <p:nvSpPr>
              <p:cNvPr id="12310" name="Rectangle 22"/>
              <p:cNvSpPr>
                <a:spLocks noChangeArrowheads="1"/>
              </p:cNvSpPr>
              <p:nvPr/>
            </p:nvSpPr>
            <p:spPr bwMode="auto">
              <a:xfrm>
                <a:off x="3571" y="2749"/>
                <a:ext cx="897" cy="60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2311" name="Rectangle 23"/>
              <p:cNvSpPr>
                <a:spLocks noChangeArrowheads="1"/>
              </p:cNvSpPr>
              <p:nvPr/>
            </p:nvSpPr>
            <p:spPr bwMode="auto">
              <a:xfrm>
                <a:off x="3589" y="2760"/>
                <a:ext cx="927" cy="621"/>
              </a:xfrm>
              <a:prstGeom prst="rect">
                <a:avLst/>
              </a:prstGeom>
              <a:noFill/>
              <a:ln w="12700">
                <a:noFill/>
                <a:miter lim="800000"/>
                <a:headEnd/>
                <a:tailEnd/>
              </a:ln>
              <a:effectLst/>
            </p:spPr>
            <p:txBody>
              <a:bodyPr lIns="26988" tIns="14288" rIns="26988" bIns="14288">
                <a:spAutoFit/>
              </a:bodyPr>
              <a:lstStyle/>
              <a:p>
                <a:pPr defTabSz="82550"/>
                <a:r>
                  <a:rPr lang="en-US" altLang="zh-CN" sz="700">
                    <a:solidFill>
                      <a:srgbClr val="000000"/>
                    </a:solidFill>
                    <a:latin typeface="Arial" charset="0"/>
                    <a:ea typeface="宋体" pitchFamily="2" charset="-122"/>
                  </a:rPr>
                  <a:t>int maximum(</a:t>
                </a:r>
                <a:r>
                  <a:rPr lang="en-US" altLang="zh-CN" sz="700">
                    <a:solidFill>
                      <a:schemeClr val="accent2"/>
                    </a:solidFill>
                    <a:latin typeface="Arial" charset="0"/>
                    <a:ea typeface="宋体" pitchFamily="2" charset="-122"/>
                  </a:rPr>
                  <a:t>Koo</a:t>
                </a:r>
                <a:r>
                  <a:rPr lang="en-US" altLang="zh-CN" sz="700">
                    <a:solidFill>
                      <a:srgbClr val="000000"/>
                    </a:solidFill>
                    <a:latin typeface="Arial" charset="0"/>
                    <a:ea typeface="宋体" pitchFamily="2" charset="-122"/>
                  </a:rPr>
                  <a:t> a, </a:t>
                </a:r>
                <a:r>
                  <a:rPr lang="en-US" altLang="zh-CN" sz="700">
                    <a:solidFill>
                      <a:schemeClr val="accent2"/>
                    </a:solidFill>
                    <a:latin typeface="Arial" charset="0"/>
                    <a:ea typeface="宋体" pitchFamily="2" charset="-122"/>
                  </a:rPr>
                  <a:t>Koo</a:t>
                </a:r>
                <a:r>
                  <a:rPr lang="en-US" altLang="zh-CN" sz="700">
                    <a:solidFill>
                      <a:srgbClr val="000000"/>
                    </a:solidFill>
                    <a:latin typeface="Arial" charset="0"/>
                    <a:ea typeface="宋体" pitchFamily="2" charset="-122"/>
                  </a:rPr>
                  <a:t> b)</a:t>
                </a:r>
              </a:p>
              <a:p>
                <a:pPr defTabSz="82550"/>
                <a:r>
                  <a:rPr lang="en-US" altLang="zh-CN" sz="700">
                    <a:solidFill>
                      <a:srgbClr val="000000"/>
                    </a:solidFill>
                    <a:latin typeface="Arial" charset="0"/>
                    <a:ea typeface="宋体" pitchFamily="2" charset="-122"/>
                  </a:rPr>
                  <a:t>{</a:t>
                </a:r>
              </a:p>
              <a:p>
                <a:pPr defTabSz="82550"/>
                <a:r>
                  <a:rPr lang="en-US" altLang="zh-CN" sz="700">
                    <a:solidFill>
                      <a:srgbClr val="000000"/>
                    </a:solidFill>
                    <a:latin typeface="Arial" charset="0"/>
                    <a:ea typeface="宋体" pitchFamily="2" charset="-122"/>
                  </a:rPr>
                  <a:t>     if (a &gt; b)</a:t>
                </a:r>
              </a:p>
              <a:p>
                <a:pPr defTabSz="82550"/>
                <a:r>
                  <a:rPr lang="en-US" altLang="zh-CN" sz="700">
                    <a:solidFill>
                      <a:srgbClr val="000000"/>
                    </a:solidFill>
                    <a:latin typeface="Arial" charset="0"/>
                    <a:ea typeface="宋体" pitchFamily="2" charset="-122"/>
                  </a:rPr>
                  <a:t>         return a;</a:t>
                </a:r>
              </a:p>
              <a:p>
                <a:pPr defTabSz="82550"/>
                <a:r>
                  <a:rPr lang="en-US" altLang="zh-CN" sz="700">
                    <a:solidFill>
                      <a:srgbClr val="000000"/>
                    </a:solidFill>
                    <a:latin typeface="Arial" charset="0"/>
                    <a:ea typeface="宋体" pitchFamily="2" charset="-122"/>
                  </a:rPr>
                  <a:t>     else</a:t>
                </a:r>
              </a:p>
              <a:p>
                <a:pPr defTabSz="82550"/>
                <a:r>
                  <a:rPr lang="en-US" altLang="zh-CN" sz="700">
                    <a:solidFill>
                      <a:srgbClr val="000000"/>
                    </a:solidFill>
                    <a:latin typeface="Arial" charset="0"/>
                    <a:ea typeface="宋体" pitchFamily="2" charset="-122"/>
                  </a:rPr>
                  <a:t>         return b;</a:t>
                </a:r>
              </a:p>
              <a:p>
                <a:pPr defTabSz="82550"/>
                <a:r>
                  <a:rPr lang="en-US" altLang="zh-CN" sz="700">
                    <a:solidFill>
                      <a:srgbClr val="000000"/>
                    </a:solidFill>
                    <a:latin typeface="Arial" charset="0"/>
                    <a:ea typeface="宋体" pitchFamily="2" charset="-122"/>
                  </a:rPr>
                  <a:t>}</a:t>
                </a:r>
                <a:endParaRPr lang="en-US" altLang="zh-CN" sz="700" b="1">
                  <a:solidFill>
                    <a:schemeClr val="bg2"/>
                  </a:solidFill>
                  <a:latin typeface="Arial" charset="0"/>
                  <a:ea typeface="宋体" pitchFamily="2" charset="-122"/>
                </a:endParaRPr>
              </a:p>
              <a:p>
                <a:pPr defTabSz="82550"/>
                <a:endParaRPr lang="en-US" altLang="zh-CN" sz="700" b="1">
                  <a:solidFill>
                    <a:schemeClr val="accent2"/>
                  </a:solidFill>
                  <a:latin typeface="Arial" charset="0"/>
                  <a:ea typeface="宋体" pitchFamily="2" charset="-122"/>
                </a:endParaRPr>
              </a:p>
              <a:p>
                <a:pPr defTabSz="82550" eaLnBrk="1"/>
                <a:endParaRPr lang="zh-CN" altLang="en-US" sz="700" b="1">
                  <a:solidFill>
                    <a:schemeClr val="accent2"/>
                  </a:solidFill>
                  <a:latin typeface="Arial" charset="0"/>
                  <a:ea typeface="宋体" pitchFamily="2" charset="-122"/>
                </a:endParaRPr>
              </a:p>
            </p:txBody>
          </p:sp>
        </p:grpSp>
        <p:grpSp>
          <p:nvGrpSpPr>
            <p:cNvPr id="12315" name="Group 27"/>
            <p:cNvGrpSpPr>
              <a:grpSpLocks/>
            </p:cNvGrpSpPr>
            <p:nvPr/>
          </p:nvGrpSpPr>
          <p:grpSpPr bwMode="auto">
            <a:xfrm>
              <a:off x="5821363" y="4516438"/>
              <a:ext cx="1500187" cy="1003300"/>
              <a:chOff x="3667" y="2845"/>
              <a:chExt cx="945" cy="632"/>
            </a:xfrm>
          </p:grpSpPr>
          <p:sp>
            <p:nvSpPr>
              <p:cNvPr id="12313" name="Rectangle 25"/>
              <p:cNvSpPr>
                <a:spLocks noChangeArrowheads="1"/>
              </p:cNvSpPr>
              <p:nvPr/>
            </p:nvSpPr>
            <p:spPr bwMode="auto">
              <a:xfrm>
                <a:off x="3667" y="2845"/>
                <a:ext cx="897" cy="60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2314" name="Rectangle 26"/>
              <p:cNvSpPr>
                <a:spLocks noChangeArrowheads="1"/>
              </p:cNvSpPr>
              <p:nvPr/>
            </p:nvSpPr>
            <p:spPr bwMode="auto">
              <a:xfrm>
                <a:off x="3685" y="2856"/>
                <a:ext cx="927" cy="621"/>
              </a:xfrm>
              <a:prstGeom prst="rect">
                <a:avLst/>
              </a:prstGeom>
              <a:noFill/>
              <a:ln w="12700">
                <a:noFill/>
                <a:miter lim="800000"/>
                <a:headEnd/>
                <a:tailEnd/>
              </a:ln>
              <a:effectLst/>
            </p:spPr>
            <p:txBody>
              <a:bodyPr lIns="26988" tIns="14288" rIns="26988" bIns="14288">
                <a:spAutoFit/>
              </a:bodyPr>
              <a:lstStyle/>
              <a:p>
                <a:pPr defTabSz="82550"/>
                <a:r>
                  <a:rPr lang="en-US" altLang="zh-CN" sz="700">
                    <a:solidFill>
                      <a:srgbClr val="000000"/>
                    </a:solidFill>
                    <a:latin typeface="Arial" charset="0"/>
                    <a:ea typeface="宋体" pitchFamily="2" charset="-122"/>
                  </a:rPr>
                  <a:t>int maximum(</a:t>
                </a:r>
                <a:r>
                  <a:rPr lang="en-US" altLang="zh-CN" sz="700">
                    <a:solidFill>
                      <a:schemeClr val="accent2"/>
                    </a:solidFill>
                    <a:latin typeface="Arial" charset="0"/>
                    <a:ea typeface="宋体" pitchFamily="2" charset="-122"/>
                  </a:rPr>
                  <a:t>Joo</a:t>
                </a:r>
                <a:r>
                  <a:rPr lang="en-US" altLang="zh-CN" sz="700">
                    <a:solidFill>
                      <a:srgbClr val="000000"/>
                    </a:solidFill>
                    <a:latin typeface="Arial" charset="0"/>
                    <a:ea typeface="宋体" pitchFamily="2" charset="-122"/>
                  </a:rPr>
                  <a:t> a, </a:t>
                </a:r>
                <a:r>
                  <a:rPr lang="en-US" altLang="zh-CN" sz="700">
                    <a:solidFill>
                      <a:schemeClr val="accent2"/>
                    </a:solidFill>
                    <a:latin typeface="Arial" charset="0"/>
                    <a:ea typeface="宋体" pitchFamily="2" charset="-122"/>
                  </a:rPr>
                  <a:t>Joo</a:t>
                </a:r>
                <a:r>
                  <a:rPr lang="en-US" altLang="zh-CN" sz="700">
                    <a:solidFill>
                      <a:srgbClr val="000000"/>
                    </a:solidFill>
                    <a:latin typeface="Arial" charset="0"/>
                    <a:ea typeface="宋体" pitchFamily="2" charset="-122"/>
                  </a:rPr>
                  <a:t> b)</a:t>
                </a:r>
              </a:p>
              <a:p>
                <a:pPr defTabSz="82550"/>
                <a:r>
                  <a:rPr lang="en-US" altLang="zh-CN" sz="700">
                    <a:solidFill>
                      <a:srgbClr val="000000"/>
                    </a:solidFill>
                    <a:latin typeface="Arial" charset="0"/>
                    <a:ea typeface="宋体" pitchFamily="2" charset="-122"/>
                  </a:rPr>
                  <a:t>{</a:t>
                </a:r>
              </a:p>
              <a:p>
                <a:pPr defTabSz="82550"/>
                <a:r>
                  <a:rPr lang="en-US" altLang="zh-CN" sz="700">
                    <a:solidFill>
                      <a:srgbClr val="000000"/>
                    </a:solidFill>
                    <a:latin typeface="Arial" charset="0"/>
                    <a:ea typeface="宋体" pitchFamily="2" charset="-122"/>
                  </a:rPr>
                  <a:t>     if (a &gt; b)</a:t>
                </a:r>
              </a:p>
              <a:p>
                <a:pPr defTabSz="82550"/>
                <a:r>
                  <a:rPr lang="en-US" altLang="zh-CN" sz="700">
                    <a:solidFill>
                      <a:srgbClr val="000000"/>
                    </a:solidFill>
                    <a:latin typeface="Arial" charset="0"/>
                    <a:ea typeface="宋体" pitchFamily="2" charset="-122"/>
                  </a:rPr>
                  <a:t>         return a;</a:t>
                </a:r>
              </a:p>
              <a:p>
                <a:pPr defTabSz="82550"/>
                <a:r>
                  <a:rPr lang="en-US" altLang="zh-CN" sz="700">
                    <a:solidFill>
                      <a:srgbClr val="000000"/>
                    </a:solidFill>
                    <a:latin typeface="Arial" charset="0"/>
                    <a:ea typeface="宋体" pitchFamily="2" charset="-122"/>
                  </a:rPr>
                  <a:t>     else</a:t>
                </a:r>
              </a:p>
              <a:p>
                <a:pPr defTabSz="82550"/>
                <a:r>
                  <a:rPr lang="en-US" altLang="zh-CN" sz="700">
                    <a:solidFill>
                      <a:srgbClr val="000000"/>
                    </a:solidFill>
                    <a:latin typeface="Arial" charset="0"/>
                    <a:ea typeface="宋体" pitchFamily="2" charset="-122"/>
                  </a:rPr>
                  <a:t>         return b;</a:t>
                </a:r>
              </a:p>
              <a:p>
                <a:pPr defTabSz="82550"/>
                <a:r>
                  <a:rPr lang="en-US" altLang="zh-CN" sz="700">
                    <a:solidFill>
                      <a:srgbClr val="000000"/>
                    </a:solidFill>
                    <a:latin typeface="Arial" charset="0"/>
                    <a:ea typeface="宋体" pitchFamily="2" charset="-122"/>
                  </a:rPr>
                  <a:t>}</a:t>
                </a:r>
                <a:endParaRPr lang="en-US" altLang="zh-CN" sz="700" b="1">
                  <a:solidFill>
                    <a:schemeClr val="bg2"/>
                  </a:solidFill>
                  <a:latin typeface="Arial" charset="0"/>
                  <a:ea typeface="宋体" pitchFamily="2" charset="-122"/>
                </a:endParaRPr>
              </a:p>
              <a:p>
                <a:pPr defTabSz="82550"/>
                <a:endParaRPr lang="en-US" altLang="zh-CN" sz="700" b="1">
                  <a:solidFill>
                    <a:schemeClr val="accent2"/>
                  </a:solidFill>
                  <a:latin typeface="Arial" charset="0"/>
                  <a:ea typeface="宋体" pitchFamily="2" charset="-122"/>
                </a:endParaRPr>
              </a:p>
              <a:p>
                <a:pPr defTabSz="82550" eaLnBrk="1"/>
                <a:endParaRPr lang="zh-CN" altLang="en-US" sz="700" b="1">
                  <a:solidFill>
                    <a:schemeClr val="accent2"/>
                  </a:solidFill>
                  <a:latin typeface="Arial" charset="0"/>
                  <a:ea typeface="宋体" pitchFamily="2" charset="-122"/>
                </a:endParaRPr>
              </a:p>
            </p:txBody>
          </p:sp>
        </p:grpSp>
        <p:grpSp>
          <p:nvGrpSpPr>
            <p:cNvPr id="12318" name="Group 30"/>
            <p:cNvGrpSpPr>
              <a:grpSpLocks/>
            </p:cNvGrpSpPr>
            <p:nvPr/>
          </p:nvGrpSpPr>
          <p:grpSpPr bwMode="auto">
            <a:xfrm>
              <a:off x="5973763" y="4668838"/>
              <a:ext cx="1500187" cy="1003300"/>
              <a:chOff x="3763" y="2941"/>
              <a:chExt cx="945" cy="632"/>
            </a:xfrm>
          </p:grpSpPr>
          <p:sp>
            <p:nvSpPr>
              <p:cNvPr id="12316" name="Rectangle 28"/>
              <p:cNvSpPr>
                <a:spLocks noChangeArrowheads="1"/>
              </p:cNvSpPr>
              <p:nvPr/>
            </p:nvSpPr>
            <p:spPr bwMode="auto">
              <a:xfrm>
                <a:off x="3763" y="2941"/>
                <a:ext cx="897" cy="60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2317" name="Rectangle 29"/>
              <p:cNvSpPr>
                <a:spLocks noChangeArrowheads="1"/>
              </p:cNvSpPr>
              <p:nvPr/>
            </p:nvSpPr>
            <p:spPr bwMode="auto">
              <a:xfrm>
                <a:off x="3781" y="2952"/>
                <a:ext cx="927" cy="621"/>
              </a:xfrm>
              <a:prstGeom prst="rect">
                <a:avLst/>
              </a:prstGeom>
              <a:noFill/>
              <a:ln w="12700">
                <a:noFill/>
                <a:miter lim="800000"/>
                <a:headEnd/>
                <a:tailEnd/>
              </a:ln>
              <a:effectLst/>
            </p:spPr>
            <p:txBody>
              <a:bodyPr lIns="26988" tIns="14288" rIns="26988" bIns="14288">
                <a:spAutoFit/>
              </a:bodyPr>
              <a:lstStyle/>
              <a:p>
                <a:pPr defTabSz="82550"/>
                <a:r>
                  <a:rPr lang="en-US" altLang="zh-CN" sz="700">
                    <a:solidFill>
                      <a:srgbClr val="000000"/>
                    </a:solidFill>
                    <a:latin typeface="Arial" charset="0"/>
                    <a:ea typeface="宋体" pitchFamily="2" charset="-122"/>
                  </a:rPr>
                  <a:t>int maximum(</a:t>
                </a:r>
                <a:r>
                  <a:rPr lang="en-US" altLang="zh-CN" sz="700">
                    <a:solidFill>
                      <a:schemeClr val="accent2"/>
                    </a:solidFill>
                    <a:latin typeface="Arial" charset="0"/>
                    <a:ea typeface="宋体" pitchFamily="2" charset="-122"/>
                  </a:rPr>
                  <a:t>Ioo</a:t>
                </a:r>
                <a:r>
                  <a:rPr lang="en-US" altLang="zh-CN" sz="700">
                    <a:solidFill>
                      <a:srgbClr val="000000"/>
                    </a:solidFill>
                    <a:latin typeface="Arial" charset="0"/>
                    <a:ea typeface="宋体" pitchFamily="2" charset="-122"/>
                  </a:rPr>
                  <a:t> a, </a:t>
                </a:r>
                <a:r>
                  <a:rPr lang="en-US" altLang="zh-CN" sz="700">
                    <a:solidFill>
                      <a:schemeClr val="accent2"/>
                    </a:solidFill>
                    <a:latin typeface="Arial" charset="0"/>
                    <a:ea typeface="宋体" pitchFamily="2" charset="-122"/>
                  </a:rPr>
                  <a:t>Ioo</a:t>
                </a:r>
                <a:r>
                  <a:rPr lang="en-US" altLang="zh-CN" sz="700">
                    <a:solidFill>
                      <a:srgbClr val="000000"/>
                    </a:solidFill>
                    <a:latin typeface="Arial" charset="0"/>
                    <a:ea typeface="宋体" pitchFamily="2" charset="-122"/>
                  </a:rPr>
                  <a:t> b)</a:t>
                </a:r>
              </a:p>
              <a:p>
                <a:pPr defTabSz="82550"/>
                <a:r>
                  <a:rPr lang="en-US" altLang="zh-CN" sz="700">
                    <a:solidFill>
                      <a:srgbClr val="000000"/>
                    </a:solidFill>
                    <a:latin typeface="Arial" charset="0"/>
                    <a:ea typeface="宋体" pitchFamily="2" charset="-122"/>
                  </a:rPr>
                  <a:t>{</a:t>
                </a:r>
              </a:p>
              <a:p>
                <a:pPr defTabSz="82550"/>
                <a:r>
                  <a:rPr lang="en-US" altLang="zh-CN" sz="700">
                    <a:solidFill>
                      <a:srgbClr val="000000"/>
                    </a:solidFill>
                    <a:latin typeface="Arial" charset="0"/>
                    <a:ea typeface="宋体" pitchFamily="2" charset="-122"/>
                  </a:rPr>
                  <a:t>     if (a &gt; b)</a:t>
                </a:r>
              </a:p>
              <a:p>
                <a:pPr defTabSz="82550"/>
                <a:r>
                  <a:rPr lang="en-US" altLang="zh-CN" sz="700">
                    <a:solidFill>
                      <a:srgbClr val="000000"/>
                    </a:solidFill>
                    <a:latin typeface="Arial" charset="0"/>
                    <a:ea typeface="宋体" pitchFamily="2" charset="-122"/>
                  </a:rPr>
                  <a:t>         return a;</a:t>
                </a:r>
              </a:p>
              <a:p>
                <a:pPr defTabSz="82550"/>
                <a:r>
                  <a:rPr lang="en-US" altLang="zh-CN" sz="700">
                    <a:solidFill>
                      <a:srgbClr val="000000"/>
                    </a:solidFill>
                    <a:latin typeface="Arial" charset="0"/>
                    <a:ea typeface="宋体" pitchFamily="2" charset="-122"/>
                  </a:rPr>
                  <a:t>     else</a:t>
                </a:r>
              </a:p>
              <a:p>
                <a:pPr defTabSz="82550"/>
                <a:r>
                  <a:rPr lang="en-US" altLang="zh-CN" sz="700">
                    <a:solidFill>
                      <a:srgbClr val="000000"/>
                    </a:solidFill>
                    <a:latin typeface="Arial" charset="0"/>
                    <a:ea typeface="宋体" pitchFamily="2" charset="-122"/>
                  </a:rPr>
                  <a:t>         return b;</a:t>
                </a:r>
              </a:p>
              <a:p>
                <a:pPr defTabSz="82550"/>
                <a:r>
                  <a:rPr lang="en-US" altLang="zh-CN" sz="700">
                    <a:solidFill>
                      <a:srgbClr val="000000"/>
                    </a:solidFill>
                    <a:latin typeface="Arial" charset="0"/>
                    <a:ea typeface="宋体" pitchFamily="2" charset="-122"/>
                  </a:rPr>
                  <a:t>}</a:t>
                </a:r>
                <a:endParaRPr lang="en-US" altLang="zh-CN" sz="700" b="1">
                  <a:solidFill>
                    <a:schemeClr val="bg2"/>
                  </a:solidFill>
                  <a:latin typeface="Arial" charset="0"/>
                  <a:ea typeface="宋体" pitchFamily="2" charset="-122"/>
                </a:endParaRPr>
              </a:p>
              <a:p>
                <a:pPr defTabSz="82550"/>
                <a:endParaRPr lang="en-US" altLang="zh-CN" sz="700" b="1">
                  <a:solidFill>
                    <a:schemeClr val="accent2"/>
                  </a:solidFill>
                  <a:latin typeface="Arial" charset="0"/>
                  <a:ea typeface="宋体" pitchFamily="2" charset="-122"/>
                </a:endParaRPr>
              </a:p>
              <a:p>
                <a:pPr defTabSz="82550" eaLnBrk="1"/>
                <a:endParaRPr lang="zh-CN" altLang="en-US" sz="700" b="1">
                  <a:solidFill>
                    <a:schemeClr val="accent2"/>
                  </a:solidFill>
                  <a:latin typeface="Arial" charset="0"/>
                  <a:ea typeface="宋体" pitchFamily="2" charset="-122"/>
                </a:endParaRPr>
              </a:p>
            </p:txBody>
          </p:sp>
        </p:grpSp>
        <p:grpSp>
          <p:nvGrpSpPr>
            <p:cNvPr id="12321" name="Group 33"/>
            <p:cNvGrpSpPr>
              <a:grpSpLocks/>
            </p:cNvGrpSpPr>
            <p:nvPr/>
          </p:nvGrpSpPr>
          <p:grpSpPr bwMode="auto">
            <a:xfrm>
              <a:off x="5667375" y="3001963"/>
              <a:ext cx="1500188" cy="1003300"/>
              <a:chOff x="3570" y="1891"/>
              <a:chExt cx="945" cy="632"/>
            </a:xfrm>
          </p:grpSpPr>
          <p:sp>
            <p:nvSpPr>
              <p:cNvPr id="12319" name="Rectangle 31"/>
              <p:cNvSpPr>
                <a:spLocks noChangeArrowheads="1"/>
              </p:cNvSpPr>
              <p:nvPr/>
            </p:nvSpPr>
            <p:spPr bwMode="auto">
              <a:xfrm>
                <a:off x="3570" y="1891"/>
                <a:ext cx="897" cy="60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2320" name="Rectangle 32"/>
              <p:cNvSpPr>
                <a:spLocks noChangeArrowheads="1"/>
              </p:cNvSpPr>
              <p:nvPr/>
            </p:nvSpPr>
            <p:spPr bwMode="auto">
              <a:xfrm>
                <a:off x="3588" y="1902"/>
                <a:ext cx="927" cy="621"/>
              </a:xfrm>
              <a:prstGeom prst="rect">
                <a:avLst/>
              </a:prstGeom>
              <a:noFill/>
              <a:ln w="12700">
                <a:noFill/>
                <a:miter lim="800000"/>
                <a:headEnd/>
                <a:tailEnd/>
              </a:ln>
              <a:effectLst/>
            </p:spPr>
            <p:txBody>
              <a:bodyPr lIns="26988" tIns="14288" rIns="26988" bIns="14288">
                <a:spAutoFit/>
              </a:bodyPr>
              <a:lstStyle/>
              <a:p>
                <a:pPr defTabSz="82550"/>
                <a:r>
                  <a:rPr lang="en-US" altLang="zh-CN" sz="700">
                    <a:solidFill>
                      <a:srgbClr val="000000"/>
                    </a:solidFill>
                    <a:latin typeface="Arial" charset="0"/>
                    <a:ea typeface="宋体" pitchFamily="2" charset="-122"/>
                  </a:rPr>
                  <a:t>int maximum(</a:t>
                </a:r>
                <a:r>
                  <a:rPr lang="en-US" altLang="zh-CN" sz="700">
                    <a:solidFill>
                      <a:schemeClr val="accent2"/>
                    </a:solidFill>
                    <a:latin typeface="Arial" charset="0"/>
                    <a:ea typeface="宋体" pitchFamily="2" charset="-122"/>
                  </a:rPr>
                  <a:t>Hoo</a:t>
                </a:r>
                <a:r>
                  <a:rPr lang="en-US" altLang="zh-CN" sz="700">
                    <a:solidFill>
                      <a:srgbClr val="000000"/>
                    </a:solidFill>
                    <a:latin typeface="Arial" charset="0"/>
                    <a:ea typeface="宋体" pitchFamily="2" charset="-122"/>
                  </a:rPr>
                  <a:t> a, </a:t>
                </a:r>
                <a:r>
                  <a:rPr lang="en-US" altLang="zh-CN" sz="700">
                    <a:solidFill>
                      <a:schemeClr val="accent2"/>
                    </a:solidFill>
                    <a:latin typeface="Arial" charset="0"/>
                    <a:ea typeface="宋体" pitchFamily="2" charset="-122"/>
                  </a:rPr>
                  <a:t>Hoo</a:t>
                </a:r>
                <a:r>
                  <a:rPr lang="en-US" altLang="zh-CN" sz="700">
                    <a:solidFill>
                      <a:srgbClr val="000000"/>
                    </a:solidFill>
                    <a:latin typeface="Arial" charset="0"/>
                    <a:ea typeface="宋体" pitchFamily="2" charset="-122"/>
                  </a:rPr>
                  <a:t> b)</a:t>
                </a:r>
              </a:p>
              <a:p>
                <a:pPr defTabSz="82550"/>
                <a:r>
                  <a:rPr lang="en-US" altLang="zh-CN" sz="700">
                    <a:solidFill>
                      <a:srgbClr val="000000"/>
                    </a:solidFill>
                    <a:latin typeface="Arial" charset="0"/>
                    <a:ea typeface="宋体" pitchFamily="2" charset="-122"/>
                  </a:rPr>
                  <a:t>{</a:t>
                </a:r>
              </a:p>
              <a:p>
                <a:pPr defTabSz="82550"/>
                <a:r>
                  <a:rPr lang="en-US" altLang="zh-CN" sz="700">
                    <a:solidFill>
                      <a:srgbClr val="000000"/>
                    </a:solidFill>
                    <a:latin typeface="Arial" charset="0"/>
                    <a:ea typeface="宋体" pitchFamily="2" charset="-122"/>
                  </a:rPr>
                  <a:t>     if (a &gt; b)</a:t>
                </a:r>
              </a:p>
              <a:p>
                <a:pPr defTabSz="82550"/>
                <a:r>
                  <a:rPr lang="en-US" altLang="zh-CN" sz="700">
                    <a:solidFill>
                      <a:srgbClr val="000000"/>
                    </a:solidFill>
                    <a:latin typeface="Arial" charset="0"/>
                    <a:ea typeface="宋体" pitchFamily="2" charset="-122"/>
                  </a:rPr>
                  <a:t>         return a;</a:t>
                </a:r>
              </a:p>
              <a:p>
                <a:pPr defTabSz="82550"/>
                <a:r>
                  <a:rPr lang="en-US" altLang="zh-CN" sz="700">
                    <a:solidFill>
                      <a:srgbClr val="000000"/>
                    </a:solidFill>
                    <a:latin typeface="Arial" charset="0"/>
                    <a:ea typeface="宋体" pitchFamily="2" charset="-122"/>
                  </a:rPr>
                  <a:t>     else</a:t>
                </a:r>
              </a:p>
              <a:p>
                <a:pPr defTabSz="82550"/>
                <a:r>
                  <a:rPr lang="en-US" altLang="zh-CN" sz="700">
                    <a:solidFill>
                      <a:srgbClr val="000000"/>
                    </a:solidFill>
                    <a:latin typeface="Arial" charset="0"/>
                    <a:ea typeface="宋体" pitchFamily="2" charset="-122"/>
                  </a:rPr>
                  <a:t>         return b;</a:t>
                </a:r>
              </a:p>
              <a:p>
                <a:pPr defTabSz="82550"/>
                <a:r>
                  <a:rPr lang="en-US" altLang="zh-CN" sz="700">
                    <a:solidFill>
                      <a:srgbClr val="000000"/>
                    </a:solidFill>
                    <a:latin typeface="Arial" charset="0"/>
                    <a:ea typeface="宋体" pitchFamily="2" charset="-122"/>
                  </a:rPr>
                  <a:t>}</a:t>
                </a:r>
                <a:endParaRPr lang="en-US" altLang="zh-CN" sz="700" b="1">
                  <a:solidFill>
                    <a:schemeClr val="bg2"/>
                  </a:solidFill>
                  <a:latin typeface="Arial" charset="0"/>
                  <a:ea typeface="宋体" pitchFamily="2" charset="-122"/>
                </a:endParaRPr>
              </a:p>
              <a:p>
                <a:pPr defTabSz="82550"/>
                <a:endParaRPr lang="en-US" altLang="zh-CN" sz="700" b="1">
                  <a:solidFill>
                    <a:schemeClr val="accent2"/>
                  </a:solidFill>
                  <a:latin typeface="Arial" charset="0"/>
                  <a:ea typeface="宋体" pitchFamily="2" charset="-122"/>
                </a:endParaRPr>
              </a:p>
              <a:p>
                <a:pPr defTabSz="82550" eaLnBrk="1"/>
                <a:endParaRPr lang="zh-CN" altLang="en-US" sz="700" b="1">
                  <a:solidFill>
                    <a:schemeClr val="accent2"/>
                  </a:solidFill>
                  <a:latin typeface="Arial" charset="0"/>
                  <a:ea typeface="宋体" pitchFamily="2" charset="-122"/>
                </a:endParaRPr>
              </a:p>
            </p:txBody>
          </p:sp>
        </p:grpSp>
        <p:grpSp>
          <p:nvGrpSpPr>
            <p:cNvPr id="12324" name="Group 36"/>
            <p:cNvGrpSpPr>
              <a:grpSpLocks/>
            </p:cNvGrpSpPr>
            <p:nvPr/>
          </p:nvGrpSpPr>
          <p:grpSpPr bwMode="auto">
            <a:xfrm>
              <a:off x="7121525" y="5472113"/>
              <a:ext cx="1500188" cy="1003300"/>
              <a:chOff x="4486" y="3447"/>
              <a:chExt cx="945" cy="632"/>
            </a:xfrm>
          </p:grpSpPr>
          <p:sp>
            <p:nvSpPr>
              <p:cNvPr id="12322" name="Rectangle 34"/>
              <p:cNvSpPr>
                <a:spLocks noChangeArrowheads="1"/>
              </p:cNvSpPr>
              <p:nvPr/>
            </p:nvSpPr>
            <p:spPr bwMode="auto">
              <a:xfrm>
                <a:off x="4486" y="3447"/>
                <a:ext cx="897" cy="60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2323" name="Rectangle 35"/>
              <p:cNvSpPr>
                <a:spLocks noChangeArrowheads="1"/>
              </p:cNvSpPr>
              <p:nvPr/>
            </p:nvSpPr>
            <p:spPr bwMode="auto">
              <a:xfrm>
                <a:off x="4504" y="3458"/>
                <a:ext cx="927" cy="621"/>
              </a:xfrm>
              <a:prstGeom prst="rect">
                <a:avLst/>
              </a:prstGeom>
              <a:noFill/>
              <a:ln w="12700">
                <a:noFill/>
                <a:miter lim="800000"/>
                <a:headEnd/>
                <a:tailEnd/>
              </a:ln>
              <a:effectLst/>
            </p:spPr>
            <p:txBody>
              <a:bodyPr lIns="26988" tIns="14288" rIns="26988" bIns="14288">
                <a:spAutoFit/>
              </a:bodyPr>
              <a:lstStyle/>
              <a:p>
                <a:pPr defTabSz="82550"/>
                <a:r>
                  <a:rPr lang="en-US" altLang="zh-CN" sz="700">
                    <a:solidFill>
                      <a:srgbClr val="000000"/>
                    </a:solidFill>
                    <a:latin typeface="Arial" charset="0"/>
                    <a:ea typeface="宋体" pitchFamily="2" charset="-122"/>
                  </a:rPr>
                  <a:t>int maximum(</a:t>
                </a:r>
                <a:r>
                  <a:rPr lang="en-US" altLang="zh-CN" sz="700">
                    <a:solidFill>
                      <a:schemeClr val="accent2"/>
                    </a:solidFill>
                    <a:latin typeface="Arial" charset="0"/>
                    <a:ea typeface="宋体" pitchFamily="2" charset="-122"/>
                  </a:rPr>
                  <a:t>Goo</a:t>
                </a:r>
                <a:r>
                  <a:rPr lang="en-US" altLang="zh-CN" sz="700">
                    <a:solidFill>
                      <a:srgbClr val="000000"/>
                    </a:solidFill>
                    <a:latin typeface="Arial" charset="0"/>
                    <a:ea typeface="宋体" pitchFamily="2" charset="-122"/>
                  </a:rPr>
                  <a:t> a, </a:t>
                </a:r>
                <a:r>
                  <a:rPr lang="en-US" altLang="zh-CN" sz="700">
                    <a:solidFill>
                      <a:schemeClr val="accent2"/>
                    </a:solidFill>
                    <a:latin typeface="Arial" charset="0"/>
                    <a:ea typeface="宋体" pitchFamily="2" charset="-122"/>
                  </a:rPr>
                  <a:t>Goo</a:t>
                </a:r>
                <a:r>
                  <a:rPr lang="en-US" altLang="zh-CN" sz="700">
                    <a:solidFill>
                      <a:srgbClr val="000000"/>
                    </a:solidFill>
                    <a:latin typeface="Arial" charset="0"/>
                    <a:ea typeface="宋体" pitchFamily="2" charset="-122"/>
                  </a:rPr>
                  <a:t> b)</a:t>
                </a:r>
              </a:p>
              <a:p>
                <a:pPr defTabSz="82550"/>
                <a:r>
                  <a:rPr lang="en-US" altLang="zh-CN" sz="700">
                    <a:solidFill>
                      <a:srgbClr val="000000"/>
                    </a:solidFill>
                    <a:latin typeface="Arial" charset="0"/>
                    <a:ea typeface="宋体" pitchFamily="2" charset="-122"/>
                  </a:rPr>
                  <a:t>{</a:t>
                </a:r>
              </a:p>
              <a:p>
                <a:pPr defTabSz="82550"/>
                <a:r>
                  <a:rPr lang="en-US" altLang="zh-CN" sz="700">
                    <a:solidFill>
                      <a:srgbClr val="000000"/>
                    </a:solidFill>
                    <a:latin typeface="Arial" charset="0"/>
                    <a:ea typeface="宋体" pitchFamily="2" charset="-122"/>
                  </a:rPr>
                  <a:t>     if (a &gt; b)</a:t>
                </a:r>
              </a:p>
              <a:p>
                <a:pPr defTabSz="82550"/>
                <a:r>
                  <a:rPr lang="en-US" altLang="zh-CN" sz="700">
                    <a:solidFill>
                      <a:srgbClr val="000000"/>
                    </a:solidFill>
                    <a:latin typeface="Arial" charset="0"/>
                    <a:ea typeface="宋体" pitchFamily="2" charset="-122"/>
                  </a:rPr>
                  <a:t>         return a;</a:t>
                </a:r>
              </a:p>
              <a:p>
                <a:pPr defTabSz="82550"/>
                <a:r>
                  <a:rPr lang="en-US" altLang="zh-CN" sz="700">
                    <a:solidFill>
                      <a:srgbClr val="000000"/>
                    </a:solidFill>
                    <a:latin typeface="Arial" charset="0"/>
                    <a:ea typeface="宋体" pitchFamily="2" charset="-122"/>
                  </a:rPr>
                  <a:t>     else</a:t>
                </a:r>
              </a:p>
              <a:p>
                <a:pPr defTabSz="82550"/>
                <a:r>
                  <a:rPr lang="en-US" altLang="zh-CN" sz="700">
                    <a:solidFill>
                      <a:srgbClr val="000000"/>
                    </a:solidFill>
                    <a:latin typeface="Arial" charset="0"/>
                    <a:ea typeface="宋体" pitchFamily="2" charset="-122"/>
                  </a:rPr>
                  <a:t>         return b;</a:t>
                </a:r>
              </a:p>
              <a:p>
                <a:pPr defTabSz="82550"/>
                <a:r>
                  <a:rPr lang="en-US" altLang="zh-CN" sz="700">
                    <a:solidFill>
                      <a:srgbClr val="000000"/>
                    </a:solidFill>
                    <a:latin typeface="Arial" charset="0"/>
                    <a:ea typeface="宋体" pitchFamily="2" charset="-122"/>
                  </a:rPr>
                  <a:t>}</a:t>
                </a:r>
                <a:endParaRPr lang="en-US" altLang="zh-CN" sz="700" b="1">
                  <a:solidFill>
                    <a:schemeClr val="bg2"/>
                  </a:solidFill>
                  <a:latin typeface="Arial" charset="0"/>
                  <a:ea typeface="宋体" pitchFamily="2" charset="-122"/>
                </a:endParaRPr>
              </a:p>
              <a:p>
                <a:pPr defTabSz="82550"/>
                <a:endParaRPr lang="en-US" altLang="zh-CN" sz="700" b="1">
                  <a:solidFill>
                    <a:schemeClr val="accent2"/>
                  </a:solidFill>
                  <a:latin typeface="Arial" charset="0"/>
                  <a:ea typeface="宋体" pitchFamily="2" charset="-122"/>
                </a:endParaRPr>
              </a:p>
              <a:p>
                <a:pPr defTabSz="82550" eaLnBrk="1"/>
                <a:endParaRPr lang="zh-CN" altLang="en-US" sz="700" b="1">
                  <a:solidFill>
                    <a:schemeClr val="accent2"/>
                  </a:solidFill>
                  <a:latin typeface="Arial" charset="0"/>
                  <a:ea typeface="宋体" pitchFamily="2" charset="-122"/>
                </a:endParaRPr>
              </a:p>
            </p:txBody>
          </p:sp>
        </p:grpSp>
        <p:grpSp>
          <p:nvGrpSpPr>
            <p:cNvPr id="12327" name="Group 39"/>
            <p:cNvGrpSpPr>
              <a:grpSpLocks/>
            </p:cNvGrpSpPr>
            <p:nvPr/>
          </p:nvGrpSpPr>
          <p:grpSpPr bwMode="auto">
            <a:xfrm>
              <a:off x="7456488" y="3124200"/>
              <a:ext cx="1500187" cy="1003300"/>
              <a:chOff x="4697" y="1968"/>
              <a:chExt cx="945" cy="632"/>
            </a:xfrm>
          </p:grpSpPr>
          <p:sp>
            <p:nvSpPr>
              <p:cNvPr id="12325" name="Rectangle 37"/>
              <p:cNvSpPr>
                <a:spLocks noChangeArrowheads="1"/>
              </p:cNvSpPr>
              <p:nvPr/>
            </p:nvSpPr>
            <p:spPr bwMode="auto">
              <a:xfrm>
                <a:off x="4697" y="1968"/>
                <a:ext cx="897" cy="60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2326" name="Rectangle 38"/>
              <p:cNvSpPr>
                <a:spLocks noChangeArrowheads="1"/>
              </p:cNvSpPr>
              <p:nvPr/>
            </p:nvSpPr>
            <p:spPr bwMode="auto">
              <a:xfrm>
                <a:off x="4715" y="1979"/>
                <a:ext cx="927" cy="621"/>
              </a:xfrm>
              <a:prstGeom prst="rect">
                <a:avLst/>
              </a:prstGeom>
              <a:noFill/>
              <a:ln w="12700">
                <a:noFill/>
                <a:miter lim="800000"/>
                <a:headEnd/>
                <a:tailEnd/>
              </a:ln>
              <a:effectLst/>
            </p:spPr>
            <p:txBody>
              <a:bodyPr lIns="26988" tIns="14288" rIns="26988" bIns="14288">
                <a:spAutoFit/>
              </a:bodyPr>
              <a:lstStyle/>
              <a:p>
                <a:pPr defTabSz="82550"/>
                <a:r>
                  <a:rPr lang="en-US" altLang="zh-CN" sz="700">
                    <a:solidFill>
                      <a:srgbClr val="000000"/>
                    </a:solidFill>
                    <a:latin typeface="Arial" charset="0"/>
                    <a:ea typeface="宋体" pitchFamily="2" charset="-122"/>
                  </a:rPr>
                  <a:t>int maximum(</a:t>
                </a:r>
                <a:r>
                  <a:rPr lang="en-US" altLang="zh-CN" sz="700">
                    <a:solidFill>
                      <a:schemeClr val="accent2"/>
                    </a:solidFill>
                    <a:latin typeface="Arial" charset="0"/>
                    <a:ea typeface="宋体" pitchFamily="2" charset="-122"/>
                  </a:rPr>
                  <a:t>Doo</a:t>
                </a:r>
                <a:r>
                  <a:rPr lang="en-US" altLang="zh-CN" sz="700">
                    <a:solidFill>
                      <a:srgbClr val="000000"/>
                    </a:solidFill>
                    <a:latin typeface="Arial" charset="0"/>
                    <a:ea typeface="宋体" pitchFamily="2" charset="-122"/>
                  </a:rPr>
                  <a:t> a, </a:t>
                </a:r>
                <a:r>
                  <a:rPr lang="en-US" altLang="zh-CN" sz="700">
                    <a:solidFill>
                      <a:schemeClr val="accent2"/>
                    </a:solidFill>
                    <a:latin typeface="Arial" charset="0"/>
                    <a:ea typeface="宋体" pitchFamily="2" charset="-122"/>
                  </a:rPr>
                  <a:t>Doo</a:t>
                </a:r>
                <a:r>
                  <a:rPr lang="en-US" altLang="zh-CN" sz="700">
                    <a:solidFill>
                      <a:srgbClr val="000000"/>
                    </a:solidFill>
                    <a:latin typeface="Arial" charset="0"/>
                    <a:ea typeface="宋体" pitchFamily="2" charset="-122"/>
                  </a:rPr>
                  <a:t> b)</a:t>
                </a:r>
              </a:p>
              <a:p>
                <a:pPr defTabSz="82550"/>
                <a:r>
                  <a:rPr lang="en-US" altLang="zh-CN" sz="700">
                    <a:solidFill>
                      <a:srgbClr val="000000"/>
                    </a:solidFill>
                    <a:latin typeface="Arial" charset="0"/>
                    <a:ea typeface="宋体" pitchFamily="2" charset="-122"/>
                  </a:rPr>
                  <a:t>{</a:t>
                </a:r>
              </a:p>
              <a:p>
                <a:pPr defTabSz="82550"/>
                <a:r>
                  <a:rPr lang="en-US" altLang="zh-CN" sz="700">
                    <a:solidFill>
                      <a:srgbClr val="000000"/>
                    </a:solidFill>
                    <a:latin typeface="Arial" charset="0"/>
                    <a:ea typeface="宋体" pitchFamily="2" charset="-122"/>
                  </a:rPr>
                  <a:t>     if (a &gt; b)</a:t>
                </a:r>
              </a:p>
              <a:p>
                <a:pPr defTabSz="82550"/>
                <a:r>
                  <a:rPr lang="en-US" altLang="zh-CN" sz="700">
                    <a:solidFill>
                      <a:srgbClr val="000000"/>
                    </a:solidFill>
                    <a:latin typeface="Arial" charset="0"/>
                    <a:ea typeface="宋体" pitchFamily="2" charset="-122"/>
                  </a:rPr>
                  <a:t>         return a;</a:t>
                </a:r>
              </a:p>
              <a:p>
                <a:pPr defTabSz="82550"/>
                <a:r>
                  <a:rPr lang="en-US" altLang="zh-CN" sz="700">
                    <a:solidFill>
                      <a:srgbClr val="000000"/>
                    </a:solidFill>
                    <a:latin typeface="Arial" charset="0"/>
                    <a:ea typeface="宋体" pitchFamily="2" charset="-122"/>
                  </a:rPr>
                  <a:t>     else</a:t>
                </a:r>
              </a:p>
              <a:p>
                <a:pPr defTabSz="82550"/>
                <a:r>
                  <a:rPr lang="en-US" altLang="zh-CN" sz="700">
                    <a:solidFill>
                      <a:srgbClr val="000000"/>
                    </a:solidFill>
                    <a:latin typeface="Arial" charset="0"/>
                    <a:ea typeface="宋体" pitchFamily="2" charset="-122"/>
                  </a:rPr>
                  <a:t>         return b;</a:t>
                </a:r>
              </a:p>
              <a:p>
                <a:pPr defTabSz="82550"/>
                <a:r>
                  <a:rPr lang="en-US" altLang="zh-CN" sz="700">
                    <a:solidFill>
                      <a:srgbClr val="000000"/>
                    </a:solidFill>
                    <a:latin typeface="Arial" charset="0"/>
                    <a:ea typeface="宋体" pitchFamily="2" charset="-122"/>
                  </a:rPr>
                  <a:t>}</a:t>
                </a:r>
                <a:endParaRPr lang="en-US" altLang="zh-CN" sz="700" b="1">
                  <a:solidFill>
                    <a:schemeClr val="bg2"/>
                  </a:solidFill>
                  <a:latin typeface="Arial" charset="0"/>
                  <a:ea typeface="宋体" pitchFamily="2" charset="-122"/>
                </a:endParaRPr>
              </a:p>
              <a:p>
                <a:pPr defTabSz="82550"/>
                <a:endParaRPr lang="en-US" altLang="zh-CN" sz="700" b="1">
                  <a:solidFill>
                    <a:schemeClr val="accent2"/>
                  </a:solidFill>
                  <a:latin typeface="Arial" charset="0"/>
                  <a:ea typeface="宋体" pitchFamily="2" charset="-122"/>
                </a:endParaRPr>
              </a:p>
              <a:p>
                <a:pPr defTabSz="82550" eaLnBrk="1"/>
                <a:endParaRPr lang="zh-CN" altLang="en-US" sz="700" b="1">
                  <a:solidFill>
                    <a:schemeClr val="accent2"/>
                  </a:solidFill>
                  <a:latin typeface="Arial" charset="0"/>
                  <a:ea typeface="宋体" pitchFamily="2" charset="-122"/>
                </a:endParaRPr>
              </a:p>
            </p:txBody>
          </p:sp>
        </p:grpSp>
        <p:grpSp>
          <p:nvGrpSpPr>
            <p:cNvPr id="12330" name="Group 42"/>
            <p:cNvGrpSpPr>
              <a:grpSpLocks/>
            </p:cNvGrpSpPr>
            <p:nvPr/>
          </p:nvGrpSpPr>
          <p:grpSpPr bwMode="auto">
            <a:xfrm>
              <a:off x="6276975" y="5257800"/>
              <a:ext cx="1500188" cy="1003300"/>
              <a:chOff x="3954" y="3312"/>
              <a:chExt cx="945" cy="632"/>
            </a:xfrm>
          </p:grpSpPr>
          <p:sp>
            <p:nvSpPr>
              <p:cNvPr id="12328" name="Rectangle 40"/>
              <p:cNvSpPr>
                <a:spLocks noChangeArrowheads="1"/>
              </p:cNvSpPr>
              <p:nvPr/>
            </p:nvSpPr>
            <p:spPr bwMode="auto">
              <a:xfrm>
                <a:off x="3954" y="3312"/>
                <a:ext cx="897" cy="60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2329" name="Rectangle 41"/>
              <p:cNvSpPr>
                <a:spLocks noChangeArrowheads="1"/>
              </p:cNvSpPr>
              <p:nvPr/>
            </p:nvSpPr>
            <p:spPr bwMode="auto">
              <a:xfrm>
                <a:off x="3972" y="3323"/>
                <a:ext cx="927" cy="621"/>
              </a:xfrm>
              <a:prstGeom prst="rect">
                <a:avLst/>
              </a:prstGeom>
              <a:noFill/>
              <a:ln w="12700">
                <a:noFill/>
                <a:miter lim="800000"/>
                <a:headEnd/>
                <a:tailEnd/>
              </a:ln>
              <a:effectLst/>
            </p:spPr>
            <p:txBody>
              <a:bodyPr lIns="26988" tIns="14288" rIns="26988" bIns="14288">
                <a:spAutoFit/>
              </a:bodyPr>
              <a:lstStyle/>
              <a:p>
                <a:pPr defTabSz="82550"/>
                <a:r>
                  <a:rPr lang="en-US" altLang="zh-CN" sz="700">
                    <a:solidFill>
                      <a:srgbClr val="000000"/>
                    </a:solidFill>
                    <a:latin typeface="Arial" charset="0"/>
                    <a:ea typeface="宋体" pitchFamily="2" charset="-122"/>
                  </a:rPr>
                  <a:t>int maximum(</a:t>
                </a:r>
                <a:r>
                  <a:rPr lang="en-US" altLang="zh-CN" sz="700">
                    <a:solidFill>
                      <a:schemeClr val="accent2"/>
                    </a:solidFill>
                    <a:latin typeface="Arial" charset="0"/>
                    <a:ea typeface="宋体" pitchFamily="2" charset="-122"/>
                  </a:rPr>
                  <a:t>Coo</a:t>
                </a:r>
                <a:r>
                  <a:rPr lang="en-US" altLang="zh-CN" sz="700">
                    <a:solidFill>
                      <a:srgbClr val="000000"/>
                    </a:solidFill>
                    <a:latin typeface="Arial" charset="0"/>
                    <a:ea typeface="宋体" pitchFamily="2" charset="-122"/>
                  </a:rPr>
                  <a:t> a, </a:t>
                </a:r>
                <a:r>
                  <a:rPr lang="en-US" altLang="zh-CN" sz="700">
                    <a:solidFill>
                      <a:schemeClr val="accent2"/>
                    </a:solidFill>
                    <a:latin typeface="Arial" charset="0"/>
                    <a:ea typeface="宋体" pitchFamily="2" charset="-122"/>
                  </a:rPr>
                  <a:t>Coo</a:t>
                </a:r>
                <a:r>
                  <a:rPr lang="en-US" altLang="zh-CN" sz="700">
                    <a:solidFill>
                      <a:srgbClr val="000000"/>
                    </a:solidFill>
                    <a:latin typeface="Arial" charset="0"/>
                    <a:ea typeface="宋体" pitchFamily="2" charset="-122"/>
                  </a:rPr>
                  <a:t> b)</a:t>
                </a:r>
              </a:p>
              <a:p>
                <a:pPr defTabSz="82550"/>
                <a:r>
                  <a:rPr lang="en-US" altLang="zh-CN" sz="700">
                    <a:solidFill>
                      <a:srgbClr val="000000"/>
                    </a:solidFill>
                    <a:latin typeface="Arial" charset="0"/>
                    <a:ea typeface="宋体" pitchFamily="2" charset="-122"/>
                  </a:rPr>
                  <a:t>{</a:t>
                </a:r>
              </a:p>
              <a:p>
                <a:pPr defTabSz="82550"/>
                <a:r>
                  <a:rPr lang="en-US" altLang="zh-CN" sz="700">
                    <a:solidFill>
                      <a:srgbClr val="000000"/>
                    </a:solidFill>
                    <a:latin typeface="Arial" charset="0"/>
                    <a:ea typeface="宋体" pitchFamily="2" charset="-122"/>
                  </a:rPr>
                  <a:t>     if (a &gt; b)</a:t>
                </a:r>
              </a:p>
              <a:p>
                <a:pPr defTabSz="82550"/>
                <a:r>
                  <a:rPr lang="en-US" altLang="zh-CN" sz="700">
                    <a:solidFill>
                      <a:srgbClr val="000000"/>
                    </a:solidFill>
                    <a:latin typeface="Arial" charset="0"/>
                    <a:ea typeface="宋体" pitchFamily="2" charset="-122"/>
                  </a:rPr>
                  <a:t>         return a;</a:t>
                </a:r>
              </a:p>
              <a:p>
                <a:pPr defTabSz="82550"/>
                <a:r>
                  <a:rPr lang="en-US" altLang="zh-CN" sz="700">
                    <a:solidFill>
                      <a:srgbClr val="000000"/>
                    </a:solidFill>
                    <a:latin typeface="Arial" charset="0"/>
                    <a:ea typeface="宋体" pitchFamily="2" charset="-122"/>
                  </a:rPr>
                  <a:t>     else</a:t>
                </a:r>
              </a:p>
              <a:p>
                <a:pPr defTabSz="82550"/>
                <a:r>
                  <a:rPr lang="en-US" altLang="zh-CN" sz="700">
                    <a:solidFill>
                      <a:srgbClr val="000000"/>
                    </a:solidFill>
                    <a:latin typeface="Arial" charset="0"/>
                    <a:ea typeface="宋体" pitchFamily="2" charset="-122"/>
                  </a:rPr>
                  <a:t>         return b;</a:t>
                </a:r>
              </a:p>
              <a:p>
                <a:pPr defTabSz="82550"/>
                <a:r>
                  <a:rPr lang="en-US" altLang="zh-CN" sz="700">
                    <a:solidFill>
                      <a:srgbClr val="000000"/>
                    </a:solidFill>
                    <a:latin typeface="Arial" charset="0"/>
                    <a:ea typeface="宋体" pitchFamily="2" charset="-122"/>
                  </a:rPr>
                  <a:t>}</a:t>
                </a:r>
                <a:endParaRPr lang="en-US" altLang="zh-CN" sz="700" b="1">
                  <a:solidFill>
                    <a:schemeClr val="bg2"/>
                  </a:solidFill>
                  <a:latin typeface="Arial" charset="0"/>
                  <a:ea typeface="宋体" pitchFamily="2" charset="-122"/>
                </a:endParaRPr>
              </a:p>
              <a:p>
                <a:pPr defTabSz="82550"/>
                <a:endParaRPr lang="en-US" altLang="zh-CN" sz="700" b="1">
                  <a:solidFill>
                    <a:schemeClr val="accent2"/>
                  </a:solidFill>
                  <a:latin typeface="Arial" charset="0"/>
                  <a:ea typeface="宋体" pitchFamily="2" charset="-122"/>
                </a:endParaRPr>
              </a:p>
              <a:p>
                <a:pPr defTabSz="82550" eaLnBrk="1"/>
                <a:endParaRPr lang="zh-CN" altLang="en-US" sz="700" b="1">
                  <a:solidFill>
                    <a:schemeClr val="accent2"/>
                  </a:solidFill>
                  <a:latin typeface="Arial" charset="0"/>
                  <a:ea typeface="宋体" pitchFamily="2" charset="-122"/>
                </a:endParaRPr>
              </a:p>
            </p:txBody>
          </p:sp>
        </p:grpSp>
        <p:grpSp>
          <p:nvGrpSpPr>
            <p:cNvPr id="12333" name="Group 45"/>
            <p:cNvGrpSpPr>
              <a:grpSpLocks/>
            </p:cNvGrpSpPr>
            <p:nvPr/>
          </p:nvGrpSpPr>
          <p:grpSpPr bwMode="auto">
            <a:xfrm>
              <a:off x="7191375" y="4211638"/>
              <a:ext cx="1500188" cy="1003300"/>
              <a:chOff x="4530" y="2653"/>
              <a:chExt cx="945" cy="632"/>
            </a:xfrm>
          </p:grpSpPr>
          <p:sp>
            <p:nvSpPr>
              <p:cNvPr id="12331" name="Rectangle 43"/>
              <p:cNvSpPr>
                <a:spLocks noChangeArrowheads="1"/>
              </p:cNvSpPr>
              <p:nvPr/>
            </p:nvSpPr>
            <p:spPr bwMode="auto">
              <a:xfrm>
                <a:off x="4530" y="2653"/>
                <a:ext cx="897" cy="60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2332" name="Rectangle 44"/>
              <p:cNvSpPr>
                <a:spLocks noChangeArrowheads="1"/>
              </p:cNvSpPr>
              <p:nvPr/>
            </p:nvSpPr>
            <p:spPr bwMode="auto">
              <a:xfrm>
                <a:off x="4548" y="2664"/>
                <a:ext cx="927" cy="621"/>
              </a:xfrm>
              <a:prstGeom prst="rect">
                <a:avLst/>
              </a:prstGeom>
              <a:noFill/>
              <a:ln w="12700">
                <a:noFill/>
                <a:miter lim="800000"/>
                <a:headEnd/>
                <a:tailEnd/>
              </a:ln>
              <a:effectLst/>
            </p:spPr>
            <p:txBody>
              <a:bodyPr lIns="26988" tIns="14288" rIns="26988" bIns="14288">
                <a:spAutoFit/>
              </a:bodyPr>
              <a:lstStyle/>
              <a:p>
                <a:pPr defTabSz="82550"/>
                <a:r>
                  <a:rPr lang="en-US" altLang="zh-CN" sz="700">
                    <a:solidFill>
                      <a:srgbClr val="000000"/>
                    </a:solidFill>
                    <a:latin typeface="Arial" charset="0"/>
                    <a:ea typeface="宋体" pitchFamily="2" charset="-122"/>
                  </a:rPr>
                  <a:t>int maximum(</a:t>
                </a:r>
                <a:r>
                  <a:rPr lang="en-US" altLang="zh-CN" sz="700">
                    <a:solidFill>
                      <a:schemeClr val="accent2"/>
                    </a:solidFill>
                    <a:latin typeface="Arial" charset="0"/>
                    <a:ea typeface="宋体" pitchFamily="2" charset="-122"/>
                  </a:rPr>
                  <a:t>Boo</a:t>
                </a:r>
                <a:r>
                  <a:rPr lang="en-US" altLang="zh-CN" sz="700">
                    <a:solidFill>
                      <a:srgbClr val="000000"/>
                    </a:solidFill>
                    <a:latin typeface="Arial" charset="0"/>
                    <a:ea typeface="宋体" pitchFamily="2" charset="-122"/>
                  </a:rPr>
                  <a:t> a, </a:t>
                </a:r>
                <a:r>
                  <a:rPr lang="en-US" altLang="zh-CN" sz="700">
                    <a:solidFill>
                      <a:schemeClr val="accent2"/>
                    </a:solidFill>
                    <a:latin typeface="Arial" charset="0"/>
                    <a:ea typeface="宋体" pitchFamily="2" charset="-122"/>
                  </a:rPr>
                  <a:t>Boo</a:t>
                </a:r>
                <a:r>
                  <a:rPr lang="en-US" altLang="zh-CN" sz="700">
                    <a:solidFill>
                      <a:srgbClr val="000000"/>
                    </a:solidFill>
                    <a:latin typeface="Arial" charset="0"/>
                    <a:ea typeface="宋体" pitchFamily="2" charset="-122"/>
                  </a:rPr>
                  <a:t> b)</a:t>
                </a:r>
              </a:p>
              <a:p>
                <a:pPr defTabSz="82550"/>
                <a:r>
                  <a:rPr lang="en-US" altLang="zh-CN" sz="700">
                    <a:solidFill>
                      <a:srgbClr val="000000"/>
                    </a:solidFill>
                    <a:latin typeface="Arial" charset="0"/>
                    <a:ea typeface="宋体" pitchFamily="2" charset="-122"/>
                  </a:rPr>
                  <a:t>{</a:t>
                </a:r>
              </a:p>
              <a:p>
                <a:pPr defTabSz="82550"/>
                <a:r>
                  <a:rPr lang="en-US" altLang="zh-CN" sz="700">
                    <a:solidFill>
                      <a:srgbClr val="000000"/>
                    </a:solidFill>
                    <a:latin typeface="Arial" charset="0"/>
                    <a:ea typeface="宋体" pitchFamily="2" charset="-122"/>
                  </a:rPr>
                  <a:t>     if (a &gt; b)</a:t>
                </a:r>
              </a:p>
              <a:p>
                <a:pPr defTabSz="82550"/>
                <a:r>
                  <a:rPr lang="en-US" altLang="zh-CN" sz="700">
                    <a:solidFill>
                      <a:srgbClr val="000000"/>
                    </a:solidFill>
                    <a:latin typeface="Arial" charset="0"/>
                    <a:ea typeface="宋体" pitchFamily="2" charset="-122"/>
                  </a:rPr>
                  <a:t>         return a;</a:t>
                </a:r>
              </a:p>
              <a:p>
                <a:pPr defTabSz="82550"/>
                <a:r>
                  <a:rPr lang="en-US" altLang="zh-CN" sz="700">
                    <a:solidFill>
                      <a:srgbClr val="000000"/>
                    </a:solidFill>
                    <a:latin typeface="Arial" charset="0"/>
                    <a:ea typeface="宋体" pitchFamily="2" charset="-122"/>
                  </a:rPr>
                  <a:t>     else</a:t>
                </a:r>
              </a:p>
              <a:p>
                <a:pPr defTabSz="82550"/>
                <a:r>
                  <a:rPr lang="en-US" altLang="zh-CN" sz="700">
                    <a:solidFill>
                      <a:srgbClr val="000000"/>
                    </a:solidFill>
                    <a:latin typeface="Arial" charset="0"/>
                    <a:ea typeface="宋体" pitchFamily="2" charset="-122"/>
                  </a:rPr>
                  <a:t>         return b;</a:t>
                </a:r>
              </a:p>
              <a:p>
                <a:pPr defTabSz="82550"/>
                <a:r>
                  <a:rPr lang="en-US" altLang="zh-CN" sz="700">
                    <a:solidFill>
                      <a:srgbClr val="000000"/>
                    </a:solidFill>
                    <a:latin typeface="Arial" charset="0"/>
                    <a:ea typeface="宋体" pitchFamily="2" charset="-122"/>
                  </a:rPr>
                  <a:t>}</a:t>
                </a:r>
                <a:endParaRPr lang="en-US" altLang="zh-CN" sz="700" b="1">
                  <a:solidFill>
                    <a:schemeClr val="bg2"/>
                  </a:solidFill>
                  <a:latin typeface="Arial" charset="0"/>
                  <a:ea typeface="宋体" pitchFamily="2" charset="-122"/>
                </a:endParaRPr>
              </a:p>
              <a:p>
                <a:pPr defTabSz="82550"/>
                <a:endParaRPr lang="en-US" altLang="zh-CN" sz="700" b="1">
                  <a:solidFill>
                    <a:schemeClr val="accent2"/>
                  </a:solidFill>
                  <a:latin typeface="Arial" charset="0"/>
                  <a:ea typeface="宋体" pitchFamily="2" charset="-122"/>
                </a:endParaRPr>
              </a:p>
              <a:p>
                <a:pPr defTabSz="82550" eaLnBrk="1"/>
                <a:endParaRPr lang="zh-CN" altLang="en-US" sz="700" b="1">
                  <a:solidFill>
                    <a:schemeClr val="accent2"/>
                  </a:solidFill>
                  <a:latin typeface="Arial" charset="0"/>
                  <a:ea typeface="宋体" pitchFamily="2" charset="-122"/>
                </a:endParaRPr>
              </a:p>
            </p:txBody>
          </p:sp>
        </p:grpSp>
        <p:grpSp>
          <p:nvGrpSpPr>
            <p:cNvPr id="12336" name="Group 48"/>
            <p:cNvGrpSpPr>
              <a:grpSpLocks/>
            </p:cNvGrpSpPr>
            <p:nvPr/>
          </p:nvGrpSpPr>
          <p:grpSpPr bwMode="auto">
            <a:xfrm>
              <a:off x="2508250" y="4587875"/>
              <a:ext cx="1500188" cy="1003300"/>
              <a:chOff x="1580" y="2890"/>
              <a:chExt cx="945" cy="632"/>
            </a:xfrm>
          </p:grpSpPr>
          <p:sp>
            <p:nvSpPr>
              <p:cNvPr id="12334" name="Rectangle 46"/>
              <p:cNvSpPr>
                <a:spLocks noChangeArrowheads="1"/>
              </p:cNvSpPr>
              <p:nvPr/>
            </p:nvSpPr>
            <p:spPr bwMode="auto">
              <a:xfrm>
                <a:off x="1580" y="2890"/>
                <a:ext cx="897" cy="60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2335" name="Rectangle 47"/>
              <p:cNvSpPr>
                <a:spLocks noChangeArrowheads="1"/>
              </p:cNvSpPr>
              <p:nvPr/>
            </p:nvSpPr>
            <p:spPr bwMode="auto">
              <a:xfrm>
                <a:off x="1598" y="2901"/>
                <a:ext cx="927" cy="621"/>
              </a:xfrm>
              <a:prstGeom prst="rect">
                <a:avLst/>
              </a:prstGeom>
              <a:noFill/>
              <a:ln w="12700">
                <a:noFill/>
                <a:miter lim="800000"/>
                <a:headEnd/>
                <a:tailEnd/>
              </a:ln>
              <a:effectLst/>
            </p:spPr>
            <p:txBody>
              <a:bodyPr lIns="26988" tIns="14288" rIns="26988" bIns="14288">
                <a:spAutoFit/>
              </a:bodyPr>
              <a:lstStyle/>
              <a:p>
                <a:pPr defTabSz="82550"/>
                <a:r>
                  <a:rPr lang="en-US" altLang="zh-CN" sz="700">
                    <a:solidFill>
                      <a:srgbClr val="000000"/>
                    </a:solidFill>
                    <a:latin typeface="Arial" charset="0"/>
                    <a:ea typeface="宋体" pitchFamily="2" charset="-122"/>
                  </a:rPr>
                  <a:t>int maximum(</a:t>
                </a:r>
                <a:r>
                  <a:rPr lang="en-US" altLang="zh-CN" sz="700">
                    <a:solidFill>
                      <a:schemeClr val="accent2"/>
                    </a:solidFill>
                    <a:latin typeface="Arial" charset="0"/>
                    <a:ea typeface="宋体" pitchFamily="2" charset="-122"/>
                  </a:rPr>
                  <a:t>Knafn</a:t>
                </a:r>
                <a:r>
                  <a:rPr lang="en-US" altLang="zh-CN" sz="700">
                    <a:solidFill>
                      <a:srgbClr val="000000"/>
                    </a:solidFill>
                    <a:latin typeface="Arial" charset="0"/>
                    <a:ea typeface="宋体" pitchFamily="2" charset="-122"/>
                  </a:rPr>
                  <a:t> a, </a:t>
                </a:r>
                <a:r>
                  <a:rPr lang="en-US" altLang="zh-CN" sz="700">
                    <a:solidFill>
                      <a:schemeClr val="accent2"/>
                    </a:solidFill>
                    <a:latin typeface="Arial" charset="0"/>
                    <a:ea typeface="宋体" pitchFamily="2" charset="-122"/>
                  </a:rPr>
                  <a:t>Knafn</a:t>
                </a:r>
                <a:r>
                  <a:rPr lang="en-US" altLang="zh-CN" sz="700">
                    <a:solidFill>
                      <a:srgbClr val="000000"/>
                    </a:solidFill>
                    <a:latin typeface="Arial" charset="0"/>
                    <a:ea typeface="宋体" pitchFamily="2" charset="-122"/>
                  </a:rPr>
                  <a:t> b)</a:t>
                </a:r>
              </a:p>
              <a:p>
                <a:pPr defTabSz="82550"/>
                <a:r>
                  <a:rPr lang="en-US" altLang="zh-CN" sz="700">
                    <a:solidFill>
                      <a:srgbClr val="000000"/>
                    </a:solidFill>
                    <a:latin typeface="Arial" charset="0"/>
                    <a:ea typeface="宋体" pitchFamily="2" charset="-122"/>
                  </a:rPr>
                  <a:t>{</a:t>
                </a:r>
              </a:p>
              <a:p>
                <a:pPr defTabSz="82550"/>
                <a:r>
                  <a:rPr lang="en-US" altLang="zh-CN" sz="700">
                    <a:solidFill>
                      <a:srgbClr val="000000"/>
                    </a:solidFill>
                    <a:latin typeface="Arial" charset="0"/>
                    <a:ea typeface="宋体" pitchFamily="2" charset="-122"/>
                  </a:rPr>
                  <a:t>     if (a &gt; b)</a:t>
                </a:r>
              </a:p>
              <a:p>
                <a:pPr defTabSz="82550"/>
                <a:r>
                  <a:rPr lang="en-US" altLang="zh-CN" sz="700">
                    <a:solidFill>
                      <a:srgbClr val="000000"/>
                    </a:solidFill>
                    <a:latin typeface="Arial" charset="0"/>
                    <a:ea typeface="宋体" pitchFamily="2" charset="-122"/>
                  </a:rPr>
                  <a:t>         return a;</a:t>
                </a:r>
              </a:p>
              <a:p>
                <a:pPr defTabSz="82550"/>
                <a:r>
                  <a:rPr lang="en-US" altLang="zh-CN" sz="700">
                    <a:solidFill>
                      <a:srgbClr val="000000"/>
                    </a:solidFill>
                    <a:latin typeface="Arial" charset="0"/>
                    <a:ea typeface="宋体" pitchFamily="2" charset="-122"/>
                  </a:rPr>
                  <a:t>     else</a:t>
                </a:r>
              </a:p>
              <a:p>
                <a:pPr defTabSz="82550"/>
                <a:r>
                  <a:rPr lang="en-US" altLang="zh-CN" sz="700">
                    <a:solidFill>
                      <a:srgbClr val="000000"/>
                    </a:solidFill>
                    <a:latin typeface="Arial" charset="0"/>
                    <a:ea typeface="宋体" pitchFamily="2" charset="-122"/>
                  </a:rPr>
                  <a:t>         return b;</a:t>
                </a:r>
              </a:p>
              <a:p>
                <a:pPr defTabSz="82550"/>
                <a:r>
                  <a:rPr lang="en-US" altLang="zh-CN" sz="700">
                    <a:solidFill>
                      <a:srgbClr val="000000"/>
                    </a:solidFill>
                    <a:latin typeface="Arial" charset="0"/>
                    <a:ea typeface="宋体" pitchFamily="2" charset="-122"/>
                  </a:rPr>
                  <a:t>}</a:t>
                </a:r>
                <a:endParaRPr lang="en-US" altLang="zh-CN" sz="700" b="1">
                  <a:solidFill>
                    <a:schemeClr val="bg2"/>
                  </a:solidFill>
                  <a:latin typeface="Arial" charset="0"/>
                  <a:ea typeface="宋体" pitchFamily="2" charset="-122"/>
                </a:endParaRPr>
              </a:p>
              <a:p>
                <a:pPr defTabSz="82550"/>
                <a:endParaRPr lang="en-US" altLang="zh-CN" sz="700" b="1">
                  <a:solidFill>
                    <a:schemeClr val="accent2"/>
                  </a:solidFill>
                  <a:latin typeface="Arial" charset="0"/>
                  <a:ea typeface="宋体" pitchFamily="2" charset="-122"/>
                </a:endParaRPr>
              </a:p>
              <a:p>
                <a:pPr defTabSz="82550" eaLnBrk="1"/>
                <a:endParaRPr lang="zh-CN" altLang="en-US" sz="700" b="1">
                  <a:solidFill>
                    <a:schemeClr val="accent2"/>
                  </a:solidFill>
                  <a:latin typeface="Arial" charset="0"/>
                  <a:ea typeface="宋体" pitchFamily="2" charset="-122"/>
                </a:endParaRPr>
              </a:p>
            </p:txBody>
          </p:sp>
        </p:grpSp>
        <p:grpSp>
          <p:nvGrpSpPr>
            <p:cNvPr id="12339" name="Group 51"/>
            <p:cNvGrpSpPr>
              <a:grpSpLocks/>
            </p:cNvGrpSpPr>
            <p:nvPr/>
          </p:nvGrpSpPr>
          <p:grpSpPr bwMode="auto">
            <a:xfrm>
              <a:off x="3879850" y="3460750"/>
              <a:ext cx="1500188" cy="1003300"/>
              <a:chOff x="2444" y="2180"/>
              <a:chExt cx="945" cy="632"/>
            </a:xfrm>
          </p:grpSpPr>
          <p:sp>
            <p:nvSpPr>
              <p:cNvPr id="12337" name="Rectangle 49"/>
              <p:cNvSpPr>
                <a:spLocks noChangeArrowheads="1"/>
              </p:cNvSpPr>
              <p:nvPr/>
            </p:nvSpPr>
            <p:spPr bwMode="auto">
              <a:xfrm>
                <a:off x="2444" y="2180"/>
                <a:ext cx="897" cy="60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2338" name="Rectangle 50"/>
              <p:cNvSpPr>
                <a:spLocks noChangeArrowheads="1"/>
              </p:cNvSpPr>
              <p:nvPr/>
            </p:nvSpPr>
            <p:spPr bwMode="auto">
              <a:xfrm>
                <a:off x="2462" y="2191"/>
                <a:ext cx="927" cy="621"/>
              </a:xfrm>
              <a:prstGeom prst="rect">
                <a:avLst/>
              </a:prstGeom>
              <a:noFill/>
              <a:ln w="12700">
                <a:noFill/>
                <a:miter lim="800000"/>
                <a:headEnd/>
                <a:tailEnd/>
              </a:ln>
              <a:effectLst/>
            </p:spPr>
            <p:txBody>
              <a:bodyPr lIns="26988" tIns="14288" rIns="26988" bIns="14288">
                <a:spAutoFit/>
              </a:bodyPr>
              <a:lstStyle/>
              <a:p>
                <a:pPr defTabSz="82550"/>
                <a:r>
                  <a:rPr lang="en-US" altLang="zh-CN" sz="700">
                    <a:solidFill>
                      <a:srgbClr val="000000"/>
                    </a:solidFill>
                    <a:latin typeface="Arial" charset="0"/>
                    <a:ea typeface="宋体" pitchFamily="2" charset="-122"/>
                  </a:rPr>
                  <a:t>int maximum(</a:t>
                </a:r>
                <a:r>
                  <a:rPr lang="en-US" altLang="zh-CN" sz="700">
                    <a:solidFill>
                      <a:schemeClr val="accent2"/>
                    </a:solidFill>
                    <a:latin typeface="Arial" charset="0"/>
                    <a:ea typeface="宋体" pitchFamily="2" charset="-122"/>
                  </a:rPr>
                  <a:t>Foo</a:t>
                </a:r>
                <a:r>
                  <a:rPr lang="en-US" altLang="zh-CN" sz="700">
                    <a:solidFill>
                      <a:srgbClr val="000000"/>
                    </a:solidFill>
                    <a:latin typeface="Arial" charset="0"/>
                    <a:ea typeface="宋体" pitchFamily="2" charset="-122"/>
                  </a:rPr>
                  <a:t> a, </a:t>
                </a:r>
                <a:r>
                  <a:rPr lang="en-US" altLang="zh-CN" sz="700">
                    <a:solidFill>
                      <a:schemeClr val="accent2"/>
                    </a:solidFill>
                    <a:latin typeface="Arial" charset="0"/>
                    <a:ea typeface="宋体" pitchFamily="2" charset="-122"/>
                  </a:rPr>
                  <a:t>Foo</a:t>
                </a:r>
                <a:r>
                  <a:rPr lang="en-US" altLang="zh-CN" sz="700">
                    <a:solidFill>
                      <a:srgbClr val="000000"/>
                    </a:solidFill>
                    <a:latin typeface="Arial" charset="0"/>
                    <a:ea typeface="宋体" pitchFamily="2" charset="-122"/>
                  </a:rPr>
                  <a:t> b)</a:t>
                </a:r>
              </a:p>
              <a:p>
                <a:pPr defTabSz="82550"/>
                <a:r>
                  <a:rPr lang="en-US" altLang="zh-CN" sz="700">
                    <a:solidFill>
                      <a:srgbClr val="000000"/>
                    </a:solidFill>
                    <a:latin typeface="Arial" charset="0"/>
                    <a:ea typeface="宋体" pitchFamily="2" charset="-122"/>
                  </a:rPr>
                  <a:t>{</a:t>
                </a:r>
              </a:p>
              <a:p>
                <a:pPr defTabSz="82550"/>
                <a:r>
                  <a:rPr lang="en-US" altLang="zh-CN" sz="700">
                    <a:solidFill>
                      <a:srgbClr val="000000"/>
                    </a:solidFill>
                    <a:latin typeface="Arial" charset="0"/>
                    <a:ea typeface="宋体" pitchFamily="2" charset="-122"/>
                  </a:rPr>
                  <a:t>     if (a &gt; b)</a:t>
                </a:r>
              </a:p>
              <a:p>
                <a:pPr defTabSz="82550"/>
                <a:r>
                  <a:rPr lang="en-US" altLang="zh-CN" sz="700">
                    <a:solidFill>
                      <a:srgbClr val="000000"/>
                    </a:solidFill>
                    <a:latin typeface="Arial" charset="0"/>
                    <a:ea typeface="宋体" pitchFamily="2" charset="-122"/>
                  </a:rPr>
                  <a:t>         return a;</a:t>
                </a:r>
              </a:p>
              <a:p>
                <a:pPr defTabSz="82550"/>
                <a:r>
                  <a:rPr lang="en-US" altLang="zh-CN" sz="700">
                    <a:solidFill>
                      <a:srgbClr val="000000"/>
                    </a:solidFill>
                    <a:latin typeface="Arial" charset="0"/>
                    <a:ea typeface="宋体" pitchFamily="2" charset="-122"/>
                  </a:rPr>
                  <a:t>     else</a:t>
                </a:r>
              </a:p>
              <a:p>
                <a:pPr defTabSz="82550"/>
                <a:r>
                  <a:rPr lang="en-US" altLang="zh-CN" sz="700">
                    <a:solidFill>
                      <a:srgbClr val="000000"/>
                    </a:solidFill>
                    <a:latin typeface="Arial" charset="0"/>
                    <a:ea typeface="宋体" pitchFamily="2" charset="-122"/>
                  </a:rPr>
                  <a:t>         return b;</a:t>
                </a:r>
              </a:p>
              <a:p>
                <a:pPr defTabSz="82550"/>
                <a:r>
                  <a:rPr lang="en-US" altLang="zh-CN" sz="700">
                    <a:solidFill>
                      <a:srgbClr val="000000"/>
                    </a:solidFill>
                    <a:latin typeface="Arial" charset="0"/>
                    <a:ea typeface="宋体" pitchFamily="2" charset="-122"/>
                  </a:rPr>
                  <a:t>}</a:t>
                </a:r>
                <a:endParaRPr lang="en-US" altLang="zh-CN" sz="700" b="1">
                  <a:solidFill>
                    <a:schemeClr val="bg2"/>
                  </a:solidFill>
                  <a:latin typeface="Arial" charset="0"/>
                  <a:ea typeface="宋体" pitchFamily="2" charset="-122"/>
                </a:endParaRPr>
              </a:p>
              <a:p>
                <a:pPr defTabSz="82550"/>
                <a:endParaRPr lang="en-US" altLang="zh-CN" sz="700" b="1">
                  <a:solidFill>
                    <a:schemeClr val="accent2"/>
                  </a:solidFill>
                  <a:latin typeface="Arial" charset="0"/>
                  <a:ea typeface="宋体" pitchFamily="2" charset="-122"/>
                </a:endParaRPr>
              </a:p>
              <a:p>
                <a:pPr defTabSz="82550" eaLnBrk="1"/>
                <a:endParaRPr lang="zh-CN" altLang="en-US" sz="700" b="1">
                  <a:solidFill>
                    <a:schemeClr val="accent2"/>
                  </a:solidFill>
                  <a:latin typeface="Arial" charset="0"/>
                  <a:ea typeface="宋体" pitchFamily="2" charset="-122"/>
                </a:endParaRPr>
              </a:p>
            </p:txBody>
          </p:sp>
        </p:grpSp>
        <p:grpSp>
          <p:nvGrpSpPr>
            <p:cNvPr id="12342" name="Group 54"/>
            <p:cNvGrpSpPr>
              <a:grpSpLocks/>
            </p:cNvGrpSpPr>
            <p:nvPr/>
          </p:nvGrpSpPr>
          <p:grpSpPr bwMode="auto">
            <a:xfrm>
              <a:off x="2549525" y="4068763"/>
              <a:ext cx="1500188" cy="1003300"/>
              <a:chOff x="1606" y="2563"/>
              <a:chExt cx="945" cy="632"/>
            </a:xfrm>
          </p:grpSpPr>
          <p:sp>
            <p:nvSpPr>
              <p:cNvPr id="12340" name="Rectangle 52"/>
              <p:cNvSpPr>
                <a:spLocks noChangeArrowheads="1"/>
              </p:cNvSpPr>
              <p:nvPr/>
            </p:nvSpPr>
            <p:spPr bwMode="auto">
              <a:xfrm>
                <a:off x="1606" y="2563"/>
                <a:ext cx="897" cy="60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2341" name="Rectangle 53"/>
              <p:cNvSpPr>
                <a:spLocks noChangeArrowheads="1"/>
              </p:cNvSpPr>
              <p:nvPr/>
            </p:nvSpPr>
            <p:spPr bwMode="auto">
              <a:xfrm>
                <a:off x="1624" y="2574"/>
                <a:ext cx="927" cy="621"/>
              </a:xfrm>
              <a:prstGeom prst="rect">
                <a:avLst/>
              </a:prstGeom>
              <a:noFill/>
              <a:ln w="12700">
                <a:noFill/>
                <a:miter lim="800000"/>
                <a:headEnd/>
                <a:tailEnd/>
              </a:ln>
              <a:effectLst/>
            </p:spPr>
            <p:txBody>
              <a:bodyPr lIns="26988" tIns="14288" rIns="26988" bIns="14288">
                <a:spAutoFit/>
              </a:bodyPr>
              <a:lstStyle/>
              <a:p>
                <a:pPr defTabSz="82550"/>
                <a:r>
                  <a:rPr lang="en-US" altLang="zh-CN" sz="700">
                    <a:solidFill>
                      <a:srgbClr val="000000"/>
                    </a:solidFill>
                    <a:latin typeface="Arial" charset="0"/>
                    <a:ea typeface="宋体" pitchFamily="2" charset="-122"/>
                  </a:rPr>
                  <a:t>int maximum(</a:t>
                </a:r>
                <a:r>
                  <a:rPr lang="en-US" altLang="zh-CN" sz="700">
                    <a:solidFill>
                      <a:schemeClr val="accent2"/>
                    </a:solidFill>
                    <a:latin typeface="Arial" charset="0"/>
                    <a:ea typeface="宋体" pitchFamily="2" charset="-122"/>
                  </a:rPr>
                  <a:t>Poo</a:t>
                </a:r>
                <a:r>
                  <a:rPr lang="en-US" altLang="zh-CN" sz="700">
                    <a:solidFill>
                      <a:srgbClr val="000000"/>
                    </a:solidFill>
                    <a:latin typeface="Arial" charset="0"/>
                    <a:ea typeface="宋体" pitchFamily="2" charset="-122"/>
                  </a:rPr>
                  <a:t> a, </a:t>
                </a:r>
                <a:r>
                  <a:rPr lang="en-US" altLang="zh-CN" sz="700">
                    <a:solidFill>
                      <a:schemeClr val="accent2"/>
                    </a:solidFill>
                    <a:latin typeface="Arial" charset="0"/>
                    <a:ea typeface="宋体" pitchFamily="2" charset="-122"/>
                  </a:rPr>
                  <a:t>Poo</a:t>
                </a:r>
                <a:r>
                  <a:rPr lang="en-US" altLang="zh-CN" sz="700">
                    <a:solidFill>
                      <a:srgbClr val="000000"/>
                    </a:solidFill>
                    <a:latin typeface="Arial" charset="0"/>
                    <a:ea typeface="宋体" pitchFamily="2" charset="-122"/>
                  </a:rPr>
                  <a:t> b)</a:t>
                </a:r>
              </a:p>
              <a:p>
                <a:pPr defTabSz="82550"/>
                <a:r>
                  <a:rPr lang="en-US" altLang="zh-CN" sz="700">
                    <a:solidFill>
                      <a:srgbClr val="000000"/>
                    </a:solidFill>
                    <a:latin typeface="Arial" charset="0"/>
                    <a:ea typeface="宋体" pitchFamily="2" charset="-122"/>
                  </a:rPr>
                  <a:t>{</a:t>
                </a:r>
              </a:p>
              <a:p>
                <a:pPr defTabSz="82550"/>
                <a:r>
                  <a:rPr lang="en-US" altLang="zh-CN" sz="700">
                    <a:solidFill>
                      <a:srgbClr val="000000"/>
                    </a:solidFill>
                    <a:latin typeface="Arial" charset="0"/>
                    <a:ea typeface="宋体" pitchFamily="2" charset="-122"/>
                  </a:rPr>
                  <a:t>     if (a &gt; b)</a:t>
                </a:r>
              </a:p>
              <a:p>
                <a:pPr defTabSz="82550"/>
                <a:r>
                  <a:rPr lang="en-US" altLang="zh-CN" sz="700">
                    <a:solidFill>
                      <a:srgbClr val="000000"/>
                    </a:solidFill>
                    <a:latin typeface="Arial" charset="0"/>
                    <a:ea typeface="宋体" pitchFamily="2" charset="-122"/>
                  </a:rPr>
                  <a:t>         return a;</a:t>
                </a:r>
              </a:p>
              <a:p>
                <a:pPr defTabSz="82550"/>
                <a:r>
                  <a:rPr lang="en-US" altLang="zh-CN" sz="700">
                    <a:solidFill>
                      <a:srgbClr val="000000"/>
                    </a:solidFill>
                    <a:latin typeface="Arial" charset="0"/>
                    <a:ea typeface="宋体" pitchFamily="2" charset="-122"/>
                  </a:rPr>
                  <a:t>     else</a:t>
                </a:r>
              </a:p>
              <a:p>
                <a:pPr defTabSz="82550"/>
                <a:r>
                  <a:rPr lang="en-US" altLang="zh-CN" sz="700">
                    <a:solidFill>
                      <a:srgbClr val="000000"/>
                    </a:solidFill>
                    <a:latin typeface="Arial" charset="0"/>
                    <a:ea typeface="宋体" pitchFamily="2" charset="-122"/>
                  </a:rPr>
                  <a:t>         return b;</a:t>
                </a:r>
              </a:p>
              <a:p>
                <a:pPr defTabSz="82550"/>
                <a:r>
                  <a:rPr lang="en-US" altLang="zh-CN" sz="700">
                    <a:solidFill>
                      <a:srgbClr val="000000"/>
                    </a:solidFill>
                    <a:latin typeface="Arial" charset="0"/>
                    <a:ea typeface="宋体" pitchFamily="2" charset="-122"/>
                  </a:rPr>
                  <a:t>}</a:t>
                </a:r>
                <a:endParaRPr lang="en-US" altLang="zh-CN" sz="700" b="1">
                  <a:solidFill>
                    <a:schemeClr val="bg2"/>
                  </a:solidFill>
                  <a:latin typeface="Arial" charset="0"/>
                  <a:ea typeface="宋体" pitchFamily="2" charset="-122"/>
                </a:endParaRPr>
              </a:p>
              <a:p>
                <a:pPr defTabSz="82550"/>
                <a:endParaRPr lang="en-US" altLang="zh-CN" sz="700" b="1">
                  <a:solidFill>
                    <a:schemeClr val="accent2"/>
                  </a:solidFill>
                  <a:latin typeface="Arial" charset="0"/>
                  <a:ea typeface="宋体" pitchFamily="2" charset="-122"/>
                </a:endParaRPr>
              </a:p>
              <a:p>
                <a:pPr defTabSz="82550" eaLnBrk="1"/>
                <a:endParaRPr lang="zh-CN" altLang="en-US" sz="700" b="1">
                  <a:solidFill>
                    <a:schemeClr val="accent2"/>
                  </a:solidFill>
                  <a:latin typeface="Arial" charset="0"/>
                  <a:ea typeface="宋体" pitchFamily="2" charset="-122"/>
                </a:endParaRPr>
              </a:p>
            </p:txBody>
          </p:sp>
        </p:grpSp>
        <p:grpSp>
          <p:nvGrpSpPr>
            <p:cNvPr id="12345" name="Group 57"/>
            <p:cNvGrpSpPr>
              <a:grpSpLocks/>
            </p:cNvGrpSpPr>
            <p:nvPr/>
          </p:nvGrpSpPr>
          <p:grpSpPr bwMode="auto">
            <a:xfrm>
              <a:off x="2538413" y="3105150"/>
              <a:ext cx="1500187" cy="1003300"/>
              <a:chOff x="1599" y="1956"/>
              <a:chExt cx="945" cy="632"/>
            </a:xfrm>
          </p:grpSpPr>
          <p:sp>
            <p:nvSpPr>
              <p:cNvPr id="12343" name="Rectangle 55"/>
              <p:cNvSpPr>
                <a:spLocks noChangeArrowheads="1"/>
              </p:cNvSpPr>
              <p:nvPr/>
            </p:nvSpPr>
            <p:spPr bwMode="auto">
              <a:xfrm>
                <a:off x="1599" y="1956"/>
                <a:ext cx="897" cy="60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2344" name="Rectangle 56"/>
              <p:cNvSpPr>
                <a:spLocks noChangeArrowheads="1"/>
              </p:cNvSpPr>
              <p:nvPr/>
            </p:nvSpPr>
            <p:spPr bwMode="auto">
              <a:xfrm>
                <a:off x="1617" y="1967"/>
                <a:ext cx="927" cy="621"/>
              </a:xfrm>
              <a:prstGeom prst="rect">
                <a:avLst/>
              </a:prstGeom>
              <a:noFill/>
              <a:ln w="12700">
                <a:noFill/>
                <a:miter lim="800000"/>
                <a:headEnd/>
                <a:tailEnd/>
              </a:ln>
              <a:effectLst/>
            </p:spPr>
            <p:txBody>
              <a:bodyPr lIns="26988" tIns="14288" rIns="26988" bIns="14288">
                <a:spAutoFit/>
              </a:bodyPr>
              <a:lstStyle/>
              <a:p>
                <a:pPr defTabSz="82550"/>
                <a:r>
                  <a:rPr lang="en-US" altLang="zh-CN" sz="700">
                    <a:solidFill>
                      <a:srgbClr val="000000"/>
                    </a:solidFill>
                    <a:latin typeface="Arial" charset="0"/>
                    <a:ea typeface="宋体" pitchFamily="2" charset="-122"/>
                  </a:rPr>
                  <a:t>int maximum(</a:t>
                </a:r>
                <a:r>
                  <a:rPr lang="en-US" altLang="zh-CN" sz="700">
                    <a:solidFill>
                      <a:schemeClr val="accent2"/>
                    </a:solidFill>
                    <a:latin typeface="Arial" charset="0"/>
                    <a:ea typeface="宋体" pitchFamily="2" charset="-122"/>
                  </a:rPr>
                  <a:t>Noo</a:t>
                </a:r>
                <a:r>
                  <a:rPr lang="en-US" altLang="zh-CN" sz="700">
                    <a:solidFill>
                      <a:srgbClr val="000000"/>
                    </a:solidFill>
                    <a:latin typeface="Arial" charset="0"/>
                    <a:ea typeface="宋体" pitchFamily="2" charset="-122"/>
                  </a:rPr>
                  <a:t> a, </a:t>
                </a:r>
                <a:r>
                  <a:rPr lang="en-US" altLang="zh-CN" sz="700">
                    <a:solidFill>
                      <a:schemeClr val="accent2"/>
                    </a:solidFill>
                    <a:latin typeface="Arial" charset="0"/>
                    <a:ea typeface="宋体" pitchFamily="2" charset="-122"/>
                  </a:rPr>
                  <a:t>Noo</a:t>
                </a:r>
                <a:r>
                  <a:rPr lang="en-US" altLang="zh-CN" sz="700">
                    <a:solidFill>
                      <a:srgbClr val="000000"/>
                    </a:solidFill>
                    <a:latin typeface="Arial" charset="0"/>
                    <a:ea typeface="宋体" pitchFamily="2" charset="-122"/>
                  </a:rPr>
                  <a:t> b)</a:t>
                </a:r>
              </a:p>
              <a:p>
                <a:pPr defTabSz="82550"/>
                <a:r>
                  <a:rPr lang="en-US" altLang="zh-CN" sz="700">
                    <a:solidFill>
                      <a:srgbClr val="000000"/>
                    </a:solidFill>
                    <a:latin typeface="Arial" charset="0"/>
                    <a:ea typeface="宋体" pitchFamily="2" charset="-122"/>
                  </a:rPr>
                  <a:t>{</a:t>
                </a:r>
              </a:p>
              <a:p>
                <a:pPr defTabSz="82550"/>
                <a:r>
                  <a:rPr lang="en-US" altLang="zh-CN" sz="700">
                    <a:solidFill>
                      <a:srgbClr val="000000"/>
                    </a:solidFill>
                    <a:latin typeface="Arial" charset="0"/>
                    <a:ea typeface="宋体" pitchFamily="2" charset="-122"/>
                  </a:rPr>
                  <a:t>     if (a &gt; b)</a:t>
                </a:r>
              </a:p>
              <a:p>
                <a:pPr defTabSz="82550"/>
                <a:r>
                  <a:rPr lang="en-US" altLang="zh-CN" sz="700">
                    <a:solidFill>
                      <a:srgbClr val="000000"/>
                    </a:solidFill>
                    <a:latin typeface="Arial" charset="0"/>
                    <a:ea typeface="宋体" pitchFamily="2" charset="-122"/>
                  </a:rPr>
                  <a:t>         return a;</a:t>
                </a:r>
              </a:p>
              <a:p>
                <a:pPr defTabSz="82550"/>
                <a:r>
                  <a:rPr lang="en-US" altLang="zh-CN" sz="700">
                    <a:solidFill>
                      <a:srgbClr val="000000"/>
                    </a:solidFill>
                    <a:latin typeface="Arial" charset="0"/>
                    <a:ea typeface="宋体" pitchFamily="2" charset="-122"/>
                  </a:rPr>
                  <a:t>     else</a:t>
                </a:r>
              </a:p>
              <a:p>
                <a:pPr defTabSz="82550"/>
                <a:r>
                  <a:rPr lang="en-US" altLang="zh-CN" sz="700">
                    <a:solidFill>
                      <a:srgbClr val="000000"/>
                    </a:solidFill>
                    <a:latin typeface="Arial" charset="0"/>
                    <a:ea typeface="宋体" pitchFamily="2" charset="-122"/>
                  </a:rPr>
                  <a:t>         return b;</a:t>
                </a:r>
              </a:p>
              <a:p>
                <a:pPr defTabSz="82550"/>
                <a:r>
                  <a:rPr lang="en-US" altLang="zh-CN" sz="700">
                    <a:solidFill>
                      <a:srgbClr val="000000"/>
                    </a:solidFill>
                    <a:latin typeface="Arial" charset="0"/>
                    <a:ea typeface="宋体" pitchFamily="2" charset="-122"/>
                  </a:rPr>
                  <a:t>}</a:t>
                </a:r>
                <a:endParaRPr lang="en-US" altLang="zh-CN" sz="700" b="1">
                  <a:solidFill>
                    <a:schemeClr val="bg2"/>
                  </a:solidFill>
                  <a:latin typeface="Arial" charset="0"/>
                  <a:ea typeface="宋体" pitchFamily="2" charset="-122"/>
                </a:endParaRPr>
              </a:p>
              <a:p>
                <a:pPr defTabSz="82550"/>
                <a:endParaRPr lang="en-US" altLang="zh-CN" sz="700" b="1">
                  <a:solidFill>
                    <a:schemeClr val="accent2"/>
                  </a:solidFill>
                  <a:latin typeface="Arial" charset="0"/>
                  <a:ea typeface="宋体" pitchFamily="2" charset="-122"/>
                </a:endParaRPr>
              </a:p>
              <a:p>
                <a:pPr defTabSz="82550" eaLnBrk="1"/>
                <a:endParaRPr lang="zh-CN" altLang="en-US" sz="700" b="1">
                  <a:solidFill>
                    <a:schemeClr val="accent2"/>
                  </a:solidFill>
                  <a:latin typeface="Arial" charset="0"/>
                  <a:ea typeface="宋体" pitchFamily="2" charset="-122"/>
                </a:endParaRPr>
              </a:p>
            </p:txBody>
          </p:sp>
        </p:grpSp>
        <p:grpSp>
          <p:nvGrpSpPr>
            <p:cNvPr id="12348" name="Group 60"/>
            <p:cNvGrpSpPr>
              <a:grpSpLocks/>
            </p:cNvGrpSpPr>
            <p:nvPr/>
          </p:nvGrpSpPr>
          <p:grpSpPr bwMode="auto">
            <a:xfrm>
              <a:off x="4449763" y="3063875"/>
              <a:ext cx="1500187" cy="1003300"/>
              <a:chOff x="2803" y="1930"/>
              <a:chExt cx="945" cy="632"/>
            </a:xfrm>
          </p:grpSpPr>
          <p:sp>
            <p:nvSpPr>
              <p:cNvPr id="12346" name="Rectangle 58"/>
              <p:cNvSpPr>
                <a:spLocks noChangeArrowheads="1"/>
              </p:cNvSpPr>
              <p:nvPr/>
            </p:nvSpPr>
            <p:spPr bwMode="auto">
              <a:xfrm>
                <a:off x="2803" y="1930"/>
                <a:ext cx="897" cy="60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2347" name="Rectangle 59"/>
              <p:cNvSpPr>
                <a:spLocks noChangeArrowheads="1"/>
              </p:cNvSpPr>
              <p:nvPr/>
            </p:nvSpPr>
            <p:spPr bwMode="auto">
              <a:xfrm>
                <a:off x="2821" y="1941"/>
                <a:ext cx="927" cy="621"/>
              </a:xfrm>
              <a:prstGeom prst="rect">
                <a:avLst/>
              </a:prstGeom>
              <a:noFill/>
              <a:ln w="12700">
                <a:noFill/>
                <a:miter lim="800000"/>
                <a:headEnd/>
                <a:tailEnd/>
              </a:ln>
              <a:effectLst/>
            </p:spPr>
            <p:txBody>
              <a:bodyPr lIns="26988" tIns="14288" rIns="26988" bIns="14288">
                <a:spAutoFit/>
              </a:bodyPr>
              <a:lstStyle/>
              <a:p>
                <a:pPr defTabSz="82550"/>
                <a:r>
                  <a:rPr lang="en-US" altLang="zh-CN" sz="700">
                    <a:solidFill>
                      <a:srgbClr val="000000"/>
                    </a:solidFill>
                    <a:latin typeface="Arial" charset="0"/>
                    <a:ea typeface="宋体" pitchFamily="2" charset="-122"/>
                  </a:rPr>
                  <a:t>int maximum(</a:t>
                </a:r>
                <a:r>
                  <a:rPr lang="en-US" altLang="zh-CN" sz="700">
                    <a:solidFill>
                      <a:schemeClr val="accent2"/>
                    </a:solidFill>
                    <a:latin typeface="Arial" charset="0"/>
                    <a:ea typeface="宋体" pitchFamily="2" charset="-122"/>
                  </a:rPr>
                  <a:t>Moo</a:t>
                </a:r>
                <a:r>
                  <a:rPr lang="en-US" altLang="zh-CN" sz="700">
                    <a:solidFill>
                      <a:srgbClr val="000000"/>
                    </a:solidFill>
                    <a:latin typeface="Arial" charset="0"/>
                    <a:ea typeface="宋体" pitchFamily="2" charset="-122"/>
                  </a:rPr>
                  <a:t> a, </a:t>
                </a:r>
                <a:r>
                  <a:rPr lang="en-US" altLang="zh-CN" sz="700">
                    <a:solidFill>
                      <a:schemeClr val="accent2"/>
                    </a:solidFill>
                    <a:latin typeface="Arial" charset="0"/>
                    <a:ea typeface="宋体" pitchFamily="2" charset="-122"/>
                  </a:rPr>
                  <a:t>Moo</a:t>
                </a:r>
                <a:r>
                  <a:rPr lang="en-US" altLang="zh-CN" sz="700">
                    <a:solidFill>
                      <a:srgbClr val="000000"/>
                    </a:solidFill>
                    <a:latin typeface="Arial" charset="0"/>
                    <a:ea typeface="宋体" pitchFamily="2" charset="-122"/>
                  </a:rPr>
                  <a:t> b)</a:t>
                </a:r>
              </a:p>
              <a:p>
                <a:pPr defTabSz="82550"/>
                <a:r>
                  <a:rPr lang="en-US" altLang="zh-CN" sz="700">
                    <a:solidFill>
                      <a:srgbClr val="000000"/>
                    </a:solidFill>
                    <a:latin typeface="Arial" charset="0"/>
                    <a:ea typeface="宋体" pitchFamily="2" charset="-122"/>
                  </a:rPr>
                  <a:t>{</a:t>
                </a:r>
              </a:p>
              <a:p>
                <a:pPr defTabSz="82550"/>
                <a:r>
                  <a:rPr lang="en-US" altLang="zh-CN" sz="700">
                    <a:solidFill>
                      <a:srgbClr val="000000"/>
                    </a:solidFill>
                    <a:latin typeface="Arial" charset="0"/>
                    <a:ea typeface="宋体" pitchFamily="2" charset="-122"/>
                  </a:rPr>
                  <a:t>     if (a &gt; b)</a:t>
                </a:r>
              </a:p>
              <a:p>
                <a:pPr defTabSz="82550"/>
                <a:r>
                  <a:rPr lang="en-US" altLang="zh-CN" sz="700">
                    <a:solidFill>
                      <a:srgbClr val="000000"/>
                    </a:solidFill>
                    <a:latin typeface="Arial" charset="0"/>
                    <a:ea typeface="宋体" pitchFamily="2" charset="-122"/>
                  </a:rPr>
                  <a:t>         return a;</a:t>
                </a:r>
              </a:p>
              <a:p>
                <a:pPr defTabSz="82550"/>
                <a:r>
                  <a:rPr lang="en-US" altLang="zh-CN" sz="700">
                    <a:solidFill>
                      <a:srgbClr val="000000"/>
                    </a:solidFill>
                    <a:latin typeface="Arial" charset="0"/>
                    <a:ea typeface="宋体" pitchFamily="2" charset="-122"/>
                  </a:rPr>
                  <a:t>     else</a:t>
                </a:r>
              </a:p>
              <a:p>
                <a:pPr defTabSz="82550"/>
                <a:r>
                  <a:rPr lang="en-US" altLang="zh-CN" sz="700">
                    <a:solidFill>
                      <a:srgbClr val="000000"/>
                    </a:solidFill>
                    <a:latin typeface="Arial" charset="0"/>
                    <a:ea typeface="宋体" pitchFamily="2" charset="-122"/>
                  </a:rPr>
                  <a:t>         return b;</a:t>
                </a:r>
              </a:p>
              <a:p>
                <a:pPr defTabSz="82550"/>
                <a:r>
                  <a:rPr lang="en-US" altLang="zh-CN" sz="700">
                    <a:solidFill>
                      <a:srgbClr val="000000"/>
                    </a:solidFill>
                    <a:latin typeface="Arial" charset="0"/>
                    <a:ea typeface="宋体" pitchFamily="2" charset="-122"/>
                  </a:rPr>
                  <a:t>}</a:t>
                </a:r>
                <a:endParaRPr lang="en-US" altLang="zh-CN" sz="700" b="1">
                  <a:solidFill>
                    <a:schemeClr val="bg2"/>
                  </a:solidFill>
                  <a:latin typeface="Arial" charset="0"/>
                  <a:ea typeface="宋体" pitchFamily="2" charset="-122"/>
                </a:endParaRPr>
              </a:p>
              <a:p>
                <a:pPr defTabSz="82550"/>
                <a:endParaRPr lang="en-US" altLang="zh-CN" sz="700" b="1">
                  <a:solidFill>
                    <a:schemeClr val="accent2"/>
                  </a:solidFill>
                  <a:latin typeface="Arial" charset="0"/>
                  <a:ea typeface="宋体" pitchFamily="2" charset="-122"/>
                </a:endParaRPr>
              </a:p>
              <a:p>
                <a:pPr defTabSz="82550" eaLnBrk="1"/>
                <a:endParaRPr lang="zh-CN" altLang="en-US" sz="700" b="1">
                  <a:solidFill>
                    <a:schemeClr val="accent2"/>
                  </a:solidFill>
                  <a:latin typeface="Arial" charset="0"/>
                  <a:ea typeface="宋体" pitchFamily="2" charset="-122"/>
                </a:endParaRPr>
              </a:p>
            </p:txBody>
          </p:sp>
        </p:grpSp>
        <p:grpSp>
          <p:nvGrpSpPr>
            <p:cNvPr id="12351" name="Group 63"/>
            <p:cNvGrpSpPr>
              <a:grpSpLocks/>
            </p:cNvGrpSpPr>
            <p:nvPr/>
          </p:nvGrpSpPr>
          <p:grpSpPr bwMode="auto">
            <a:xfrm>
              <a:off x="3087688" y="5430838"/>
              <a:ext cx="1500187" cy="1003300"/>
              <a:chOff x="1945" y="3421"/>
              <a:chExt cx="945" cy="632"/>
            </a:xfrm>
          </p:grpSpPr>
          <p:sp>
            <p:nvSpPr>
              <p:cNvPr id="12349" name="Rectangle 61"/>
              <p:cNvSpPr>
                <a:spLocks noChangeArrowheads="1"/>
              </p:cNvSpPr>
              <p:nvPr/>
            </p:nvSpPr>
            <p:spPr bwMode="auto">
              <a:xfrm>
                <a:off x="1945" y="3421"/>
                <a:ext cx="897" cy="60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2350" name="Rectangle 62"/>
              <p:cNvSpPr>
                <a:spLocks noChangeArrowheads="1"/>
              </p:cNvSpPr>
              <p:nvPr/>
            </p:nvSpPr>
            <p:spPr bwMode="auto">
              <a:xfrm>
                <a:off x="1963" y="3432"/>
                <a:ext cx="927" cy="621"/>
              </a:xfrm>
              <a:prstGeom prst="rect">
                <a:avLst/>
              </a:prstGeom>
              <a:noFill/>
              <a:ln w="12700">
                <a:noFill/>
                <a:miter lim="800000"/>
                <a:headEnd/>
                <a:tailEnd/>
              </a:ln>
              <a:effectLst/>
            </p:spPr>
            <p:txBody>
              <a:bodyPr lIns="26988" tIns="14288" rIns="26988" bIns="14288">
                <a:spAutoFit/>
              </a:bodyPr>
              <a:lstStyle/>
              <a:p>
                <a:pPr defTabSz="82550"/>
                <a:r>
                  <a:rPr lang="en-US" altLang="zh-CN" sz="700">
                    <a:solidFill>
                      <a:srgbClr val="000000"/>
                    </a:solidFill>
                    <a:latin typeface="Arial" charset="0"/>
                    <a:ea typeface="宋体" pitchFamily="2" charset="-122"/>
                  </a:rPr>
                  <a:t>int maximum(</a:t>
                </a:r>
                <a:r>
                  <a:rPr lang="en-US" altLang="zh-CN" sz="700">
                    <a:solidFill>
                      <a:schemeClr val="accent2"/>
                    </a:solidFill>
                    <a:latin typeface="Arial" charset="0"/>
                    <a:ea typeface="宋体" pitchFamily="2" charset="-122"/>
                  </a:rPr>
                  <a:t>Loo</a:t>
                </a:r>
                <a:r>
                  <a:rPr lang="en-US" altLang="zh-CN" sz="700">
                    <a:solidFill>
                      <a:srgbClr val="000000"/>
                    </a:solidFill>
                    <a:latin typeface="Arial" charset="0"/>
                    <a:ea typeface="宋体" pitchFamily="2" charset="-122"/>
                  </a:rPr>
                  <a:t> a, </a:t>
                </a:r>
                <a:r>
                  <a:rPr lang="en-US" altLang="zh-CN" sz="700">
                    <a:solidFill>
                      <a:schemeClr val="accent2"/>
                    </a:solidFill>
                    <a:latin typeface="Arial" charset="0"/>
                    <a:ea typeface="宋体" pitchFamily="2" charset="-122"/>
                  </a:rPr>
                  <a:t>Loo</a:t>
                </a:r>
                <a:r>
                  <a:rPr lang="en-US" altLang="zh-CN" sz="700">
                    <a:solidFill>
                      <a:srgbClr val="000000"/>
                    </a:solidFill>
                    <a:latin typeface="Arial" charset="0"/>
                    <a:ea typeface="宋体" pitchFamily="2" charset="-122"/>
                  </a:rPr>
                  <a:t> b)</a:t>
                </a:r>
              </a:p>
              <a:p>
                <a:pPr defTabSz="82550"/>
                <a:r>
                  <a:rPr lang="en-US" altLang="zh-CN" sz="700">
                    <a:solidFill>
                      <a:srgbClr val="000000"/>
                    </a:solidFill>
                    <a:latin typeface="Arial" charset="0"/>
                    <a:ea typeface="宋体" pitchFamily="2" charset="-122"/>
                  </a:rPr>
                  <a:t>{</a:t>
                </a:r>
              </a:p>
              <a:p>
                <a:pPr defTabSz="82550"/>
                <a:r>
                  <a:rPr lang="en-US" altLang="zh-CN" sz="700">
                    <a:solidFill>
                      <a:srgbClr val="000000"/>
                    </a:solidFill>
                    <a:latin typeface="Arial" charset="0"/>
                    <a:ea typeface="宋体" pitchFamily="2" charset="-122"/>
                  </a:rPr>
                  <a:t>     if (a &gt; b)</a:t>
                </a:r>
              </a:p>
              <a:p>
                <a:pPr defTabSz="82550"/>
                <a:r>
                  <a:rPr lang="en-US" altLang="zh-CN" sz="700">
                    <a:solidFill>
                      <a:srgbClr val="000000"/>
                    </a:solidFill>
                    <a:latin typeface="Arial" charset="0"/>
                    <a:ea typeface="宋体" pitchFamily="2" charset="-122"/>
                  </a:rPr>
                  <a:t>         return a;</a:t>
                </a:r>
              </a:p>
              <a:p>
                <a:pPr defTabSz="82550"/>
                <a:r>
                  <a:rPr lang="en-US" altLang="zh-CN" sz="700">
                    <a:solidFill>
                      <a:srgbClr val="000000"/>
                    </a:solidFill>
                    <a:latin typeface="Arial" charset="0"/>
                    <a:ea typeface="宋体" pitchFamily="2" charset="-122"/>
                  </a:rPr>
                  <a:t>     else</a:t>
                </a:r>
              </a:p>
              <a:p>
                <a:pPr defTabSz="82550"/>
                <a:r>
                  <a:rPr lang="en-US" altLang="zh-CN" sz="700">
                    <a:solidFill>
                      <a:srgbClr val="000000"/>
                    </a:solidFill>
                    <a:latin typeface="Arial" charset="0"/>
                    <a:ea typeface="宋体" pitchFamily="2" charset="-122"/>
                  </a:rPr>
                  <a:t>         return b;</a:t>
                </a:r>
              </a:p>
              <a:p>
                <a:pPr defTabSz="82550"/>
                <a:r>
                  <a:rPr lang="en-US" altLang="zh-CN" sz="700">
                    <a:solidFill>
                      <a:srgbClr val="000000"/>
                    </a:solidFill>
                    <a:latin typeface="Arial" charset="0"/>
                    <a:ea typeface="宋体" pitchFamily="2" charset="-122"/>
                  </a:rPr>
                  <a:t>}</a:t>
                </a:r>
                <a:endParaRPr lang="en-US" altLang="zh-CN" sz="700" b="1">
                  <a:solidFill>
                    <a:schemeClr val="bg2"/>
                  </a:solidFill>
                  <a:latin typeface="Arial" charset="0"/>
                  <a:ea typeface="宋体" pitchFamily="2" charset="-122"/>
                </a:endParaRPr>
              </a:p>
              <a:p>
                <a:pPr defTabSz="82550"/>
                <a:endParaRPr lang="en-US" altLang="zh-CN" sz="700" b="1">
                  <a:solidFill>
                    <a:schemeClr val="accent2"/>
                  </a:solidFill>
                  <a:latin typeface="Arial" charset="0"/>
                  <a:ea typeface="宋体" pitchFamily="2" charset="-122"/>
                </a:endParaRPr>
              </a:p>
              <a:p>
                <a:pPr defTabSz="82550" eaLnBrk="1"/>
                <a:endParaRPr lang="zh-CN" altLang="en-US" sz="700" b="1">
                  <a:solidFill>
                    <a:schemeClr val="accent2"/>
                  </a:solidFill>
                  <a:latin typeface="Arial" charset="0"/>
                  <a:ea typeface="宋体" pitchFamily="2" charset="-122"/>
                </a:endParaRPr>
              </a:p>
            </p:txBody>
          </p:sp>
        </p:grpSp>
        <p:grpSp>
          <p:nvGrpSpPr>
            <p:cNvPr id="12354" name="Group 66"/>
            <p:cNvGrpSpPr>
              <a:grpSpLocks/>
            </p:cNvGrpSpPr>
            <p:nvPr/>
          </p:nvGrpSpPr>
          <p:grpSpPr bwMode="auto">
            <a:xfrm>
              <a:off x="3424238" y="4273550"/>
              <a:ext cx="1500187" cy="1003300"/>
              <a:chOff x="2157" y="2692"/>
              <a:chExt cx="945" cy="632"/>
            </a:xfrm>
          </p:grpSpPr>
          <p:sp>
            <p:nvSpPr>
              <p:cNvPr id="12352" name="Rectangle 64"/>
              <p:cNvSpPr>
                <a:spLocks noChangeArrowheads="1"/>
              </p:cNvSpPr>
              <p:nvPr/>
            </p:nvSpPr>
            <p:spPr bwMode="auto">
              <a:xfrm>
                <a:off x="2157" y="2692"/>
                <a:ext cx="897" cy="60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2353" name="Rectangle 65"/>
              <p:cNvSpPr>
                <a:spLocks noChangeArrowheads="1"/>
              </p:cNvSpPr>
              <p:nvPr/>
            </p:nvSpPr>
            <p:spPr bwMode="auto">
              <a:xfrm>
                <a:off x="2175" y="2703"/>
                <a:ext cx="927" cy="621"/>
              </a:xfrm>
              <a:prstGeom prst="rect">
                <a:avLst/>
              </a:prstGeom>
              <a:noFill/>
              <a:ln w="12700">
                <a:noFill/>
                <a:miter lim="800000"/>
                <a:headEnd/>
                <a:tailEnd/>
              </a:ln>
              <a:effectLst/>
            </p:spPr>
            <p:txBody>
              <a:bodyPr lIns="26988" tIns="14288" rIns="26988" bIns="14288">
                <a:spAutoFit/>
              </a:bodyPr>
              <a:lstStyle/>
              <a:p>
                <a:pPr defTabSz="82550"/>
                <a:r>
                  <a:rPr lang="en-US" altLang="zh-CN" sz="700">
                    <a:solidFill>
                      <a:srgbClr val="000000"/>
                    </a:solidFill>
                    <a:latin typeface="Arial" charset="0"/>
                    <a:ea typeface="宋体" pitchFamily="2" charset="-122"/>
                  </a:rPr>
                  <a:t>int maximum(</a:t>
                </a:r>
                <a:r>
                  <a:rPr lang="en-US" altLang="zh-CN" sz="700">
                    <a:solidFill>
                      <a:schemeClr val="accent2"/>
                    </a:solidFill>
                    <a:latin typeface="Arial" charset="0"/>
                    <a:ea typeface="宋体" pitchFamily="2" charset="-122"/>
                  </a:rPr>
                  <a:t>Koo</a:t>
                </a:r>
                <a:r>
                  <a:rPr lang="en-US" altLang="zh-CN" sz="700">
                    <a:solidFill>
                      <a:srgbClr val="000000"/>
                    </a:solidFill>
                    <a:latin typeface="Arial" charset="0"/>
                    <a:ea typeface="宋体" pitchFamily="2" charset="-122"/>
                  </a:rPr>
                  <a:t> a, </a:t>
                </a:r>
                <a:r>
                  <a:rPr lang="en-US" altLang="zh-CN" sz="700">
                    <a:solidFill>
                      <a:schemeClr val="accent2"/>
                    </a:solidFill>
                    <a:latin typeface="Arial" charset="0"/>
                    <a:ea typeface="宋体" pitchFamily="2" charset="-122"/>
                  </a:rPr>
                  <a:t>Koo</a:t>
                </a:r>
                <a:r>
                  <a:rPr lang="en-US" altLang="zh-CN" sz="700">
                    <a:solidFill>
                      <a:srgbClr val="000000"/>
                    </a:solidFill>
                    <a:latin typeface="Arial" charset="0"/>
                    <a:ea typeface="宋体" pitchFamily="2" charset="-122"/>
                  </a:rPr>
                  <a:t> b)</a:t>
                </a:r>
              </a:p>
              <a:p>
                <a:pPr defTabSz="82550"/>
                <a:r>
                  <a:rPr lang="en-US" altLang="zh-CN" sz="700">
                    <a:solidFill>
                      <a:srgbClr val="000000"/>
                    </a:solidFill>
                    <a:latin typeface="Arial" charset="0"/>
                    <a:ea typeface="宋体" pitchFamily="2" charset="-122"/>
                  </a:rPr>
                  <a:t>{</a:t>
                </a:r>
              </a:p>
              <a:p>
                <a:pPr defTabSz="82550"/>
                <a:r>
                  <a:rPr lang="en-US" altLang="zh-CN" sz="700">
                    <a:solidFill>
                      <a:srgbClr val="000000"/>
                    </a:solidFill>
                    <a:latin typeface="Arial" charset="0"/>
                    <a:ea typeface="宋体" pitchFamily="2" charset="-122"/>
                  </a:rPr>
                  <a:t>     if (a &gt; b)</a:t>
                </a:r>
              </a:p>
              <a:p>
                <a:pPr defTabSz="82550"/>
                <a:r>
                  <a:rPr lang="en-US" altLang="zh-CN" sz="700">
                    <a:solidFill>
                      <a:srgbClr val="000000"/>
                    </a:solidFill>
                    <a:latin typeface="Arial" charset="0"/>
                    <a:ea typeface="宋体" pitchFamily="2" charset="-122"/>
                  </a:rPr>
                  <a:t>         return a;</a:t>
                </a:r>
              </a:p>
              <a:p>
                <a:pPr defTabSz="82550"/>
                <a:r>
                  <a:rPr lang="en-US" altLang="zh-CN" sz="700">
                    <a:solidFill>
                      <a:srgbClr val="000000"/>
                    </a:solidFill>
                    <a:latin typeface="Arial" charset="0"/>
                    <a:ea typeface="宋体" pitchFamily="2" charset="-122"/>
                  </a:rPr>
                  <a:t>     else</a:t>
                </a:r>
              </a:p>
              <a:p>
                <a:pPr defTabSz="82550"/>
                <a:r>
                  <a:rPr lang="en-US" altLang="zh-CN" sz="700">
                    <a:solidFill>
                      <a:srgbClr val="000000"/>
                    </a:solidFill>
                    <a:latin typeface="Arial" charset="0"/>
                    <a:ea typeface="宋体" pitchFamily="2" charset="-122"/>
                  </a:rPr>
                  <a:t>         return b;</a:t>
                </a:r>
              </a:p>
              <a:p>
                <a:pPr defTabSz="82550"/>
                <a:r>
                  <a:rPr lang="en-US" altLang="zh-CN" sz="700">
                    <a:solidFill>
                      <a:srgbClr val="000000"/>
                    </a:solidFill>
                    <a:latin typeface="Arial" charset="0"/>
                    <a:ea typeface="宋体" pitchFamily="2" charset="-122"/>
                  </a:rPr>
                  <a:t>}</a:t>
                </a:r>
                <a:endParaRPr lang="en-US" altLang="zh-CN" sz="700" b="1">
                  <a:solidFill>
                    <a:schemeClr val="bg2"/>
                  </a:solidFill>
                  <a:latin typeface="Arial" charset="0"/>
                  <a:ea typeface="宋体" pitchFamily="2" charset="-122"/>
                </a:endParaRPr>
              </a:p>
              <a:p>
                <a:pPr defTabSz="82550"/>
                <a:endParaRPr lang="en-US" altLang="zh-CN" sz="700" b="1">
                  <a:solidFill>
                    <a:schemeClr val="accent2"/>
                  </a:solidFill>
                  <a:latin typeface="Arial" charset="0"/>
                  <a:ea typeface="宋体" pitchFamily="2" charset="-122"/>
                </a:endParaRPr>
              </a:p>
              <a:p>
                <a:pPr defTabSz="82550" eaLnBrk="1"/>
                <a:endParaRPr lang="zh-CN" altLang="en-US" sz="700" b="1">
                  <a:solidFill>
                    <a:schemeClr val="accent2"/>
                  </a:solidFill>
                  <a:latin typeface="Arial" charset="0"/>
                  <a:ea typeface="宋体" pitchFamily="2" charset="-122"/>
                </a:endParaRPr>
              </a:p>
            </p:txBody>
          </p:sp>
        </p:grpSp>
        <p:grpSp>
          <p:nvGrpSpPr>
            <p:cNvPr id="12357" name="Group 69"/>
            <p:cNvGrpSpPr>
              <a:grpSpLocks/>
            </p:cNvGrpSpPr>
            <p:nvPr/>
          </p:nvGrpSpPr>
          <p:grpSpPr bwMode="auto">
            <a:xfrm>
              <a:off x="3576638" y="4425950"/>
              <a:ext cx="1500187" cy="1003300"/>
              <a:chOff x="2253" y="2788"/>
              <a:chExt cx="945" cy="632"/>
            </a:xfrm>
          </p:grpSpPr>
          <p:sp>
            <p:nvSpPr>
              <p:cNvPr id="12355" name="Rectangle 67"/>
              <p:cNvSpPr>
                <a:spLocks noChangeArrowheads="1"/>
              </p:cNvSpPr>
              <p:nvPr/>
            </p:nvSpPr>
            <p:spPr bwMode="auto">
              <a:xfrm>
                <a:off x="2253" y="2788"/>
                <a:ext cx="897" cy="60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2356" name="Rectangle 68"/>
              <p:cNvSpPr>
                <a:spLocks noChangeArrowheads="1"/>
              </p:cNvSpPr>
              <p:nvPr/>
            </p:nvSpPr>
            <p:spPr bwMode="auto">
              <a:xfrm>
                <a:off x="2271" y="2799"/>
                <a:ext cx="927" cy="621"/>
              </a:xfrm>
              <a:prstGeom prst="rect">
                <a:avLst/>
              </a:prstGeom>
              <a:noFill/>
              <a:ln w="12700">
                <a:noFill/>
                <a:miter lim="800000"/>
                <a:headEnd/>
                <a:tailEnd/>
              </a:ln>
              <a:effectLst/>
            </p:spPr>
            <p:txBody>
              <a:bodyPr lIns="26988" tIns="14288" rIns="26988" bIns="14288">
                <a:spAutoFit/>
              </a:bodyPr>
              <a:lstStyle/>
              <a:p>
                <a:pPr defTabSz="82550"/>
                <a:r>
                  <a:rPr lang="en-US" altLang="zh-CN" sz="700">
                    <a:solidFill>
                      <a:srgbClr val="000000"/>
                    </a:solidFill>
                    <a:latin typeface="Arial" charset="0"/>
                    <a:ea typeface="宋体" pitchFamily="2" charset="-122"/>
                  </a:rPr>
                  <a:t>int maximum(</a:t>
                </a:r>
                <a:r>
                  <a:rPr lang="en-US" altLang="zh-CN" sz="700">
                    <a:solidFill>
                      <a:schemeClr val="accent2"/>
                    </a:solidFill>
                    <a:latin typeface="Arial" charset="0"/>
                    <a:ea typeface="宋体" pitchFamily="2" charset="-122"/>
                  </a:rPr>
                  <a:t>Joo</a:t>
                </a:r>
                <a:r>
                  <a:rPr lang="en-US" altLang="zh-CN" sz="700">
                    <a:solidFill>
                      <a:srgbClr val="000000"/>
                    </a:solidFill>
                    <a:latin typeface="Arial" charset="0"/>
                    <a:ea typeface="宋体" pitchFamily="2" charset="-122"/>
                  </a:rPr>
                  <a:t> a, </a:t>
                </a:r>
                <a:r>
                  <a:rPr lang="en-US" altLang="zh-CN" sz="700">
                    <a:solidFill>
                      <a:schemeClr val="accent2"/>
                    </a:solidFill>
                    <a:latin typeface="Arial" charset="0"/>
                    <a:ea typeface="宋体" pitchFamily="2" charset="-122"/>
                  </a:rPr>
                  <a:t>Joo</a:t>
                </a:r>
                <a:r>
                  <a:rPr lang="en-US" altLang="zh-CN" sz="700">
                    <a:solidFill>
                      <a:srgbClr val="000000"/>
                    </a:solidFill>
                    <a:latin typeface="Arial" charset="0"/>
                    <a:ea typeface="宋体" pitchFamily="2" charset="-122"/>
                  </a:rPr>
                  <a:t> b)</a:t>
                </a:r>
              </a:p>
              <a:p>
                <a:pPr defTabSz="82550"/>
                <a:r>
                  <a:rPr lang="en-US" altLang="zh-CN" sz="700">
                    <a:solidFill>
                      <a:srgbClr val="000000"/>
                    </a:solidFill>
                    <a:latin typeface="Arial" charset="0"/>
                    <a:ea typeface="宋体" pitchFamily="2" charset="-122"/>
                  </a:rPr>
                  <a:t>{</a:t>
                </a:r>
              </a:p>
              <a:p>
                <a:pPr defTabSz="82550"/>
                <a:r>
                  <a:rPr lang="en-US" altLang="zh-CN" sz="700">
                    <a:solidFill>
                      <a:srgbClr val="000000"/>
                    </a:solidFill>
                    <a:latin typeface="Arial" charset="0"/>
                    <a:ea typeface="宋体" pitchFamily="2" charset="-122"/>
                  </a:rPr>
                  <a:t>     if (a &gt; b)</a:t>
                </a:r>
              </a:p>
              <a:p>
                <a:pPr defTabSz="82550"/>
                <a:r>
                  <a:rPr lang="en-US" altLang="zh-CN" sz="700">
                    <a:solidFill>
                      <a:srgbClr val="000000"/>
                    </a:solidFill>
                    <a:latin typeface="Arial" charset="0"/>
                    <a:ea typeface="宋体" pitchFamily="2" charset="-122"/>
                  </a:rPr>
                  <a:t>         return a;</a:t>
                </a:r>
              </a:p>
              <a:p>
                <a:pPr defTabSz="82550"/>
                <a:r>
                  <a:rPr lang="en-US" altLang="zh-CN" sz="700">
                    <a:solidFill>
                      <a:srgbClr val="000000"/>
                    </a:solidFill>
                    <a:latin typeface="Arial" charset="0"/>
                    <a:ea typeface="宋体" pitchFamily="2" charset="-122"/>
                  </a:rPr>
                  <a:t>     else</a:t>
                </a:r>
              </a:p>
              <a:p>
                <a:pPr defTabSz="82550"/>
                <a:r>
                  <a:rPr lang="en-US" altLang="zh-CN" sz="700">
                    <a:solidFill>
                      <a:srgbClr val="000000"/>
                    </a:solidFill>
                    <a:latin typeface="Arial" charset="0"/>
                    <a:ea typeface="宋体" pitchFamily="2" charset="-122"/>
                  </a:rPr>
                  <a:t>         return b;</a:t>
                </a:r>
              </a:p>
              <a:p>
                <a:pPr defTabSz="82550"/>
                <a:r>
                  <a:rPr lang="en-US" altLang="zh-CN" sz="700">
                    <a:solidFill>
                      <a:srgbClr val="000000"/>
                    </a:solidFill>
                    <a:latin typeface="Arial" charset="0"/>
                    <a:ea typeface="宋体" pitchFamily="2" charset="-122"/>
                  </a:rPr>
                  <a:t>}</a:t>
                </a:r>
                <a:endParaRPr lang="en-US" altLang="zh-CN" sz="700" b="1">
                  <a:solidFill>
                    <a:schemeClr val="bg2"/>
                  </a:solidFill>
                  <a:latin typeface="Arial" charset="0"/>
                  <a:ea typeface="宋体" pitchFamily="2" charset="-122"/>
                </a:endParaRPr>
              </a:p>
              <a:p>
                <a:pPr defTabSz="82550"/>
                <a:endParaRPr lang="en-US" altLang="zh-CN" sz="700" b="1">
                  <a:solidFill>
                    <a:schemeClr val="accent2"/>
                  </a:solidFill>
                  <a:latin typeface="Arial" charset="0"/>
                  <a:ea typeface="宋体" pitchFamily="2" charset="-122"/>
                </a:endParaRPr>
              </a:p>
              <a:p>
                <a:pPr defTabSz="82550" eaLnBrk="1"/>
                <a:endParaRPr lang="zh-CN" altLang="en-US" sz="700" b="1">
                  <a:solidFill>
                    <a:schemeClr val="accent2"/>
                  </a:solidFill>
                  <a:latin typeface="Arial" charset="0"/>
                  <a:ea typeface="宋体" pitchFamily="2" charset="-122"/>
                </a:endParaRPr>
              </a:p>
            </p:txBody>
          </p:sp>
        </p:grpSp>
        <p:grpSp>
          <p:nvGrpSpPr>
            <p:cNvPr id="12360" name="Group 72"/>
            <p:cNvGrpSpPr>
              <a:grpSpLocks/>
            </p:cNvGrpSpPr>
            <p:nvPr/>
          </p:nvGrpSpPr>
          <p:grpSpPr bwMode="auto">
            <a:xfrm>
              <a:off x="3729038" y="4578350"/>
              <a:ext cx="1500187" cy="1003300"/>
              <a:chOff x="2349" y="2884"/>
              <a:chExt cx="945" cy="632"/>
            </a:xfrm>
          </p:grpSpPr>
          <p:sp>
            <p:nvSpPr>
              <p:cNvPr id="12358" name="Rectangle 70"/>
              <p:cNvSpPr>
                <a:spLocks noChangeArrowheads="1"/>
              </p:cNvSpPr>
              <p:nvPr/>
            </p:nvSpPr>
            <p:spPr bwMode="auto">
              <a:xfrm>
                <a:off x="2349" y="2884"/>
                <a:ext cx="897" cy="60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2359" name="Rectangle 71"/>
              <p:cNvSpPr>
                <a:spLocks noChangeArrowheads="1"/>
              </p:cNvSpPr>
              <p:nvPr/>
            </p:nvSpPr>
            <p:spPr bwMode="auto">
              <a:xfrm>
                <a:off x="2367" y="2895"/>
                <a:ext cx="927" cy="621"/>
              </a:xfrm>
              <a:prstGeom prst="rect">
                <a:avLst/>
              </a:prstGeom>
              <a:noFill/>
              <a:ln w="12700">
                <a:noFill/>
                <a:miter lim="800000"/>
                <a:headEnd/>
                <a:tailEnd/>
              </a:ln>
              <a:effectLst/>
            </p:spPr>
            <p:txBody>
              <a:bodyPr lIns="26988" tIns="14288" rIns="26988" bIns="14288">
                <a:spAutoFit/>
              </a:bodyPr>
              <a:lstStyle/>
              <a:p>
                <a:pPr defTabSz="82550"/>
                <a:r>
                  <a:rPr lang="en-US" altLang="zh-CN" sz="700">
                    <a:solidFill>
                      <a:srgbClr val="000000"/>
                    </a:solidFill>
                    <a:latin typeface="Arial" charset="0"/>
                    <a:ea typeface="宋体" pitchFamily="2" charset="-122"/>
                  </a:rPr>
                  <a:t>int maximum(</a:t>
                </a:r>
                <a:r>
                  <a:rPr lang="en-US" altLang="zh-CN" sz="700">
                    <a:solidFill>
                      <a:schemeClr val="accent2"/>
                    </a:solidFill>
                    <a:latin typeface="Arial" charset="0"/>
                    <a:ea typeface="宋体" pitchFamily="2" charset="-122"/>
                  </a:rPr>
                  <a:t>Ioo</a:t>
                </a:r>
                <a:r>
                  <a:rPr lang="en-US" altLang="zh-CN" sz="700">
                    <a:solidFill>
                      <a:srgbClr val="000000"/>
                    </a:solidFill>
                    <a:latin typeface="Arial" charset="0"/>
                    <a:ea typeface="宋体" pitchFamily="2" charset="-122"/>
                  </a:rPr>
                  <a:t> a, </a:t>
                </a:r>
                <a:r>
                  <a:rPr lang="en-US" altLang="zh-CN" sz="700">
                    <a:solidFill>
                      <a:schemeClr val="accent2"/>
                    </a:solidFill>
                    <a:latin typeface="Arial" charset="0"/>
                    <a:ea typeface="宋体" pitchFamily="2" charset="-122"/>
                  </a:rPr>
                  <a:t>Ioo</a:t>
                </a:r>
                <a:r>
                  <a:rPr lang="en-US" altLang="zh-CN" sz="700">
                    <a:solidFill>
                      <a:srgbClr val="000000"/>
                    </a:solidFill>
                    <a:latin typeface="Arial" charset="0"/>
                    <a:ea typeface="宋体" pitchFamily="2" charset="-122"/>
                  </a:rPr>
                  <a:t> b)</a:t>
                </a:r>
              </a:p>
              <a:p>
                <a:pPr defTabSz="82550"/>
                <a:r>
                  <a:rPr lang="en-US" altLang="zh-CN" sz="700">
                    <a:solidFill>
                      <a:srgbClr val="000000"/>
                    </a:solidFill>
                    <a:latin typeface="Arial" charset="0"/>
                    <a:ea typeface="宋体" pitchFamily="2" charset="-122"/>
                  </a:rPr>
                  <a:t>{</a:t>
                </a:r>
              </a:p>
              <a:p>
                <a:pPr defTabSz="82550"/>
                <a:r>
                  <a:rPr lang="en-US" altLang="zh-CN" sz="700">
                    <a:solidFill>
                      <a:srgbClr val="000000"/>
                    </a:solidFill>
                    <a:latin typeface="Arial" charset="0"/>
                    <a:ea typeface="宋体" pitchFamily="2" charset="-122"/>
                  </a:rPr>
                  <a:t>     if (a &gt; b)</a:t>
                </a:r>
              </a:p>
              <a:p>
                <a:pPr defTabSz="82550"/>
                <a:r>
                  <a:rPr lang="en-US" altLang="zh-CN" sz="700">
                    <a:solidFill>
                      <a:srgbClr val="000000"/>
                    </a:solidFill>
                    <a:latin typeface="Arial" charset="0"/>
                    <a:ea typeface="宋体" pitchFamily="2" charset="-122"/>
                  </a:rPr>
                  <a:t>         return a;</a:t>
                </a:r>
              </a:p>
              <a:p>
                <a:pPr defTabSz="82550"/>
                <a:r>
                  <a:rPr lang="en-US" altLang="zh-CN" sz="700">
                    <a:solidFill>
                      <a:srgbClr val="000000"/>
                    </a:solidFill>
                    <a:latin typeface="Arial" charset="0"/>
                    <a:ea typeface="宋体" pitchFamily="2" charset="-122"/>
                  </a:rPr>
                  <a:t>     else</a:t>
                </a:r>
              </a:p>
              <a:p>
                <a:pPr defTabSz="82550"/>
                <a:r>
                  <a:rPr lang="en-US" altLang="zh-CN" sz="700">
                    <a:solidFill>
                      <a:srgbClr val="000000"/>
                    </a:solidFill>
                    <a:latin typeface="Arial" charset="0"/>
                    <a:ea typeface="宋体" pitchFamily="2" charset="-122"/>
                  </a:rPr>
                  <a:t>         return b;</a:t>
                </a:r>
              </a:p>
              <a:p>
                <a:pPr defTabSz="82550"/>
                <a:r>
                  <a:rPr lang="en-US" altLang="zh-CN" sz="700">
                    <a:solidFill>
                      <a:srgbClr val="000000"/>
                    </a:solidFill>
                    <a:latin typeface="Arial" charset="0"/>
                    <a:ea typeface="宋体" pitchFamily="2" charset="-122"/>
                  </a:rPr>
                  <a:t>}</a:t>
                </a:r>
                <a:endParaRPr lang="en-US" altLang="zh-CN" sz="700" b="1">
                  <a:solidFill>
                    <a:schemeClr val="bg2"/>
                  </a:solidFill>
                  <a:latin typeface="Arial" charset="0"/>
                  <a:ea typeface="宋体" pitchFamily="2" charset="-122"/>
                </a:endParaRPr>
              </a:p>
              <a:p>
                <a:pPr defTabSz="82550"/>
                <a:endParaRPr lang="en-US" altLang="zh-CN" sz="700" b="1">
                  <a:solidFill>
                    <a:schemeClr val="accent2"/>
                  </a:solidFill>
                  <a:latin typeface="Arial" charset="0"/>
                  <a:ea typeface="宋体" pitchFamily="2" charset="-122"/>
                </a:endParaRPr>
              </a:p>
              <a:p>
                <a:pPr defTabSz="82550" eaLnBrk="1"/>
                <a:endParaRPr lang="zh-CN" altLang="en-US" sz="700" b="1">
                  <a:solidFill>
                    <a:schemeClr val="accent2"/>
                  </a:solidFill>
                  <a:latin typeface="Arial" charset="0"/>
                  <a:ea typeface="宋体" pitchFamily="2" charset="-122"/>
                </a:endParaRPr>
              </a:p>
            </p:txBody>
          </p:sp>
        </p:grpSp>
        <p:grpSp>
          <p:nvGrpSpPr>
            <p:cNvPr id="12363" name="Group 75"/>
            <p:cNvGrpSpPr>
              <a:grpSpLocks/>
            </p:cNvGrpSpPr>
            <p:nvPr/>
          </p:nvGrpSpPr>
          <p:grpSpPr bwMode="auto">
            <a:xfrm>
              <a:off x="3422650" y="2911475"/>
              <a:ext cx="1500188" cy="1003300"/>
              <a:chOff x="2156" y="1834"/>
              <a:chExt cx="945" cy="632"/>
            </a:xfrm>
          </p:grpSpPr>
          <p:sp>
            <p:nvSpPr>
              <p:cNvPr id="12361" name="Rectangle 73"/>
              <p:cNvSpPr>
                <a:spLocks noChangeArrowheads="1"/>
              </p:cNvSpPr>
              <p:nvPr/>
            </p:nvSpPr>
            <p:spPr bwMode="auto">
              <a:xfrm>
                <a:off x="2156" y="1834"/>
                <a:ext cx="897" cy="60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2362" name="Rectangle 74"/>
              <p:cNvSpPr>
                <a:spLocks noChangeArrowheads="1"/>
              </p:cNvSpPr>
              <p:nvPr/>
            </p:nvSpPr>
            <p:spPr bwMode="auto">
              <a:xfrm>
                <a:off x="2174" y="1845"/>
                <a:ext cx="927" cy="621"/>
              </a:xfrm>
              <a:prstGeom prst="rect">
                <a:avLst/>
              </a:prstGeom>
              <a:noFill/>
              <a:ln w="12700">
                <a:noFill/>
                <a:miter lim="800000"/>
                <a:headEnd/>
                <a:tailEnd/>
              </a:ln>
              <a:effectLst/>
            </p:spPr>
            <p:txBody>
              <a:bodyPr lIns="26988" tIns="14288" rIns="26988" bIns="14288">
                <a:spAutoFit/>
              </a:bodyPr>
              <a:lstStyle/>
              <a:p>
                <a:pPr defTabSz="82550"/>
                <a:r>
                  <a:rPr lang="en-US" altLang="zh-CN" sz="700">
                    <a:solidFill>
                      <a:srgbClr val="000000"/>
                    </a:solidFill>
                    <a:latin typeface="Arial" charset="0"/>
                    <a:ea typeface="宋体" pitchFamily="2" charset="-122"/>
                  </a:rPr>
                  <a:t>int maximum(</a:t>
                </a:r>
                <a:r>
                  <a:rPr lang="en-US" altLang="zh-CN" sz="700">
                    <a:solidFill>
                      <a:schemeClr val="accent2"/>
                    </a:solidFill>
                    <a:latin typeface="Arial" charset="0"/>
                    <a:ea typeface="宋体" pitchFamily="2" charset="-122"/>
                  </a:rPr>
                  <a:t>Hoo</a:t>
                </a:r>
                <a:r>
                  <a:rPr lang="en-US" altLang="zh-CN" sz="700">
                    <a:solidFill>
                      <a:srgbClr val="000000"/>
                    </a:solidFill>
                    <a:latin typeface="Arial" charset="0"/>
                    <a:ea typeface="宋体" pitchFamily="2" charset="-122"/>
                  </a:rPr>
                  <a:t> a, </a:t>
                </a:r>
                <a:r>
                  <a:rPr lang="en-US" altLang="zh-CN" sz="700">
                    <a:solidFill>
                      <a:schemeClr val="accent2"/>
                    </a:solidFill>
                    <a:latin typeface="Arial" charset="0"/>
                    <a:ea typeface="宋体" pitchFamily="2" charset="-122"/>
                  </a:rPr>
                  <a:t>Hoo</a:t>
                </a:r>
                <a:r>
                  <a:rPr lang="en-US" altLang="zh-CN" sz="700">
                    <a:solidFill>
                      <a:srgbClr val="000000"/>
                    </a:solidFill>
                    <a:latin typeface="Arial" charset="0"/>
                    <a:ea typeface="宋体" pitchFamily="2" charset="-122"/>
                  </a:rPr>
                  <a:t> b)</a:t>
                </a:r>
              </a:p>
              <a:p>
                <a:pPr defTabSz="82550"/>
                <a:r>
                  <a:rPr lang="en-US" altLang="zh-CN" sz="700">
                    <a:solidFill>
                      <a:srgbClr val="000000"/>
                    </a:solidFill>
                    <a:latin typeface="Arial" charset="0"/>
                    <a:ea typeface="宋体" pitchFamily="2" charset="-122"/>
                  </a:rPr>
                  <a:t>{</a:t>
                </a:r>
              </a:p>
              <a:p>
                <a:pPr defTabSz="82550"/>
                <a:r>
                  <a:rPr lang="en-US" altLang="zh-CN" sz="700">
                    <a:solidFill>
                      <a:srgbClr val="000000"/>
                    </a:solidFill>
                    <a:latin typeface="Arial" charset="0"/>
                    <a:ea typeface="宋体" pitchFamily="2" charset="-122"/>
                  </a:rPr>
                  <a:t>     if (a &gt; b)</a:t>
                </a:r>
              </a:p>
              <a:p>
                <a:pPr defTabSz="82550"/>
                <a:r>
                  <a:rPr lang="en-US" altLang="zh-CN" sz="700">
                    <a:solidFill>
                      <a:srgbClr val="000000"/>
                    </a:solidFill>
                    <a:latin typeface="Arial" charset="0"/>
                    <a:ea typeface="宋体" pitchFamily="2" charset="-122"/>
                  </a:rPr>
                  <a:t>         return a;</a:t>
                </a:r>
              </a:p>
              <a:p>
                <a:pPr defTabSz="82550"/>
                <a:r>
                  <a:rPr lang="en-US" altLang="zh-CN" sz="700">
                    <a:solidFill>
                      <a:srgbClr val="000000"/>
                    </a:solidFill>
                    <a:latin typeface="Arial" charset="0"/>
                    <a:ea typeface="宋体" pitchFamily="2" charset="-122"/>
                  </a:rPr>
                  <a:t>     else</a:t>
                </a:r>
              </a:p>
              <a:p>
                <a:pPr defTabSz="82550"/>
                <a:r>
                  <a:rPr lang="en-US" altLang="zh-CN" sz="700">
                    <a:solidFill>
                      <a:srgbClr val="000000"/>
                    </a:solidFill>
                    <a:latin typeface="Arial" charset="0"/>
                    <a:ea typeface="宋体" pitchFamily="2" charset="-122"/>
                  </a:rPr>
                  <a:t>         return b;</a:t>
                </a:r>
              </a:p>
              <a:p>
                <a:pPr defTabSz="82550"/>
                <a:r>
                  <a:rPr lang="en-US" altLang="zh-CN" sz="700">
                    <a:solidFill>
                      <a:srgbClr val="000000"/>
                    </a:solidFill>
                    <a:latin typeface="Arial" charset="0"/>
                    <a:ea typeface="宋体" pitchFamily="2" charset="-122"/>
                  </a:rPr>
                  <a:t>}</a:t>
                </a:r>
                <a:endParaRPr lang="en-US" altLang="zh-CN" sz="700" b="1">
                  <a:solidFill>
                    <a:schemeClr val="bg2"/>
                  </a:solidFill>
                  <a:latin typeface="Arial" charset="0"/>
                  <a:ea typeface="宋体" pitchFamily="2" charset="-122"/>
                </a:endParaRPr>
              </a:p>
              <a:p>
                <a:pPr defTabSz="82550"/>
                <a:endParaRPr lang="en-US" altLang="zh-CN" sz="700" b="1">
                  <a:solidFill>
                    <a:schemeClr val="accent2"/>
                  </a:solidFill>
                  <a:latin typeface="Arial" charset="0"/>
                  <a:ea typeface="宋体" pitchFamily="2" charset="-122"/>
                </a:endParaRPr>
              </a:p>
              <a:p>
                <a:pPr defTabSz="82550" eaLnBrk="1"/>
                <a:endParaRPr lang="zh-CN" altLang="en-US" sz="700" b="1">
                  <a:solidFill>
                    <a:schemeClr val="accent2"/>
                  </a:solidFill>
                  <a:latin typeface="Arial" charset="0"/>
                  <a:ea typeface="宋体" pitchFamily="2" charset="-122"/>
                </a:endParaRPr>
              </a:p>
            </p:txBody>
          </p:sp>
        </p:grpSp>
        <p:grpSp>
          <p:nvGrpSpPr>
            <p:cNvPr id="12366" name="Group 78"/>
            <p:cNvGrpSpPr>
              <a:grpSpLocks/>
            </p:cNvGrpSpPr>
            <p:nvPr/>
          </p:nvGrpSpPr>
          <p:grpSpPr bwMode="auto">
            <a:xfrm>
              <a:off x="4876800" y="5381625"/>
              <a:ext cx="1500188" cy="1003300"/>
              <a:chOff x="3072" y="3390"/>
              <a:chExt cx="945" cy="632"/>
            </a:xfrm>
          </p:grpSpPr>
          <p:sp>
            <p:nvSpPr>
              <p:cNvPr id="12364" name="Rectangle 76"/>
              <p:cNvSpPr>
                <a:spLocks noChangeArrowheads="1"/>
              </p:cNvSpPr>
              <p:nvPr/>
            </p:nvSpPr>
            <p:spPr bwMode="auto">
              <a:xfrm>
                <a:off x="3072" y="3390"/>
                <a:ext cx="897" cy="60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2365" name="Rectangle 77"/>
              <p:cNvSpPr>
                <a:spLocks noChangeArrowheads="1"/>
              </p:cNvSpPr>
              <p:nvPr/>
            </p:nvSpPr>
            <p:spPr bwMode="auto">
              <a:xfrm>
                <a:off x="3090" y="3401"/>
                <a:ext cx="927" cy="621"/>
              </a:xfrm>
              <a:prstGeom prst="rect">
                <a:avLst/>
              </a:prstGeom>
              <a:noFill/>
              <a:ln w="12700">
                <a:noFill/>
                <a:miter lim="800000"/>
                <a:headEnd/>
                <a:tailEnd/>
              </a:ln>
              <a:effectLst/>
            </p:spPr>
            <p:txBody>
              <a:bodyPr lIns="26988" tIns="14288" rIns="26988" bIns="14288">
                <a:spAutoFit/>
              </a:bodyPr>
              <a:lstStyle/>
              <a:p>
                <a:pPr defTabSz="82550"/>
                <a:r>
                  <a:rPr lang="en-US" altLang="zh-CN" sz="700">
                    <a:solidFill>
                      <a:srgbClr val="000000"/>
                    </a:solidFill>
                    <a:latin typeface="Arial" charset="0"/>
                    <a:ea typeface="宋体" pitchFamily="2" charset="-122"/>
                  </a:rPr>
                  <a:t>int maximum(</a:t>
                </a:r>
                <a:r>
                  <a:rPr lang="en-US" altLang="zh-CN" sz="700">
                    <a:solidFill>
                      <a:schemeClr val="accent2"/>
                    </a:solidFill>
                    <a:latin typeface="Arial" charset="0"/>
                    <a:ea typeface="宋体" pitchFamily="2" charset="-122"/>
                  </a:rPr>
                  <a:t>Goo</a:t>
                </a:r>
                <a:r>
                  <a:rPr lang="en-US" altLang="zh-CN" sz="700">
                    <a:solidFill>
                      <a:srgbClr val="000000"/>
                    </a:solidFill>
                    <a:latin typeface="Arial" charset="0"/>
                    <a:ea typeface="宋体" pitchFamily="2" charset="-122"/>
                  </a:rPr>
                  <a:t> a, </a:t>
                </a:r>
                <a:r>
                  <a:rPr lang="en-US" altLang="zh-CN" sz="700">
                    <a:solidFill>
                      <a:schemeClr val="accent2"/>
                    </a:solidFill>
                    <a:latin typeface="Arial" charset="0"/>
                    <a:ea typeface="宋体" pitchFamily="2" charset="-122"/>
                  </a:rPr>
                  <a:t>Goo</a:t>
                </a:r>
                <a:r>
                  <a:rPr lang="en-US" altLang="zh-CN" sz="700">
                    <a:solidFill>
                      <a:srgbClr val="000000"/>
                    </a:solidFill>
                    <a:latin typeface="Arial" charset="0"/>
                    <a:ea typeface="宋体" pitchFamily="2" charset="-122"/>
                  </a:rPr>
                  <a:t> b)</a:t>
                </a:r>
              </a:p>
              <a:p>
                <a:pPr defTabSz="82550"/>
                <a:r>
                  <a:rPr lang="en-US" altLang="zh-CN" sz="700">
                    <a:solidFill>
                      <a:srgbClr val="000000"/>
                    </a:solidFill>
                    <a:latin typeface="Arial" charset="0"/>
                    <a:ea typeface="宋体" pitchFamily="2" charset="-122"/>
                  </a:rPr>
                  <a:t>{</a:t>
                </a:r>
              </a:p>
              <a:p>
                <a:pPr defTabSz="82550"/>
                <a:r>
                  <a:rPr lang="en-US" altLang="zh-CN" sz="700">
                    <a:solidFill>
                      <a:srgbClr val="000000"/>
                    </a:solidFill>
                    <a:latin typeface="Arial" charset="0"/>
                    <a:ea typeface="宋体" pitchFamily="2" charset="-122"/>
                  </a:rPr>
                  <a:t>     if (a &gt; b)</a:t>
                </a:r>
              </a:p>
              <a:p>
                <a:pPr defTabSz="82550"/>
                <a:r>
                  <a:rPr lang="en-US" altLang="zh-CN" sz="700">
                    <a:solidFill>
                      <a:srgbClr val="000000"/>
                    </a:solidFill>
                    <a:latin typeface="Arial" charset="0"/>
                    <a:ea typeface="宋体" pitchFamily="2" charset="-122"/>
                  </a:rPr>
                  <a:t>         return a;</a:t>
                </a:r>
              </a:p>
              <a:p>
                <a:pPr defTabSz="82550"/>
                <a:r>
                  <a:rPr lang="en-US" altLang="zh-CN" sz="700">
                    <a:solidFill>
                      <a:srgbClr val="000000"/>
                    </a:solidFill>
                    <a:latin typeface="Arial" charset="0"/>
                    <a:ea typeface="宋体" pitchFamily="2" charset="-122"/>
                  </a:rPr>
                  <a:t>     else</a:t>
                </a:r>
              </a:p>
              <a:p>
                <a:pPr defTabSz="82550"/>
                <a:r>
                  <a:rPr lang="en-US" altLang="zh-CN" sz="700">
                    <a:solidFill>
                      <a:srgbClr val="000000"/>
                    </a:solidFill>
                    <a:latin typeface="Arial" charset="0"/>
                    <a:ea typeface="宋体" pitchFamily="2" charset="-122"/>
                  </a:rPr>
                  <a:t>         return b;</a:t>
                </a:r>
              </a:p>
              <a:p>
                <a:pPr defTabSz="82550"/>
                <a:r>
                  <a:rPr lang="en-US" altLang="zh-CN" sz="700">
                    <a:solidFill>
                      <a:srgbClr val="000000"/>
                    </a:solidFill>
                    <a:latin typeface="Arial" charset="0"/>
                    <a:ea typeface="宋体" pitchFamily="2" charset="-122"/>
                  </a:rPr>
                  <a:t>}</a:t>
                </a:r>
                <a:endParaRPr lang="en-US" altLang="zh-CN" sz="700" b="1">
                  <a:solidFill>
                    <a:schemeClr val="bg2"/>
                  </a:solidFill>
                  <a:latin typeface="Arial" charset="0"/>
                  <a:ea typeface="宋体" pitchFamily="2" charset="-122"/>
                </a:endParaRPr>
              </a:p>
              <a:p>
                <a:pPr defTabSz="82550"/>
                <a:endParaRPr lang="en-US" altLang="zh-CN" sz="700" b="1">
                  <a:solidFill>
                    <a:schemeClr val="accent2"/>
                  </a:solidFill>
                  <a:latin typeface="Arial" charset="0"/>
                  <a:ea typeface="宋体" pitchFamily="2" charset="-122"/>
                </a:endParaRPr>
              </a:p>
              <a:p>
                <a:pPr defTabSz="82550" eaLnBrk="1"/>
                <a:endParaRPr lang="zh-CN" altLang="en-US" sz="700" b="1">
                  <a:solidFill>
                    <a:schemeClr val="accent2"/>
                  </a:solidFill>
                  <a:latin typeface="Arial" charset="0"/>
                  <a:ea typeface="宋体" pitchFamily="2" charset="-122"/>
                </a:endParaRPr>
              </a:p>
            </p:txBody>
          </p:sp>
        </p:grpSp>
        <p:grpSp>
          <p:nvGrpSpPr>
            <p:cNvPr id="12369" name="Group 81"/>
            <p:cNvGrpSpPr>
              <a:grpSpLocks/>
            </p:cNvGrpSpPr>
            <p:nvPr/>
          </p:nvGrpSpPr>
          <p:grpSpPr bwMode="auto">
            <a:xfrm>
              <a:off x="5211763" y="3033713"/>
              <a:ext cx="1500187" cy="1003300"/>
              <a:chOff x="3283" y="1911"/>
              <a:chExt cx="945" cy="632"/>
            </a:xfrm>
          </p:grpSpPr>
          <p:sp>
            <p:nvSpPr>
              <p:cNvPr id="12367" name="Rectangle 79"/>
              <p:cNvSpPr>
                <a:spLocks noChangeArrowheads="1"/>
              </p:cNvSpPr>
              <p:nvPr/>
            </p:nvSpPr>
            <p:spPr bwMode="auto">
              <a:xfrm>
                <a:off x="3283" y="1911"/>
                <a:ext cx="897" cy="60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2368" name="Rectangle 80"/>
              <p:cNvSpPr>
                <a:spLocks noChangeArrowheads="1"/>
              </p:cNvSpPr>
              <p:nvPr/>
            </p:nvSpPr>
            <p:spPr bwMode="auto">
              <a:xfrm>
                <a:off x="3301" y="1922"/>
                <a:ext cx="927" cy="621"/>
              </a:xfrm>
              <a:prstGeom prst="rect">
                <a:avLst/>
              </a:prstGeom>
              <a:noFill/>
              <a:ln w="12700">
                <a:noFill/>
                <a:miter lim="800000"/>
                <a:headEnd/>
                <a:tailEnd/>
              </a:ln>
              <a:effectLst/>
            </p:spPr>
            <p:txBody>
              <a:bodyPr lIns="26988" tIns="14288" rIns="26988" bIns="14288">
                <a:spAutoFit/>
              </a:bodyPr>
              <a:lstStyle/>
              <a:p>
                <a:pPr defTabSz="82550"/>
                <a:r>
                  <a:rPr lang="en-US" altLang="zh-CN" sz="700">
                    <a:solidFill>
                      <a:srgbClr val="000000"/>
                    </a:solidFill>
                    <a:latin typeface="Arial" charset="0"/>
                    <a:ea typeface="宋体" pitchFamily="2" charset="-122"/>
                  </a:rPr>
                  <a:t>int maximum(</a:t>
                </a:r>
                <a:r>
                  <a:rPr lang="en-US" altLang="zh-CN" sz="700">
                    <a:solidFill>
                      <a:schemeClr val="accent2"/>
                    </a:solidFill>
                    <a:latin typeface="Arial" charset="0"/>
                    <a:ea typeface="宋体" pitchFamily="2" charset="-122"/>
                  </a:rPr>
                  <a:t>Doo</a:t>
                </a:r>
                <a:r>
                  <a:rPr lang="en-US" altLang="zh-CN" sz="700">
                    <a:solidFill>
                      <a:srgbClr val="000000"/>
                    </a:solidFill>
                    <a:latin typeface="Arial" charset="0"/>
                    <a:ea typeface="宋体" pitchFamily="2" charset="-122"/>
                  </a:rPr>
                  <a:t> a, </a:t>
                </a:r>
                <a:r>
                  <a:rPr lang="en-US" altLang="zh-CN" sz="700">
                    <a:solidFill>
                      <a:schemeClr val="accent2"/>
                    </a:solidFill>
                    <a:latin typeface="Arial" charset="0"/>
                    <a:ea typeface="宋体" pitchFamily="2" charset="-122"/>
                  </a:rPr>
                  <a:t>Doo</a:t>
                </a:r>
                <a:r>
                  <a:rPr lang="en-US" altLang="zh-CN" sz="700">
                    <a:solidFill>
                      <a:srgbClr val="000000"/>
                    </a:solidFill>
                    <a:latin typeface="Arial" charset="0"/>
                    <a:ea typeface="宋体" pitchFamily="2" charset="-122"/>
                  </a:rPr>
                  <a:t> b)</a:t>
                </a:r>
              </a:p>
              <a:p>
                <a:pPr defTabSz="82550"/>
                <a:r>
                  <a:rPr lang="en-US" altLang="zh-CN" sz="700">
                    <a:solidFill>
                      <a:srgbClr val="000000"/>
                    </a:solidFill>
                    <a:latin typeface="Arial" charset="0"/>
                    <a:ea typeface="宋体" pitchFamily="2" charset="-122"/>
                  </a:rPr>
                  <a:t>{</a:t>
                </a:r>
              </a:p>
              <a:p>
                <a:pPr defTabSz="82550"/>
                <a:r>
                  <a:rPr lang="en-US" altLang="zh-CN" sz="700">
                    <a:solidFill>
                      <a:srgbClr val="000000"/>
                    </a:solidFill>
                    <a:latin typeface="Arial" charset="0"/>
                    <a:ea typeface="宋体" pitchFamily="2" charset="-122"/>
                  </a:rPr>
                  <a:t>     if (a &gt; b)</a:t>
                </a:r>
              </a:p>
              <a:p>
                <a:pPr defTabSz="82550"/>
                <a:r>
                  <a:rPr lang="en-US" altLang="zh-CN" sz="700">
                    <a:solidFill>
                      <a:srgbClr val="000000"/>
                    </a:solidFill>
                    <a:latin typeface="Arial" charset="0"/>
                    <a:ea typeface="宋体" pitchFamily="2" charset="-122"/>
                  </a:rPr>
                  <a:t>         return a;</a:t>
                </a:r>
              </a:p>
              <a:p>
                <a:pPr defTabSz="82550"/>
                <a:r>
                  <a:rPr lang="en-US" altLang="zh-CN" sz="700">
                    <a:solidFill>
                      <a:srgbClr val="000000"/>
                    </a:solidFill>
                    <a:latin typeface="Arial" charset="0"/>
                    <a:ea typeface="宋体" pitchFamily="2" charset="-122"/>
                  </a:rPr>
                  <a:t>     else</a:t>
                </a:r>
              </a:p>
              <a:p>
                <a:pPr defTabSz="82550"/>
                <a:r>
                  <a:rPr lang="en-US" altLang="zh-CN" sz="700">
                    <a:solidFill>
                      <a:srgbClr val="000000"/>
                    </a:solidFill>
                    <a:latin typeface="Arial" charset="0"/>
                    <a:ea typeface="宋体" pitchFamily="2" charset="-122"/>
                  </a:rPr>
                  <a:t>         return b;</a:t>
                </a:r>
              </a:p>
              <a:p>
                <a:pPr defTabSz="82550"/>
                <a:r>
                  <a:rPr lang="en-US" altLang="zh-CN" sz="700">
                    <a:solidFill>
                      <a:srgbClr val="000000"/>
                    </a:solidFill>
                    <a:latin typeface="Arial" charset="0"/>
                    <a:ea typeface="宋体" pitchFamily="2" charset="-122"/>
                  </a:rPr>
                  <a:t>}</a:t>
                </a:r>
                <a:endParaRPr lang="en-US" altLang="zh-CN" sz="700" b="1">
                  <a:solidFill>
                    <a:schemeClr val="bg2"/>
                  </a:solidFill>
                  <a:latin typeface="Arial" charset="0"/>
                  <a:ea typeface="宋体" pitchFamily="2" charset="-122"/>
                </a:endParaRPr>
              </a:p>
              <a:p>
                <a:pPr defTabSz="82550"/>
                <a:endParaRPr lang="en-US" altLang="zh-CN" sz="700" b="1">
                  <a:solidFill>
                    <a:schemeClr val="accent2"/>
                  </a:solidFill>
                  <a:latin typeface="Arial" charset="0"/>
                  <a:ea typeface="宋体" pitchFamily="2" charset="-122"/>
                </a:endParaRPr>
              </a:p>
              <a:p>
                <a:pPr defTabSz="82550" eaLnBrk="1"/>
                <a:endParaRPr lang="zh-CN" altLang="en-US" sz="700" b="1">
                  <a:solidFill>
                    <a:schemeClr val="accent2"/>
                  </a:solidFill>
                  <a:latin typeface="Arial" charset="0"/>
                  <a:ea typeface="宋体" pitchFamily="2" charset="-122"/>
                </a:endParaRPr>
              </a:p>
            </p:txBody>
          </p:sp>
        </p:grpSp>
        <p:grpSp>
          <p:nvGrpSpPr>
            <p:cNvPr id="12372" name="Group 84"/>
            <p:cNvGrpSpPr>
              <a:grpSpLocks/>
            </p:cNvGrpSpPr>
            <p:nvPr/>
          </p:nvGrpSpPr>
          <p:grpSpPr bwMode="auto">
            <a:xfrm>
              <a:off x="4032250" y="5167313"/>
              <a:ext cx="1500188" cy="1003300"/>
              <a:chOff x="2540" y="3255"/>
              <a:chExt cx="945" cy="632"/>
            </a:xfrm>
          </p:grpSpPr>
          <p:sp>
            <p:nvSpPr>
              <p:cNvPr id="12370" name="Rectangle 82"/>
              <p:cNvSpPr>
                <a:spLocks noChangeArrowheads="1"/>
              </p:cNvSpPr>
              <p:nvPr/>
            </p:nvSpPr>
            <p:spPr bwMode="auto">
              <a:xfrm>
                <a:off x="2540" y="3255"/>
                <a:ext cx="897" cy="60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2371" name="Rectangle 83"/>
              <p:cNvSpPr>
                <a:spLocks noChangeArrowheads="1"/>
              </p:cNvSpPr>
              <p:nvPr/>
            </p:nvSpPr>
            <p:spPr bwMode="auto">
              <a:xfrm>
                <a:off x="2558" y="3266"/>
                <a:ext cx="927" cy="621"/>
              </a:xfrm>
              <a:prstGeom prst="rect">
                <a:avLst/>
              </a:prstGeom>
              <a:noFill/>
              <a:ln w="12700">
                <a:noFill/>
                <a:miter lim="800000"/>
                <a:headEnd/>
                <a:tailEnd/>
              </a:ln>
              <a:effectLst/>
            </p:spPr>
            <p:txBody>
              <a:bodyPr lIns="26988" tIns="14288" rIns="26988" bIns="14288">
                <a:spAutoFit/>
              </a:bodyPr>
              <a:lstStyle/>
              <a:p>
                <a:pPr defTabSz="82550"/>
                <a:r>
                  <a:rPr lang="en-US" altLang="zh-CN" sz="700">
                    <a:solidFill>
                      <a:srgbClr val="000000"/>
                    </a:solidFill>
                    <a:latin typeface="Arial" charset="0"/>
                    <a:ea typeface="宋体" pitchFamily="2" charset="-122"/>
                  </a:rPr>
                  <a:t>int maximum(</a:t>
                </a:r>
                <a:r>
                  <a:rPr lang="en-US" altLang="zh-CN" sz="700">
                    <a:solidFill>
                      <a:schemeClr val="accent2"/>
                    </a:solidFill>
                    <a:latin typeface="Arial" charset="0"/>
                    <a:ea typeface="宋体" pitchFamily="2" charset="-122"/>
                  </a:rPr>
                  <a:t>Coo</a:t>
                </a:r>
                <a:r>
                  <a:rPr lang="en-US" altLang="zh-CN" sz="700">
                    <a:solidFill>
                      <a:srgbClr val="000000"/>
                    </a:solidFill>
                    <a:latin typeface="Arial" charset="0"/>
                    <a:ea typeface="宋体" pitchFamily="2" charset="-122"/>
                  </a:rPr>
                  <a:t> a, </a:t>
                </a:r>
                <a:r>
                  <a:rPr lang="en-US" altLang="zh-CN" sz="700">
                    <a:solidFill>
                      <a:schemeClr val="accent2"/>
                    </a:solidFill>
                    <a:latin typeface="Arial" charset="0"/>
                    <a:ea typeface="宋体" pitchFamily="2" charset="-122"/>
                  </a:rPr>
                  <a:t>Coo</a:t>
                </a:r>
                <a:r>
                  <a:rPr lang="en-US" altLang="zh-CN" sz="700">
                    <a:solidFill>
                      <a:srgbClr val="000000"/>
                    </a:solidFill>
                    <a:latin typeface="Arial" charset="0"/>
                    <a:ea typeface="宋体" pitchFamily="2" charset="-122"/>
                  </a:rPr>
                  <a:t> b)</a:t>
                </a:r>
              </a:p>
              <a:p>
                <a:pPr defTabSz="82550"/>
                <a:r>
                  <a:rPr lang="en-US" altLang="zh-CN" sz="700">
                    <a:solidFill>
                      <a:srgbClr val="000000"/>
                    </a:solidFill>
                    <a:latin typeface="Arial" charset="0"/>
                    <a:ea typeface="宋体" pitchFamily="2" charset="-122"/>
                  </a:rPr>
                  <a:t>{</a:t>
                </a:r>
              </a:p>
              <a:p>
                <a:pPr defTabSz="82550"/>
                <a:r>
                  <a:rPr lang="en-US" altLang="zh-CN" sz="700">
                    <a:solidFill>
                      <a:srgbClr val="000000"/>
                    </a:solidFill>
                    <a:latin typeface="Arial" charset="0"/>
                    <a:ea typeface="宋体" pitchFamily="2" charset="-122"/>
                  </a:rPr>
                  <a:t>     if (a &gt; b)</a:t>
                </a:r>
              </a:p>
              <a:p>
                <a:pPr defTabSz="82550"/>
                <a:r>
                  <a:rPr lang="en-US" altLang="zh-CN" sz="700">
                    <a:solidFill>
                      <a:srgbClr val="000000"/>
                    </a:solidFill>
                    <a:latin typeface="Arial" charset="0"/>
                    <a:ea typeface="宋体" pitchFamily="2" charset="-122"/>
                  </a:rPr>
                  <a:t>         return a;</a:t>
                </a:r>
              </a:p>
              <a:p>
                <a:pPr defTabSz="82550"/>
                <a:r>
                  <a:rPr lang="en-US" altLang="zh-CN" sz="700">
                    <a:solidFill>
                      <a:srgbClr val="000000"/>
                    </a:solidFill>
                    <a:latin typeface="Arial" charset="0"/>
                    <a:ea typeface="宋体" pitchFamily="2" charset="-122"/>
                  </a:rPr>
                  <a:t>     else</a:t>
                </a:r>
              </a:p>
              <a:p>
                <a:pPr defTabSz="82550"/>
                <a:r>
                  <a:rPr lang="en-US" altLang="zh-CN" sz="700">
                    <a:solidFill>
                      <a:srgbClr val="000000"/>
                    </a:solidFill>
                    <a:latin typeface="Arial" charset="0"/>
                    <a:ea typeface="宋体" pitchFamily="2" charset="-122"/>
                  </a:rPr>
                  <a:t>         return b;</a:t>
                </a:r>
              </a:p>
              <a:p>
                <a:pPr defTabSz="82550"/>
                <a:r>
                  <a:rPr lang="en-US" altLang="zh-CN" sz="700">
                    <a:solidFill>
                      <a:srgbClr val="000000"/>
                    </a:solidFill>
                    <a:latin typeface="Arial" charset="0"/>
                    <a:ea typeface="宋体" pitchFamily="2" charset="-122"/>
                  </a:rPr>
                  <a:t>}</a:t>
                </a:r>
                <a:endParaRPr lang="en-US" altLang="zh-CN" sz="700" b="1">
                  <a:solidFill>
                    <a:schemeClr val="bg2"/>
                  </a:solidFill>
                  <a:latin typeface="Arial" charset="0"/>
                  <a:ea typeface="宋体" pitchFamily="2" charset="-122"/>
                </a:endParaRPr>
              </a:p>
              <a:p>
                <a:pPr defTabSz="82550"/>
                <a:endParaRPr lang="en-US" altLang="zh-CN" sz="700" b="1">
                  <a:solidFill>
                    <a:schemeClr val="accent2"/>
                  </a:solidFill>
                  <a:latin typeface="Arial" charset="0"/>
                  <a:ea typeface="宋体" pitchFamily="2" charset="-122"/>
                </a:endParaRPr>
              </a:p>
              <a:p>
                <a:pPr defTabSz="82550" eaLnBrk="1"/>
                <a:endParaRPr lang="zh-CN" altLang="en-US" sz="700" b="1">
                  <a:solidFill>
                    <a:schemeClr val="accent2"/>
                  </a:solidFill>
                  <a:latin typeface="Arial" charset="0"/>
                  <a:ea typeface="宋体" pitchFamily="2" charset="-122"/>
                </a:endParaRPr>
              </a:p>
            </p:txBody>
          </p:sp>
        </p:grpSp>
        <p:grpSp>
          <p:nvGrpSpPr>
            <p:cNvPr id="12375" name="Group 87"/>
            <p:cNvGrpSpPr>
              <a:grpSpLocks/>
            </p:cNvGrpSpPr>
            <p:nvPr/>
          </p:nvGrpSpPr>
          <p:grpSpPr bwMode="auto">
            <a:xfrm>
              <a:off x="4946650" y="4121150"/>
              <a:ext cx="1500188" cy="1003300"/>
              <a:chOff x="3116" y="2596"/>
              <a:chExt cx="945" cy="632"/>
            </a:xfrm>
          </p:grpSpPr>
          <p:sp>
            <p:nvSpPr>
              <p:cNvPr id="12373" name="Rectangle 85"/>
              <p:cNvSpPr>
                <a:spLocks noChangeArrowheads="1"/>
              </p:cNvSpPr>
              <p:nvPr/>
            </p:nvSpPr>
            <p:spPr bwMode="auto">
              <a:xfrm>
                <a:off x="3116" y="2596"/>
                <a:ext cx="897" cy="60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2374" name="Rectangle 86"/>
              <p:cNvSpPr>
                <a:spLocks noChangeArrowheads="1"/>
              </p:cNvSpPr>
              <p:nvPr/>
            </p:nvSpPr>
            <p:spPr bwMode="auto">
              <a:xfrm>
                <a:off x="3134" y="2607"/>
                <a:ext cx="927" cy="621"/>
              </a:xfrm>
              <a:prstGeom prst="rect">
                <a:avLst/>
              </a:prstGeom>
              <a:noFill/>
              <a:ln w="12700">
                <a:noFill/>
                <a:miter lim="800000"/>
                <a:headEnd/>
                <a:tailEnd/>
              </a:ln>
              <a:effectLst/>
            </p:spPr>
            <p:txBody>
              <a:bodyPr lIns="26988" tIns="14288" rIns="26988" bIns="14288">
                <a:spAutoFit/>
              </a:bodyPr>
              <a:lstStyle/>
              <a:p>
                <a:pPr defTabSz="82550"/>
                <a:r>
                  <a:rPr lang="en-US" altLang="zh-CN" sz="700">
                    <a:solidFill>
                      <a:srgbClr val="000000"/>
                    </a:solidFill>
                    <a:latin typeface="Arial" charset="0"/>
                    <a:ea typeface="宋体" pitchFamily="2" charset="-122"/>
                  </a:rPr>
                  <a:t>int maximum(</a:t>
                </a:r>
                <a:r>
                  <a:rPr lang="en-US" altLang="zh-CN" sz="700">
                    <a:solidFill>
                      <a:schemeClr val="accent2"/>
                    </a:solidFill>
                    <a:latin typeface="Arial" charset="0"/>
                    <a:ea typeface="宋体" pitchFamily="2" charset="-122"/>
                  </a:rPr>
                  <a:t>Boo</a:t>
                </a:r>
                <a:r>
                  <a:rPr lang="en-US" altLang="zh-CN" sz="700">
                    <a:solidFill>
                      <a:srgbClr val="000000"/>
                    </a:solidFill>
                    <a:latin typeface="Arial" charset="0"/>
                    <a:ea typeface="宋体" pitchFamily="2" charset="-122"/>
                  </a:rPr>
                  <a:t> a, </a:t>
                </a:r>
                <a:r>
                  <a:rPr lang="en-US" altLang="zh-CN" sz="700">
                    <a:solidFill>
                      <a:schemeClr val="accent2"/>
                    </a:solidFill>
                    <a:latin typeface="Arial" charset="0"/>
                    <a:ea typeface="宋体" pitchFamily="2" charset="-122"/>
                  </a:rPr>
                  <a:t>Boo</a:t>
                </a:r>
                <a:r>
                  <a:rPr lang="en-US" altLang="zh-CN" sz="700">
                    <a:solidFill>
                      <a:srgbClr val="000000"/>
                    </a:solidFill>
                    <a:latin typeface="Arial" charset="0"/>
                    <a:ea typeface="宋体" pitchFamily="2" charset="-122"/>
                  </a:rPr>
                  <a:t> b)</a:t>
                </a:r>
              </a:p>
              <a:p>
                <a:pPr defTabSz="82550"/>
                <a:r>
                  <a:rPr lang="en-US" altLang="zh-CN" sz="700">
                    <a:solidFill>
                      <a:srgbClr val="000000"/>
                    </a:solidFill>
                    <a:latin typeface="Arial" charset="0"/>
                    <a:ea typeface="宋体" pitchFamily="2" charset="-122"/>
                  </a:rPr>
                  <a:t>{</a:t>
                </a:r>
              </a:p>
              <a:p>
                <a:pPr defTabSz="82550"/>
                <a:r>
                  <a:rPr lang="en-US" altLang="zh-CN" sz="700">
                    <a:solidFill>
                      <a:srgbClr val="000000"/>
                    </a:solidFill>
                    <a:latin typeface="Arial" charset="0"/>
                    <a:ea typeface="宋体" pitchFamily="2" charset="-122"/>
                  </a:rPr>
                  <a:t>     if (a &gt; b)</a:t>
                </a:r>
              </a:p>
              <a:p>
                <a:pPr defTabSz="82550"/>
                <a:r>
                  <a:rPr lang="en-US" altLang="zh-CN" sz="700">
                    <a:solidFill>
                      <a:srgbClr val="000000"/>
                    </a:solidFill>
                    <a:latin typeface="Arial" charset="0"/>
                    <a:ea typeface="宋体" pitchFamily="2" charset="-122"/>
                  </a:rPr>
                  <a:t>         return a;</a:t>
                </a:r>
              </a:p>
              <a:p>
                <a:pPr defTabSz="82550"/>
                <a:r>
                  <a:rPr lang="en-US" altLang="zh-CN" sz="700">
                    <a:solidFill>
                      <a:srgbClr val="000000"/>
                    </a:solidFill>
                    <a:latin typeface="Arial" charset="0"/>
                    <a:ea typeface="宋体" pitchFamily="2" charset="-122"/>
                  </a:rPr>
                  <a:t>     else</a:t>
                </a:r>
              </a:p>
              <a:p>
                <a:pPr defTabSz="82550"/>
                <a:r>
                  <a:rPr lang="en-US" altLang="zh-CN" sz="700">
                    <a:solidFill>
                      <a:srgbClr val="000000"/>
                    </a:solidFill>
                    <a:latin typeface="Arial" charset="0"/>
                    <a:ea typeface="宋体" pitchFamily="2" charset="-122"/>
                  </a:rPr>
                  <a:t>         return b;</a:t>
                </a:r>
              </a:p>
              <a:p>
                <a:pPr defTabSz="82550"/>
                <a:r>
                  <a:rPr lang="en-US" altLang="zh-CN" sz="700">
                    <a:solidFill>
                      <a:srgbClr val="000000"/>
                    </a:solidFill>
                    <a:latin typeface="Arial" charset="0"/>
                    <a:ea typeface="宋体" pitchFamily="2" charset="-122"/>
                  </a:rPr>
                  <a:t>}</a:t>
                </a:r>
                <a:endParaRPr lang="en-US" altLang="zh-CN" sz="700" b="1">
                  <a:solidFill>
                    <a:schemeClr val="bg2"/>
                  </a:solidFill>
                  <a:latin typeface="Arial" charset="0"/>
                  <a:ea typeface="宋体" pitchFamily="2" charset="-122"/>
                </a:endParaRPr>
              </a:p>
              <a:p>
                <a:pPr defTabSz="82550"/>
                <a:endParaRPr lang="en-US" altLang="zh-CN" sz="700" b="1">
                  <a:solidFill>
                    <a:schemeClr val="accent2"/>
                  </a:solidFill>
                  <a:latin typeface="Arial" charset="0"/>
                  <a:ea typeface="宋体" pitchFamily="2" charset="-122"/>
                </a:endParaRPr>
              </a:p>
              <a:p>
                <a:pPr defTabSz="82550" eaLnBrk="1"/>
                <a:endParaRPr lang="zh-CN" altLang="en-US" sz="700" b="1">
                  <a:solidFill>
                    <a:schemeClr val="accent2"/>
                  </a:solidFill>
                  <a:latin typeface="Arial" charset="0"/>
                  <a:ea typeface="宋体" pitchFamily="2" charset="-122"/>
                </a:endParaRPr>
              </a:p>
            </p:txBody>
          </p:sp>
        </p:grpSp>
        <p:grpSp>
          <p:nvGrpSpPr>
            <p:cNvPr id="12378" name="Group 90"/>
            <p:cNvGrpSpPr>
              <a:grpSpLocks/>
            </p:cNvGrpSpPr>
            <p:nvPr/>
          </p:nvGrpSpPr>
          <p:grpSpPr bwMode="auto">
            <a:xfrm>
              <a:off x="282575" y="4810125"/>
              <a:ext cx="1500188" cy="1003300"/>
              <a:chOff x="178" y="3030"/>
              <a:chExt cx="945" cy="632"/>
            </a:xfrm>
          </p:grpSpPr>
          <p:sp>
            <p:nvSpPr>
              <p:cNvPr id="12376" name="Rectangle 88"/>
              <p:cNvSpPr>
                <a:spLocks noChangeArrowheads="1"/>
              </p:cNvSpPr>
              <p:nvPr/>
            </p:nvSpPr>
            <p:spPr bwMode="auto">
              <a:xfrm>
                <a:off x="178" y="3030"/>
                <a:ext cx="897" cy="60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2377" name="Rectangle 89"/>
              <p:cNvSpPr>
                <a:spLocks noChangeArrowheads="1"/>
              </p:cNvSpPr>
              <p:nvPr/>
            </p:nvSpPr>
            <p:spPr bwMode="auto">
              <a:xfrm>
                <a:off x="196" y="3041"/>
                <a:ext cx="927" cy="621"/>
              </a:xfrm>
              <a:prstGeom prst="rect">
                <a:avLst/>
              </a:prstGeom>
              <a:noFill/>
              <a:ln w="12700">
                <a:noFill/>
                <a:miter lim="800000"/>
                <a:headEnd/>
                <a:tailEnd/>
              </a:ln>
              <a:effectLst/>
            </p:spPr>
            <p:txBody>
              <a:bodyPr lIns="26988" tIns="14288" rIns="26988" bIns="14288">
                <a:spAutoFit/>
              </a:bodyPr>
              <a:lstStyle/>
              <a:p>
                <a:pPr defTabSz="82550"/>
                <a:r>
                  <a:rPr lang="en-US" altLang="zh-CN" sz="700">
                    <a:solidFill>
                      <a:srgbClr val="000000"/>
                    </a:solidFill>
                    <a:latin typeface="Arial" charset="0"/>
                    <a:ea typeface="宋体" pitchFamily="2" charset="-122"/>
                  </a:rPr>
                  <a:t>int maximum(</a:t>
                </a:r>
                <a:r>
                  <a:rPr lang="en-US" altLang="zh-CN" sz="700">
                    <a:solidFill>
                      <a:schemeClr val="accent2"/>
                    </a:solidFill>
                    <a:latin typeface="Arial" charset="0"/>
                    <a:ea typeface="宋体" pitchFamily="2" charset="-122"/>
                  </a:rPr>
                  <a:t>Knafn</a:t>
                </a:r>
                <a:r>
                  <a:rPr lang="en-US" altLang="zh-CN" sz="700">
                    <a:solidFill>
                      <a:srgbClr val="000000"/>
                    </a:solidFill>
                    <a:latin typeface="Arial" charset="0"/>
                    <a:ea typeface="宋体" pitchFamily="2" charset="-122"/>
                  </a:rPr>
                  <a:t> a, </a:t>
                </a:r>
                <a:r>
                  <a:rPr lang="en-US" altLang="zh-CN" sz="700">
                    <a:solidFill>
                      <a:schemeClr val="accent2"/>
                    </a:solidFill>
                    <a:latin typeface="Arial" charset="0"/>
                    <a:ea typeface="宋体" pitchFamily="2" charset="-122"/>
                  </a:rPr>
                  <a:t>Knafn</a:t>
                </a:r>
                <a:r>
                  <a:rPr lang="en-US" altLang="zh-CN" sz="700">
                    <a:solidFill>
                      <a:srgbClr val="000000"/>
                    </a:solidFill>
                    <a:latin typeface="Arial" charset="0"/>
                    <a:ea typeface="宋体" pitchFamily="2" charset="-122"/>
                  </a:rPr>
                  <a:t> b)</a:t>
                </a:r>
              </a:p>
              <a:p>
                <a:pPr defTabSz="82550"/>
                <a:r>
                  <a:rPr lang="en-US" altLang="zh-CN" sz="700">
                    <a:solidFill>
                      <a:srgbClr val="000000"/>
                    </a:solidFill>
                    <a:latin typeface="Arial" charset="0"/>
                    <a:ea typeface="宋体" pitchFamily="2" charset="-122"/>
                  </a:rPr>
                  <a:t>{</a:t>
                </a:r>
              </a:p>
              <a:p>
                <a:pPr defTabSz="82550"/>
                <a:r>
                  <a:rPr lang="en-US" altLang="zh-CN" sz="700">
                    <a:solidFill>
                      <a:srgbClr val="000000"/>
                    </a:solidFill>
                    <a:latin typeface="Arial" charset="0"/>
                    <a:ea typeface="宋体" pitchFamily="2" charset="-122"/>
                  </a:rPr>
                  <a:t>     if (a &gt; b)</a:t>
                </a:r>
              </a:p>
              <a:p>
                <a:pPr defTabSz="82550"/>
                <a:r>
                  <a:rPr lang="en-US" altLang="zh-CN" sz="700">
                    <a:solidFill>
                      <a:srgbClr val="000000"/>
                    </a:solidFill>
                    <a:latin typeface="Arial" charset="0"/>
                    <a:ea typeface="宋体" pitchFamily="2" charset="-122"/>
                  </a:rPr>
                  <a:t>         return a;</a:t>
                </a:r>
              </a:p>
              <a:p>
                <a:pPr defTabSz="82550"/>
                <a:r>
                  <a:rPr lang="en-US" altLang="zh-CN" sz="700">
                    <a:solidFill>
                      <a:srgbClr val="000000"/>
                    </a:solidFill>
                    <a:latin typeface="Arial" charset="0"/>
                    <a:ea typeface="宋体" pitchFamily="2" charset="-122"/>
                  </a:rPr>
                  <a:t>     else</a:t>
                </a:r>
              </a:p>
              <a:p>
                <a:pPr defTabSz="82550"/>
                <a:r>
                  <a:rPr lang="en-US" altLang="zh-CN" sz="700">
                    <a:solidFill>
                      <a:srgbClr val="000000"/>
                    </a:solidFill>
                    <a:latin typeface="Arial" charset="0"/>
                    <a:ea typeface="宋体" pitchFamily="2" charset="-122"/>
                  </a:rPr>
                  <a:t>         return b;</a:t>
                </a:r>
              </a:p>
              <a:p>
                <a:pPr defTabSz="82550"/>
                <a:r>
                  <a:rPr lang="en-US" altLang="zh-CN" sz="700">
                    <a:solidFill>
                      <a:srgbClr val="000000"/>
                    </a:solidFill>
                    <a:latin typeface="Arial" charset="0"/>
                    <a:ea typeface="宋体" pitchFamily="2" charset="-122"/>
                  </a:rPr>
                  <a:t>}</a:t>
                </a:r>
                <a:endParaRPr lang="en-US" altLang="zh-CN" sz="700" b="1">
                  <a:solidFill>
                    <a:schemeClr val="bg2"/>
                  </a:solidFill>
                  <a:latin typeface="Arial" charset="0"/>
                  <a:ea typeface="宋体" pitchFamily="2" charset="-122"/>
                </a:endParaRPr>
              </a:p>
              <a:p>
                <a:pPr defTabSz="82550"/>
                <a:endParaRPr lang="en-US" altLang="zh-CN" sz="700" b="1">
                  <a:solidFill>
                    <a:schemeClr val="accent2"/>
                  </a:solidFill>
                  <a:latin typeface="Arial" charset="0"/>
                  <a:ea typeface="宋体" pitchFamily="2" charset="-122"/>
                </a:endParaRPr>
              </a:p>
              <a:p>
                <a:pPr defTabSz="82550" eaLnBrk="1"/>
                <a:endParaRPr lang="zh-CN" altLang="en-US" sz="700" b="1">
                  <a:solidFill>
                    <a:schemeClr val="accent2"/>
                  </a:solidFill>
                  <a:latin typeface="Arial" charset="0"/>
                  <a:ea typeface="宋体" pitchFamily="2" charset="-122"/>
                </a:endParaRPr>
              </a:p>
            </p:txBody>
          </p:sp>
        </p:grpSp>
        <p:grpSp>
          <p:nvGrpSpPr>
            <p:cNvPr id="12381" name="Group 93"/>
            <p:cNvGrpSpPr>
              <a:grpSpLocks/>
            </p:cNvGrpSpPr>
            <p:nvPr/>
          </p:nvGrpSpPr>
          <p:grpSpPr bwMode="auto">
            <a:xfrm>
              <a:off x="1654175" y="3683000"/>
              <a:ext cx="1500188" cy="1003300"/>
              <a:chOff x="1042" y="2320"/>
              <a:chExt cx="945" cy="632"/>
            </a:xfrm>
          </p:grpSpPr>
          <p:sp>
            <p:nvSpPr>
              <p:cNvPr id="12379" name="Rectangle 91"/>
              <p:cNvSpPr>
                <a:spLocks noChangeArrowheads="1"/>
              </p:cNvSpPr>
              <p:nvPr/>
            </p:nvSpPr>
            <p:spPr bwMode="auto">
              <a:xfrm>
                <a:off x="1042" y="2320"/>
                <a:ext cx="897" cy="60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2380" name="Rectangle 92"/>
              <p:cNvSpPr>
                <a:spLocks noChangeArrowheads="1"/>
              </p:cNvSpPr>
              <p:nvPr/>
            </p:nvSpPr>
            <p:spPr bwMode="auto">
              <a:xfrm>
                <a:off x="1060" y="2331"/>
                <a:ext cx="927" cy="621"/>
              </a:xfrm>
              <a:prstGeom prst="rect">
                <a:avLst/>
              </a:prstGeom>
              <a:noFill/>
              <a:ln w="12700">
                <a:noFill/>
                <a:miter lim="800000"/>
                <a:headEnd/>
                <a:tailEnd/>
              </a:ln>
              <a:effectLst/>
            </p:spPr>
            <p:txBody>
              <a:bodyPr lIns="26988" tIns="14288" rIns="26988" bIns="14288">
                <a:spAutoFit/>
              </a:bodyPr>
              <a:lstStyle/>
              <a:p>
                <a:pPr defTabSz="82550"/>
                <a:r>
                  <a:rPr lang="en-US" altLang="zh-CN" sz="700">
                    <a:solidFill>
                      <a:srgbClr val="000000"/>
                    </a:solidFill>
                    <a:latin typeface="Arial" charset="0"/>
                    <a:ea typeface="宋体" pitchFamily="2" charset="-122"/>
                  </a:rPr>
                  <a:t>int maximum(</a:t>
                </a:r>
                <a:r>
                  <a:rPr lang="en-US" altLang="zh-CN" sz="700">
                    <a:solidFill>
                      <a:schemeClr val="accent2"/>
                    </a:solidFill>
                    <a:latin typeface="Arial" charset="0"/>
                    <a:ea typeface="宋体" pitchFamily="2" charset="-122"/>
                  </a:rPr>
                  <a:t>Foo</a:t>
                </a:r>
                <a:r>
                  <a:rPr lang="en-US" altLang="zh-CN" sz="700">
                    <a:solidFill>
                      <a:srgbClr val="000000"/>
                    </a:solidFill>
                    <a:latin typeface="Arial" charset="0"/>
                    <a:ea typeface="宋体" pitchFamily="2" charset="-122"/>
                  </a:rPr>
                  <a:t> a, </a:t>
                </a:r>
                <a:r>
                  <a:rPr lang="en-US" altLang="zh-CN" sz="700">
                    <a:solidFill>
                      <a:schemeClr val="accent2"/>
                    </a:solidFill>
                    <a:latin typeface="Arial" charset="0"/>
                    <a:ea typeface="宋体" pitchFamily="2" charset="-122"/>
                  </a:rPr>
                  <a:t>Foo</a:t>
                </a:r>
                <a:r>
                  <a:rPr lang="en-US" altLang="zh-CN" sz="700">
                    <a:solidFill>
                      <a:srgbClr val="000000"/>
                    </a:solidFill>
                    <a:latin typeface="Arial" charset="0"/>
                    <a:ea typeface="宋体" pitchFamily="2" charset="-122"/>
                  </a:rPr>
                  <a:t> b)</a:t>
                </a:r>
              </a:p>
              <a:p>
                <a:pPr defTabSz="82550"/>
                <a:r>
                  <a:rPr lang="en-US" altLang="zh-CN" sz="700">
                    <a:solidFill>
                      <a:srgbClr val="000000"/>
                    </a:solidFill>
                    <a:latin typeface="Arial" charset="0"/>
                    <a:ea typeface="宋体" pitchFamily="2" charset="-122"/>
                  </a:rPr>
                  <a:t>{</a:t>
                </a:r>
              </a:p>
              <a:p>
                <a:pPr defTabSz="82550"/>
                <a:r>
                  <a:rPr lang="en-US" altLang="zh-CN" sz="700">
                    <a:solidFill>
                      <a:srgbClr val="000000"/>
                    </a:solidFill>
                    <a:latin typeface="Arial" charset="0"/>
                    <a:ea typeface="宋体" pitchFamily="2" charset="-122"/>
                  </a:rPr>
                  <a:t>     if (a &gt; b)</a:t>
                </a:r>
              </a:p>
              <a:p>
                <a:pPr defTabSz="82550"/>
                <a:r>
                  <a:rPr lang="en-US" altLang="zh-CN" sz="700">
                    <a:solidFill>
                      <a:srgbClr val="000000"/>
                    </a:solidFill>
                    <a:latin typeface="Arial" charset="0"/>
                    <a:ea typeface="宋体" pitchFamily="2" charset="-122"/>
                  </a:rPr>
                  <a:t>         return a;</a:t>
                </a:r>
              </a:p>
              <a:p>
                <a:pPr defTabSz="82550"/>
                <a:r>
                  <a:rPr lang="en-US" altLang="zh-CN" sz="700">
                    <a:solidFill>
                      <a:srgbClr val="000000"/>
                    </a:solidFill>
                    <a:latin typeface="Arial" charset="0"/>
                    <a:ea typeface="宋体" pitchFamily="2" charset="-122"/>
                  </a:rPr>
                  <a:t>     else</a:t>
                </a:r>
              </a:p>
              <a:p>
                <a:pPr defTabSz="82550"/>
                <a:r>
                  <a:rPr lang="en-US" altLang="zh-CN" sz="700">
                    <a:solidFill>
                      <a:srgbClr val="000000"/>
                    </a:solidFill>
                    <a:latin typeface="Arial" charset="0"/>
                    <a:ea typeface="宋体" pitchFamily="2" charset="-122"/>
                  </a:rPr>
                  <a:t>         return b;</a:t>
                </a:r>
              </a:p>
              <a:p>
                <a:pPr defTabSz="82550"/>
                <a:r>
                  <a:rPr lang="en-US" altLang="zh-CN" sz="700">
                    <a:solidFill>
                      <a:srgbClr val="000000"/>
                    </a:solidFill>
                    <a:latin typeface="Arial" charset="0"/>
                    <a:ea typeface="宋体" pitchFamily="2" charset="-122"/>
                  </a:rPr>
                  <a:t>}</a:t>
                </a:r>
                <a:endParaRPr lang="en-US" altLang="zh-CN" sz="700" b="1">
                  <a:solidFill>
                    <a:schemeClr val="bg2"/>
                  </a:solidFill>
                  <a:latin typeface="Arial" charset="0"/>
                  <a:ea typeface="宋体" pitchFamily="2" charset="-122"/>
                </a:endParaRPr>
              </a:p>
              <a:p>
                <a:pPr defTabSz="82550"/>
                <a:endParaRPr lang="en-US" altLang="zh-CN" sz="700" b="1">
                  <a:solidFill>
                    <a:schemeClr val="accent2"/>
                  </a:solidFill>
                  <a:latin typeface="Arial" charset="0"/>
                  <a:ea typeface="宋体" pitchFamily="2" charset="-122"/>
                </a:endParaRPr>
              </a:p>
              <a:p>
                <a:pPr defTabSz="82550" eaLnBrk="1"/>
                <a:endParaRPr lang="zh-CN" altLang="en-US" sz="700" b="1">
                  <a:solidFill>
                    <a:schemeClr val="accent2"/>
                  </a:solidFill>
                  <a:latin typeface="Arial" charset="0"/>
                  <a:ea typeface="宋体" pitchFamily="2" charset="-122"/>
                </a:endParaRPr>
              </a:p>
            </p:txBody>
          </p:sp>
        </p:grpSp>
        <p:grpSp>
          <p:nvGrpSpPr>
            <p:cNvPr id="12384" name="Group 96"/>
            <p:cNvGrpSpPr>
              <a:grpSpLocks/>
            </p:cNvGrpSpPr>
            <p:nvPr/>
          </p:nvGrpSpPr>
          <p:grpSpPr bwMode="auto">
            <a:xfrm>
              <a:off x="323850" y="4291013"/>
              <a:ext cx="1500188" cy="1003300"/>
              <a:chOff x="204" y="2703"/>
              <a:chExt cx="945" cy="632"/>
            </a:xfrm>
          </p:grpSpPr>
          <p:sp>
            <p:nvSpPr>
              <p:cNvPr id="12382" name="Rectangle 94"/>
              <p:cNvSpPr>
                <a:spLocks noChangeArrowheads="1"/>
              </p:cNvSpPr>
              <p:nvPr/>
            </p:nvSpPr>
            <p:spPr bwMode="auto">
              <a:xfrm>
                <a:off x="204" y="2703"/>
                <a:ext cx="897" cy="60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2383" name="Rectangle 95"/>
              <p:cNvSpPr>
                <a:spLocks noChangeArrowheads="1"/>
              </p:cNvSpPr>
              <p:nvPr/>
            </p:nvSpPr>
            <p:spPr bwMode="auto">
              <a:xfrm>
                <a:off x="222" y="2714"/>
                <a:ext cx="927" cy="621"/>
              </a:xfrm>
              <a:prstGeom prst="rect">
                <a:avLst/>
              </a:prstGeom>
              <a:noFill/>
              <a:ln w="12700">
                <a:noFill/>
                <a:miter lim="800000"/>
                <a:headEnd/>
                <a:tailEnd/>
              </a:ln>
              <a:effectLst/>
            </p:spPr>
            <p:txBody>
              <a:bodyPr lIns="26988" tIns="14288" rIns="26988" bIns="14288">
                <a:spAutoFit/>
              </a:bodyPr>
              <a:lstStyle/>
              <a:p>
                <a:pPr defTabSz="82550"/>
                <a:r>
                  <a:rPr lang="en-US" altLang="zh-CN" sz="700">
                    <a:solidFill>
                      <a:srgbClr val="000000"/>
                    </a:solidFill>
                    <a:latin typeface="Arial" charset="0"/>
                    <a:ea typeface="宋体" pitchFamily="2" charset="-122"/>
                  </a:rPr>
                  <a:t>int maximum(</a:t>
                </a:r>
                <a:r>
                  <a:rPr lang="en-US" altLang="zh-CN" sz="700">
                    <a:solidFill>
                      <a:schemeClr val="accent2"/>
                    </a:solidFill>
                    <a:latin typeface="Arial" charset="0"/>
                    <a:ea typeface="宋体" pitchFamily="2" charset="-122"/>
                  </a:rPr>
                  <a:t>Poo</a:t>
                </a:r>
                <a:r>
                  <a:rPr lang="en-US" altLang="zh-CN" sz="700">
                    <a:solidFill>
                      <a:srgbClr val="000000"/>
                    </a:solidFill>
                    <a:latin typeface="Arial" charset="0"/>
                    <a:ea typeface="宋体" pitchFamily="2" charset="-122"/>
                  </a:rPr>
                  <a:t> a, </a:t>
                </a:r>
                <a:r>
                  <a:rPr lang="en-US" altLang="zh-CN" sz="700">
                    <a:solidFill>
                      <a:schemeClr val="accent2"/>
                    </a:solidFill>
                    <a:latin typeface="Arial" charset="0"/>
                    <a:ea typeface="宋体" pitchFamily="2" charset="-122"/>
                  </a:rPr>
                  <a:t>Poo</a:t>
                </a:r>
                <a:r>
                  <a:rPr lang="en-US" altLang="zh-CN" sz="700">
                    <a:solidFill>
                      <a:srgbClr val="000000"/>
                    </a:solidFill>
                    <a:latin typeface="Arial" charset="0"/>
                    <a:ea typeface="宋体" pitchFamily="2" charset="-122"/>
                  </a:rPr>
                  <a:t> b)</a:t>
                </a:r>
              </a:p>
              <a:p>
                <a:pPr defTabSz="82550"/>
                <a:r>
                  <a:rPr lang="en-US" altLang="zh-CN" sz="700">
                    <a:solidFill>
                      <a:srgbClr val="000000"/>
                    </a:solidFill>
                    <a:latin typeface="Arial" charset="0"/>
                    <a:ea typeface="宋体" pitchFamily="2" charset="-122"/>
                  </a:rPr>
                  <a:t>{</a:t>
                </a:r>
              </a:p>
              <a:p>
                <a:pPr defTabSz="82550"/>
                <a:r>
                  <a:rPr lang="en-US" altLang="zh-CN" sz="700">
                    <a:solidFill>
                      <a:srgbClr val="000000"/>
                    </a:solidFill>
                    <a:latin typeface="Arial" charset="0"/>
                    <a:ea typeface="宋体" pitchFamily="2" charset="-122"/>
                  </a:rPr>
                  <a:t>     if (a &gt; b)</a:t>
                </a:r>
              </a:p>
              <a:p>
                <a:pPr defTabSz="82550"/>
                <a:r>
                  <a:rPr lang="en-US" altLang="zh-CN" sz="700">
                    <a:solidFill>
                      <a:srgbClr val="000000"/>
                    </a:solidFill>
                    <a:latin typeface="Arial" charset="0"/>
                    <a:ea typeface="宋体" pitchFamily="2" charset="-122"/>
                  </a:rPr>
                  <a:t>         return a;</a:t>
                </a:r>
              </a:p>
              <a:p>
                <a:pPr defTabSz="82550"/>
                <a:r>
                  <a:rPr lang="en-US" altLang="zh-CN" sz="700">
                    <a:solidFill>
                      <a:srgbClr val="000000"/>
                    </a:solidFill>
                    <a:latin typeface="Arial" charset="0"/>
                    <a:ea typeface="宋体" pitchFamily="2" charset="-122"/>
                  </a:rPr>
                  <a:t>     else</a:t>
                </a:r>
              </a:p>
              <a:p>
                <a:pPr defTabSz="82550"/>
                <a:r>
                  <a:rPr lang="en-US" altLang="zh-CN" sz="700">
                    <a:solidFill>
                      <a:srgbClr val="000000"/>
                    </a:solidFill>
                    <a:latin typeface="Arial" charset="0"/>
                    <a:ea typeface="宋体" pitchFamily="2" charset="-122"/>
                  </a:rPr>
                  <a:t>         return b;</a:t>
                </a:r>
              </a:p>
              <a:p>
                <a:pPr defTabSz="82550"/>
                <a:r>
                  <a:rPr lang="en-US" altLang="zh-CN" sz="700">
                    <a:solidFill>
                      <a:srgbClr val="000000"/>
                    </a:solidFill>
                    <a:latin typeface="Arial" charset="0"/>
                    <a:ea typeface="宋体" pitchFamily="2" charset="-122"/>
                  </a:rPr>
                  <a:t>}</a:t>
                </a:r>
                <a:endParaRPr lang="en-US" altLang="zh-CN" sz="700" b="1">
                  <a:solidFill>
                    <a:schemeClr val="bg2"/>
                  </a:solidFill>
                  <a:latin typeface="Arial" charset="0"/>
                  <a:ea typeface="宋体" pitchFamily="2" charset="-122"/>
                </a:endParaRPr>
              </a:p>
              <a:p>
                <a:pPr defTabSz="82550"/>
                <a:endParaRPr lang="en-US" altLang="zh-CN" sz="700" b="1">
                  <a:solidFill>
                    <a:schemeClr val="accent2"/>
                  </a:solidFill>
                  <a:latin typeface="Arial" charset="0"/>
                  <a:ea typeface="宋体" pitchFamily="2" charset="-122"/>
                </a:endParaRPr>
              </a:p>
              <a:p>
                <a:pPr defTabSz="82550" eaLnBrk="1"/>
                <a:endParaRPr lang="zh-CN" altLang="en-US" sz="700" b="1">
                  <a:solidFill>
                    <a:schemeClr val="accent2"/>
                  </a:solidFill>
                  <a:latin typeface="Arial" charset="0"/>
                  <a:ea typeface="宋体" pitchFamily="2" charset="-122"/>
                </a:endParaRPr>
              </a:p>
            </p:txBody>
          </p:sp>
        </p:grpSp>
        <p:grpSp>
          <p:nvGrpSpPr>
            <p:cNvPr id="12387" name="Group 99"/>
            <p:cNvGrpSpPr>
              <a:grpSpLocks/>
            </p:cNvGrpSpPr>
            <p:nvPr/>
          </p:nvGrpSpPr>
          <p:grpSpPr bwMode="auto">
            <a:xfrm>
              <a:off x="312738" y="3327400"/>
              <a:ext cx="1500187" cy="1003300"/>
              <a:chOff x="197" y="2096"/>
              <a:chExt cx="945" cy="632"/>
            </a:xfrm>
          </p:grpSpPr>
          <p:sp>
            <p:nvSpPr>
              <p:cNvPr id="12385" name="Rectangle 97"/>
              <p:cNvSpPr>
                <a:spLocks noChangeArrowheads="1"/>
              </p:cNvSpPr>
              <p:nvPr/>
            </p:nvSpPr>
            <p:spPr bwMode="auto">
              <a:xfrm>
                <a:off x="197" y="2096"/>
                <a:ext cx="897" cy="60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2386" name="Rectangle 98"/>
              <p:cNvSpPr>
                <a:spLocks noChangeArrowheads="1"/>
              </p:cNvSpPr>
              <p:nvPr/>
            </p:nvSpPr>
            <p:spPr bwMode="auto">
              <a:xfrm>
                <a:off x="215" y="2107"/>
                <a:ext cx="927" cy="621"/>
              </a:xfrm>
              <a:prstGeom prst="rect">
                <a:avLst/>
              </a:prstGeom>
              <a:noFill/>
              <a:ln w="12700">
                <a:noFill/>
                <a:miter lim="800000"/>
                <a:headEnd/>
                <a:tailEnd/>
              </a:ln>
              <a:effectLst/>
            </p:spPr>
            <p:txBody>
              <a:bodyPr lIns="26988" tIns="14288" rIns="26988" bIns="14288">
                <a:spAutoFit/>
              </a:bodyPr>
              <a:lstStyle/>
              <a:p>
                <a:pPr defTabSz="82550"/>
                <a:r>
                  <a:rPr lang="en-US" altLang="zh-CN" sz="700">
                    <a:solidFill>
                      <a:srgbClr val="000000"/>
                    </a:solidFill>
                    <a:latin typeface="Arial" charset="0"/>
                    <a:ea typeface="宋体" pitchFamily="2" charset="-122"/>
                  </a:rPr>
                  <a:t>int maximum(</a:t>
                </a:r>
                <a:r>
                  <a:rPr lang="en-US" altLang="zh-CN" sz="700">
                    <a:solidFill>
                      <a:schemeClr val="accent2"/>
                    </a:solidFill>
                    <a:latin typeface="Arial" charset="0"/>
                    <a:ea typeface="宋体" pitchFamily="2" charset="-122"/>
                  </a:rPr>
                  <a:t>Noo</a:t>
                </a:r>
                <a:r>
                  <a:rPr lang="en-US" altLang="zh-CN" sz="700">
                    <a:solidFill>
                      <a:srgbClr val="000000"/>
                    </a:solidFill>
                    <a:latin typeface="Arial" charset="0"/>
                    <a:ea typeface="宋体" pitchFamily="2" charset="-122"/>
                  </a:rPr>
                  <a:t> a, </a:t>
                </a:r>
                <a:r>
                  <a:rPr lang="en-US" altLang="zh-CN" sz="700">
                    <a:solidFill>
                      <a:schemeClr val="accent2"/>
                    </a:solidFill>
                    <a:latin typeface="Arial" charset="0"/>
                    <a:ea typeface="宋体" pitchFamily="2" charset="-122"/>
                  </a:rPr>
                  <a:t>Noo</a:t>
                </a:r>
                <a:r>
                  <a:rPr lang="en-US" altLang="zh-CN" sz="700">
                    <a:solidFill>
                      <a:srgbClr val="000000"/>
                    </a:solidFill>
                    <a:latin typeface="Arial" charset="0"/>
                    <a:ea typeface="宋体" pitchFamily="2" charset="-122"/>
                  </a:rPr>
                  <a:t> b)</a:t>
                </a:r>
              </a:p>
              <a:p>
                <a:pPr defTabSz="82550"/>
                <a:r>
                  <a:rPr lang="en-US" altLang="zh-CN" sz="700">
                    <a:solidFill>
                      <a:srgbClr val="000000"/>
                    </a:solidFill>
                    <a:latin typeface="Arial" charset="0"/>
                    <a:ea typeface="宋体" pitchFamily="2" charset="-122"/>
                  </a:rPr>
                  <a:t>{</a:t>
                </a:r>
              </a:p>
              <a:p>
                <a:pPr defTabSz="82550"/>
                <a:r>
                  <a:rPr lang="en-US" altLang="zh-CN" sz="700">
                    <a:solidFill>
                      <a:srgbClr val="000000"/>
                    </a:solidFill>
                    <a:latin typeface="Arial" charset="0"/>
                    <a:ea typeface="宋体" pitchFamily="2" charset="-122"/>
                  </a:rPr>
                  <a:t>     if (a &gt; b)</a:t>
                </a:r>
              </a:p>
              <a:p>
                <a:pPr defTabSz="82550"/>
                <a:r>
                  <a:rPr lang="en-US" altLang="zh-CN" sz="700">
                    <a:solidFill>
                      <a:srgbClr val="000000"/>
                    </a:solidFill>
                    <a:latin typeface="Arial" charset="0"/>
                    <a:ea typeface="宋体" pitchFamily="2" charset="-122"/>
                  </a:rPr>
                  <a:t>         return a;</a:t>
                </a:r>
              </a:p>
              <a:p>
                <a:pPr defTabSz="82550"/>
                <a:r>
                  <a:rPr lang="en-US" altLang="zh-CN" sz="700">
                    <a:solidFill>
                      <a:srgbClr val="000000"/>
                    </a:solidFill>
                    <a:latin typeface="Arial" charset="0"/>
                    <a:ea typeface="宋体" pitchFamily="2" charset="-122"/>
                  </a:rPr>
                  <a:t>     else</a:t>
                </a:r>
              </a:p>
              <a:p>
                <a:pPr defTabSz="82550"/>
                <a:r>
                  <a:rPr lang="en-US" altLang="zh-CN" sz="700">
                    <a:solidFill>
                      <a:srgbClr val="000000"/>
                    </a:solidFill>
                    <a:latin typeface="Arial" charset="0"/>
                    <a:ea typeface="宋体" pitchFamily="2" charset="-122"/>
                  </a:rPr>
                  <a:t>         return b;</a:t>
                </a:r>
              </a:p>
              <a:p>
                <a:pPr defTabSz="82550"/>
                <a:r>
                  <a:rPr lang="en-US" altLang="zh-CN" sz="700">
                    <a:solidFill>
                      <a:srgbClr val="000000"/>
                    </a:solidFill>
                    <a:latin typeface="Arial" charset="0"/>
                    <a:ea typeface="宋体" pitchFamily="2" charset="-122"/>
                  </a:rPr>
                  <a:t>}</a:t>
                </a:r>
                <a:endParaRPr lang="en-US" altLang="zh-CN" sz="700" b="1">
                  <a:solidFill>
                    <a:schemeClr val="bg2"/>
                  </a:solidFill>
                  <a:latin typeface="Arial" charset="0"/>
                  <a:ea typeface="宋体" pitchFamily="2" charset="-122"/>
                </a:endParaRPr>
              </a:p>
              <a:p>
                <a:pPr defTabSz="82550"/>
                <a:endParaRPr lang="en-US" altLang="zh-CN" sz="700" b="1">
                  <a:solidFill>
                    <a:schemeClr val="accent2"/>
                  </a:solidFill>
                  <a:latin typeface="Arial" charset="0"/>
                  <a:ea typeface="宋体" pitchFamily="2" charset="-122"/>
                </a:endParaRPr>
              </a:p>
              <a:p>
                <a:pPr defTabSz="82550" eaLnBrk="1"/>
                <a:endParaRPr lang="zh-CN" altLang="en-US" sz="700" b="1">
                  <a:solidFill>
                    <a:schemeClr val="accent2"/>
                  </a:solidFill>
                  <a:latin typeface="Arial" charset="0"/>
                  <a:ea typeface="宋体" pitchFamily="2" charset="-122"/>
                </a:endParaRPr>
              </a:p>
            </p:txBody>
          </p:sp>
        </p:grpSp>
        <p:grpSp>
          <p:nvGrpSpPr>
            <p:cNvPr id="12390" name="Group 102"/>
            <p:cNvGrpSpPr>
              <a:grpSpLocks/>
            </p:cNvGrpSpPr>
            <p:nvPr/>
          </p:nvGrpSpPr>
          <p:grpSpPr bwMode="auto">
            <a:xfrm>
              <a:off x="2224088" y="3286125"/>
              <a:ext cx="1500187" cy="1003300"/>
              <a:chOff x="1401" y="2070"/>
              <a:chExt cx="945" cy="632"/>
            </a:xfrm>
          </p:grpSpPr>
          <p:sp>
            <p:nvSpPr>
              <p:cNvPr id="12388" name="Rectangle 100"/>
              <p:cNvSpPr>
                <a:spLocks noChangeArrowheads="1"/>
              </p:cNvSpPr>
              <p:nvPr/>
            </p:nvSpPr>
            <p:spPr bwMode="auto">
              <a:xfrm>
                <a:off x="1401" y="2070"/>
                <a:ext cx="897" cy="60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2389" name="Rectangle 101"/>
              <p:cNvSpPr>
                <a:spLocks noChangeArrowheads="1"/>
              </p:cNvSpPr>
              <p:nvPr/>
            </p:nvSpPr>
            <p:spPr bwMode="auto">
              <a:xfrm>
                <a:off x="1419" y="2081"/>
                <a:ext cx="927" cy="621"/>
              </a:xfrm>
              <a:prstGeom prst="rect">
                <a:avLst/>
              </a:prstGeom>
              <a:noFill/>
              <a:ln w="12700">
                <a:noFill/>
                <a:miter lim="800000"/>
                <a:headEnd/>
                <a:tailEnd/>
              </a:ln>
              <a:effectLst/>
            </p:spPr>
            <p:txBody>
              <a:bodyPr lIns="26988" tIns="14288" rIns="26988" bIns="14288">
                <a:spAutoFit/>
              </a:bodyPr>
              <a:lstStyle/>
              <a:p>
                <a:pPr defTabSz="82550"/>
                <a:r>
                  <a:rPr lang="en-US" altLang="zh-CN" sz="700">
                    <a:solidFill>
                      <a:srgbClr val="000000"/>
                    </a:solidFill>
                    <a:latin typeface="Arial" charset="0"/>
                    <a:ea typeface="宋体" pitchFamily="2" charset="-122"/>
                  </a:rPr>
                  <a:t>int maximum(</a:t>
                </a:r>
                <a:r>
                  <a:rPr lang="en-US" altLang="zh-CN" sz="700">
                    <a:solidFill>
                      <a:schemeClr val="accent2"/>
                    </a:solidFill>
                    <a:latin typeface="Arial" charset="0"/>
                    <a:ea typeface="宋体" pitchFamily="2" charset="-122"/>
                  </a:rPr>
                  <a:t>Moo</a:t>
                </a:r>
                <a:r>
                  <a:rPr lang="en-US" altLang="zh-CN" sz="700">
                    <a:solidFill>
                      <a:srgbClr val="000000"/>
                    </a:solidFill>
                    <a:latin typeface="Arial" charset="0"/>
                    <a:ea typeface="宋体" pitchFamily="2" charset="-122"/>
                  </a:rPr>
                  <a:t> a, </a:t>
                </a:r>
                <a:r>
                  <a:rPr lang="en-US" altLang="zh-CN" sz="700">
                    <a:solidFill>
                      <a:schemeClr val="accent2"/>
                    </a:solidFill>
                    <a:latin typeface="Arial" charset="0"/>
                    <a:ea typeface="宋体" pitchFamily="2" charset="-122"/>
                  </a:rPr>
                  <a:t>Moo</a:t>
                </a:r>
                <a:r>
                  <a:rPr lang="en-US" altLang="zh-CN" sz="700">
                    <a:solidFill>
                      <a:srgbClr val="000000"/>
                    </a:solidFill>
                    <a:latin typeface="Arial" charset="0"/>
                    <a:ea typeface="宋体" pitchFamily="2" charset="-122"/>
                  </a:rPr>
                  <a:t> b)</a:t>
                </a:r>
              </a:p>
              <a:p>
                <a:pPr defTabSz="82550"/>
                <a:r>
                  <a:rPr lang="en-US" altLang="zh-CN" sz="700">
                    <a:solidFill>
                      <a:srgbClr val="000000"/>
                    </a:solidFill>
                    <a:latin typeface="Arial" charset="0"/>
                    <a:ea typeface="宋体" pitchFamily="2" charset="-122"/>
                  </a:rPr>
                  <a:t>{</a:t>
                </a:r>
              </a:p>
              <a:p>
                <a:pPr defTabSz="82550"/>
                <a:r>
                  <a:rPr lang="en-US" altLang="zh-CN" sz="700">
                    <a:solidFill>
                      <a:srgbClr val="000000"/>
                    </a:solidFill>
                    <a:latin typeface="Arial" charset="0"/>
                    <a:ea typeface="宋体" pitchFamily="2" charset="-122"/>
                  </a:rPr>
                  <a:t>     if (a &gt; b)</a:t>
                </a:r>
              </a:p>
              <a:p>
                <a:pPr defTabSz="82550"/>
                <a:r>
                  <a:rPr lang="en-US" altLang="zh-CN" sz="700">
                    <a:solidFill>
                      <a:srgbClr val="000000"/>
                    </a:solidFill>
                    <a:latin typeface="Arial" charset="0"/>
                    <a:ea typeface="宋体" pitchFamily="2" charset="-122"/>
                  </a:rPr>
                  <a:t>         return a;</a:t>
                </a:r>
              </a:p>
              <a:p>
                <a:pPr defTabSz="82550"/>
                <a:r>
                  <a:rPr lang="en-US" altLang="zh-CN" sz="700">
                    <a:solidFill>
                      <a:srgbClr val="000000"/>
                    </a:solidFill>
                    <a:latin typeface="Arial" charset="0"/>
                    <a:ea typeface="宋体" pitchFamily="2" charset="-122"/>
                  </a:rPr>
                  <a:t>     else</a:t>
                </a:r>
              </a:p>
              <a:p>
                <a:pPr defTabSz="82550"/>
                <a:r>
                  <a:rPr lang="en-US" altLang="zh-CN" sz="700">
                    <a:solidFill>
                      <a:srgbClr val="000000"/>
                    </a:solidFill>
                    <a:latin typeface="Arial" charset="0"/>
                    <a:ea typeface="宋体" pitchFamily="2" charset="-122"/>
                  </a:rPr>
                  <a:t>         return b;</a:t>
                </a:r>
              </a:p>
              <a:p>
                <a:pPr defTabSz="82550"/>
                <a:r>
                  <a:rPr lang="en-US" altLang="zh-CN" sz="700">
                    <a:solidFill>
                      <a:srgbClr val="000000"/>
                    </a:solidFill>
                    <a:latin typeface="Arial" charset="0"/>
                    <a:ea typeface="宋体" pitchFamily="2" charset="-122"/>
                  </a:rPr>
                  <a:t>}</a:t>
                </a:r>
                <a:endParaRPr lang="en-US" altLang="zh-CN" sz="700" b="1">
                  <a:solidFill>
                    <a:schemeClr val="bg2"/>
                  </a:solidFill>
                  <a:latin typeface="Arial" charset="0"/>
                  <a:ea typeface="宋体" pitchFamily="2" charset="-122"/>
                </a:endParaRPr>
              </a:p>
              <a:p>
                <a:pPr defTabSz="82550"/>
                <a:endParaRPr lang="en-US" altLang="zh-CN" sz="700" b="1">
                  <a:solidFill>
                    <a:schemeClr val="accent2"/>
                  </a:solidFill>
                  <a:latin typeface="Arial" charset="0"/>
                  <a:ea typeface="宋体" pitchFamily="2" charset="-122"/>
                </a:endParaRPr>
              </a:p>
              <a:p>
                <a:pPr defTabSz="82550" eaLnBrk="1"/>
                <a:endParaRPr lang="zh-CN" altLang="en-US" sz="700" b="1">
                  <a:solidFill>
                    <a:schemeClr val="accent2"/>
                  </a:solidFill>
                  <a:latin typeface="Arial" charset="0"/>
                  <a:ea typeface="宋体" pitchFamily="2" charset="-122"/>
                </a:endParaRPr>
              </a:p>
            </p:txBody>
          </p:sp>
        </p:grpSp>
        <p:grpSp>
          <p:nvGrpSpPr>
            <p:cNvPr id="12393" name="Group 105"/>
            <p:cNvGrpSpPr>
              <a:grpSpLocks/>
            </p:cNvGrpSpPr>
            <p:nvPr/>
          </p:nvGrpSpPr>
          <p:grpSpPr bwMode="auto">
            <a:xfrm>
              <a:off x="862013" y="5653088"/>
              <a:ext cx="1500187" cy="1003300"/>
              <a:chOff x="543" y="3561"/>
              <a:chExt cx="945" cy="632"/>
            </a:xfrm>
          </p:grpSpPr>
          <p:sp>
            <p:nvSpPr>
              <p:cNvPr id="12391" name="Rectangle 103"/>
              <p:cNvSpPr>
                <a:spLocks noChangeArrowheads="1"/>
              </p:cNvSpPr>
              <p:nvPr/>
            </p:nvSpPr>
            <p:spPr bwMode="auto">
              <a:xfrm>
                <a:off x="543" y="3561"/>
                <a:ext cx="897" cy="60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2392" name="Rectangle 104"/>
              <p:cNvSpPr>
                <a:spLocks noChangeArrowheads="1"/>
              </p:cNvSpPr>
              <p:nvPr/>
            </p:nvSpPr>
            <p:spPr bwMode="auto">
              <a:xfrm>
                <a:off x="561" y="3572"/>
                <a:ext cx="927" cy="621"/>
              </a:xfrm>
              <a:prstGeom prst="rect">
                <a:avLst/>
              </a:prstGeom>
              <a:noFill/>
              <a:ln w="12700">
                <a:noFill/>
                <a:miter lim="800000"/>
                <a:headEnd/>
                <a:tailEnd/>
              </a:ln>
              <a:effectLst/>
            </p:spPr>
            <p:txBody>
              <a:bodyPr lIns="26988" tIns="14288" rIns="26988" bIns="14288">
                <a:spAutoFit/>
              </a:bodyPr>
              <a:lstStyle/>
              <a:p>
                <a:pPr defTabSz="82550"/>
                <a:r>
                  <a:rPr lang="en-US" altLang="zh-CN" sz="700">
                    <a:solidFill>
                      <a:srgbClr val="000000"/>
                    </a:solidFill>
                    <a:latin typeface="Arial" charset="0"/>
                    <a:ea typeface="宋体" pitchFamily="2" charset="-122"/>
                  </a:rPr>
                  <a:t>int maximum(</a:t>
                </a:r>
                <a:r>
                  <a:rPr lang="en-US" altLang="zh-CN" sz="700">
                    <a:solidFill>
                      <a:schemeClr val="accent2"/>
                    </a:solidFill>
                    <a:latin typeface="Arial" charset="0"/>
                    <a:ea typeface="宋体" pitchFamily="2" charset="-122"/>
                  </a:rPr>
                  <a:t>Loo</a:t>
                </a:r>
                <a:r>
                  <a:rPr lang="en-US" altLang="zh-CN" sz="700">
                    <a:solidFill>
                      <a:srgbClr val="000000"/>
                    </a:solidFill>
                    <a:latin typeface="Arial" charset="0"/>
                    <a:ea typeface="宋体" pitchFamily="2" charset="-122"/>
                  </a:rPr>
                  <a:t> a, </a:t>
                </a:r>
                <a:r>
                  <a:rPr lang="en-US" altLang="zh-CN" sz="700">
                    <a:solidFill>
                      <a:schemeClr val="accent2"/>
                    </a:solidFill>
                    <a:latin typeface="Arial" charset="0"/>
                    <a:ea typeface="宋体" pitchFamily="2" charset="-122"/>
                  </a:rPr>
                  <a:t>Loo</a:t>
                </a:r>
                <a:r>
                  <a:rPr lang="en-US" altLang="zh-CN" sz="700">
                    <a:solidFill>
                      <a:srgbClr val="000000"/>
                    </a:solidFill>
                    <a:latin typeface="Arial" charset="0"/>
                    <a:ea typeface="宋体" pitchFamily="2" charset="-122"/>
                  </a:rPr>
                  <a:t> b)</a:t>
                </a:r>
              </a:p>
              <a:p>
                <a:pPr defTabSz="82550"/>
                <a:r>
                  <a:rPr lang="en-US" altLang="zh-CN" sz="700">
                    <a:solidFill>
                      <a:srgbClr val="000000"/>
                    </a:solidFill>
                    <a:latin typeface="Arial" charset="0"/>
                    <a:ea typeface="宋体" pitchFamily="2" charset="-122"/>
                  </a:rPr>
                  <a:t>{</a:t>
                </a:r>
              </a:p>
              <a:p>
                <a:pPr defTabSz="82550"/>
                <a:r>
                  <a:rPr lang="en-US" altLang="zh-CN" sz="700">
                    <a:solidFill>
                      <a:srgbClr val="000000"/>
                    </a:solidFill>
                    <a:latin typeface="Arial" charset="0"/>
                    <a:ea typeface="宋体" pitchFamily="2" charset="-122"/>
                  </a:rPr>
                  <a:t>     if (a &gt; b)</a:t>
                </a:r>
              </a:p>
              <a:p>
                <a:pPr defTabSz="82550"/>
                <a:r>
                  <a:rPr lang="en-US" altLang="zh-CN" sz="700">
                    <a:solidFill>
                      <a:srgbClr val="000000"/>
                    </a:solidFill>
                    <a:latin typeface="Arial" charset="0"/>
                    <a:ea typeface="宋体" pitchFamily="2" charset="-122"/>
                  </a:rPr>
                  <a:t>         return a;</a:t>
                </a:r>
              </a:p>
              <a:p>
                <a:pPr defTabSz="82550"/>
                <a:r>
                  <a:rPr lang="en-US" altLang="zh-CN" sz="700">
                    <a:solidFill>
                      <a:srgbClr val="000000"/>
                    </a:solidFill>
                    <a:latin typeface="Arial" charset="0"/>
                    <a:ea typeface="宋体" pitchFamily="2" charset="-122"/>
                  </a:rPr>
                  <a:t>     else</a:t>
                </a:r>
              </a:p>
              <a:p>
                <a:pPr defTabSz="82550"/>
                <a:r>
                  <a:rPr lang="en-US" altLang="zh-CN" sz="700">
                    <a:solidFill>
                      <a:srgbClr val="000000"/>
                    </a:solidFill>
                    <a:latin typeface="Arial" charset="0"/>
                    <a:ea typeface="宋体" pitchFamily="2" charset="-122"/>
                  </a:rPr>
                  <a:t>         return b;</a:t>
                </a:r>
              </a:p>
              <a:p>
                <a:pPr defTabSz="82550"/>
                <a:r>
                  <a:rPr lang="en-US" altLang="zh-CN" sz="700">
                    <a:solidFill>
                      <a:srgbClr val="000000"/>
                    </a:solidFill>
                    <a:latin typeface="Arial" charset="0"/>
                    <a:ea typeface="宋体" pitchFamily="2" charset="-122"/>
                  </a:rPr>
                  <a:t>}</a:t>
                </a:r>
                <a:endParaRPr lang="en-US" altLang="zh-CN" sz="700" b="1">
                  <a:solidFill>
                    <a:schemeClr val="bg2"/>
                  </a:solidFill>
                  <a:latin typeface="Arial" charset="0"/>
                  <a:ea typeface="宋体" pitchFamily="2" charset="-122"/>
                </a:endParaRPr>
              </a:p>
              <a:p>
                <a:pPr defTabSz="82550"/>
                <a:endParaRPr lang="en-US" altLang="zh-CN" sz="700" b="1">
                  <a:solidFill>
                    <a:schemeClr val="accent2"/>
                  </a:solidFill>
                  <a:latin typeface="Arial" charset="0"/>
                  <a:ea typeface="宋体" pitchFamily="2" charset="-122"/>
                </a:endParaRPr>
              </a:p>
              <a:p>
                <a:pPr defTabSz="82550" eaLnBrk="1"/>
                <a:endParaRPr lang="zh-CN" altLang="en-US" sz="700" b="1">
                  <a:solidFill>
                    <a:schemeClr val="accent2"/>
                  </a:solidFill>
                  <a:latin typeface="Arial" charset="0"/>
                  <a:ea typeface="宋体" pitchFamily="2" charset="-122"/>
                </a:endParaRPr>
              </a:p>
            </p:txBody>
          </p:sp>
        </p:grpSp>
        <p:grpSp>
          <p:nvGrpSpPr>
            <p:cNvPr id="12396" name="Group 108"/>
            <p:cNvGrpSpPr>
              <a:grpSpLocks/>
            </p:cNvGrpSpPr>
            <p:nvPr/>
          </p:nvGrpSpPr>
          <p:grpSpPr bwMode="auto">
            <a:xfrm>
              <a:off x="1198563" y="4495800"/>
              <a:ext cx="1500187" cy="1003300"/>
              <a:chOff x="755" y="2832"/>
              <a:chExt cx="945" cy="632"/>
            </a:xfrm>
          </p:grpSpPr>
          <p:sp>
            <p:nvSpPr>
              <p:cNvPr id="12394" name="Rectangle 106"/>
              <p:cNvSpPr>
                <a:spLocks noChangeArrowheads="1"/>
              </p:cNvSpPr>
              <p:nvPr/>
            </p:nvSpPr>
            <p:spPr bwMode="auto">
              <a:xfrm>
                <a:off x="755" y="2832"/>
                <a:ext cx="897" cy="60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2395" name="Rectangle 107"/>
              <p:cNvSpPr>
                <a:spLocks noChangeArrowheads="1"/>
              </p:cNvSpPr>
              <p:nvPr/>
            </p:nvSpPr>
            <p:spPr bwMode="auto">
              <a:xfrm>
                <a:off x="773" y="2843"/>
                <a:ext cx="927" cy="621"/>
              </a:xfrm>
              <a:prstGeom prst="rect">
                <a:avLst/>
              </a:prstGeom>
              <a:noFill/>
              <a:ln w="12700">
                <a:noFill/>
                <a:miter lim="800000"/>
                <a:headEnd/>
                <a:tailEnd/>
              </a:ln>
              <a:effectLst/>
            </p:spPr>
            <p:txBody>
              <a:bodyPr lIns="26988" tIns="14288" rIns="26988" bIns="14288">
                <a:spAutoFit/>
              </a:bodyPr>
              <a:lstStyle/>
              <a:p>
                <a:pPr defTabSz="82550"/>
                <a:r>
                  <a:rPr lang="en-US" altLang="zh-CN" sz="700">
                    <a:solidFill>
                      <a:srgbClr val="000000"/>
                    </a:solidFill>
                    <a:latin typeface="Arial" charset="0"/>
                    <a:ea typeface="宋体" pitchFamily="2" charset="-122"/>
                  </a:rPr>
                  <a:t>int maximum(</a:t>
                </a:r>
                <a:r>
                  <a:rPr lang="en-US" altLang="zh-CN" sz="700">
                    <a:solidFill>
                      <a:schemeClr val="accent2"/>
                    </a:solidFill>
                    <a:latin typeface="Arial" charset="0"/>
                    <a:ea typeface="宋体" pitchFamily="2" charset="-122"/>
                  </a:rPr>
                  <a:t>Koo</a:t>
                </a:r>
                <a:r>
                  <a:rPr lang="en-US" altLang="zh-CN" sz="700">
                    <a:solidFill>
                      <a:srgbClr val="000000"/>
                    </a:solidFill>
                    <a:latin typeface="Arial" charset="0"/>
                    <a:ea typeface="宋体" pitchFamily="2" charset="-122"/>
                  </a:rPr>
                  <a:t> a, </a:t>
                </a:r>
                <a:r>
                  <a:rPr lang="en-US" altLang="zh-CN" sz="700">
                    <a:solidFill>
                      <a:schemeClr val="accent2"/>
                    </a:solidFill>
                    <a:latin typeface="Arial" charset="0"/>
                    <a:ea typeface="宋体" pitchFamily="2" charset="-122"/>
                  </a:rPr>
                  <a:t>Koo</a:t>
                </a:r>
                <a:r>
                  <a:rPr lang="en-US" altLang="zh-CN" sz="700">
                    <a:solidFill>
                      <a:srgbClr val="000000"/>
                    </a:solidFill>
                    <a:latin typeface="Arial" charset="0"/>
                    <a:ea typeface="宋体" pitchFamily="2" charset="-122"/>
                  </a:rPr>
                  <a:t> b)</a:t>
                </a:r>
              </a:p>
              <a:p>
                <a:pPr defTabSz="82550"/>
                <a:r>
                  <a:rPr lang="en-US" altLang="zh-CN" sz="700">
                    <a:solidFill>
                      <a:srgbClr val="000000"/>
                    </a:solidFill>
                    <a:latin typeface="Arial" charset="0"/>
                    <a:ea typeface="宋体" pitchFamily="2" charset="-122"/>
                  </a:rPr>
                  <a:t>{</a:t>
                </a:r>
              </a:p>
              <a:p>
                <a:pPr defTabSz="82550"/>
                <a:r>
                  <a:rPr lang="en-US" altLang="zh-CN" sz="700">
                    <a:solidFill>
                      <a:srgbClr val="000000"/>
                    </a:solidFill>
                    <a:latin typeface="Arial" charset="0"/>
                    <a:ea typeface="宋体" pitchFamily="2" charset="-122"/>
                  </a:rPr>
                  <a:t>     if (a &gt; b)</a:t>
                </a:r>
              </a:p>
              <a:p>
                <a:pPr defTabSz="82550"/>
                <a:r>
                  <a:rPr lang="en-US" altLang="zh-CN" sz="700">
                    <a:solidFill>
                      <a:srgbClr val="000000"/>
                    </a:solidFill>
                    <a:latin typeface="Arial" charset="0"/>
                    <a:ea typeface="宋体" pitchFamily="2" charset="-122"/>
                  </a:rPr>
                  <a:t>         return a;</a:t>
                </a:r>
              </a:p>
              <a:p>
                <a:pPr defTabSz="82550"/>
                <a:r>
                  <a:rPr lang="en-US" altLang="zh-CN" sz="700">
                    <a:solidFill>
                      <a:srgbClr val="000000"/>
                    </a:solidFill>
                    <a:latin typeface="Arial" charset="0"/>
                    <a:ea typeface="宋体" pitchFamily="2" charset="-122"/>
                  </a:rPr>
                  <a:t>     else</a:t>
                </a:r>
              </a:p>
              <a:p>
                <a:pPr defTabSz="82550"/>
                <a:r>
                  <a:rPr lang="en-US" altLang="zh-CN" sz="700">
                    <a:solidFill>
                      <a:srgbClr val="000000"/>
                    </a:solidFill>
                    <a:latin typeface="Arial" charset="0"/>
                    <a:ea typeface="宋体" pitchFamily="2" charset="-122"/>
                  </a:rPr>
                  <a:t>         return b;</a:t>
                </a:r>
              </a:p>
              <a:p>
                <a:pPr defTabSz="82550"/>
                <a:r>
                  <a:rPr lang="en-US" altLang="zh-CN" sz="700">
                    <a:solidFill>
                      <a:srgbClr val="000000"/>
                    </a:solidFill>
                    <a:latin typeface="Arial" charset="0"/>
                    <a:ea typeface="宋体" pitchFamily="2" charset="-122"/>
                  </a:rPr>
                  <a:t>}</a:t>
                </a:r>
                <a:endParaRPr lang="en-US" altLang="zh-CN" sz="700" b="1">
                  <a:solidFill>
                    <a:schemeClr val="bg2"/>
                  </a:solidFill>
                  <a:latin typeface="Arial" charset="0"/>
                  <a:ea typeface="宋体" pitchFamily="2" charset="-122"/>
                </a:endParaRPr>
              </a:p>
              <a:p>
                <a:pPr defTabSz="82550"/>
                <a:endParaRPr lang="en-US" altLang="zh-CN" sz="700" b="1">
                  <a:solidFill>
                    <a:schemeClr val="accent2"/>
                  </a:solidFill>
                  <a:latin typeface="Arial" charset="0"/>
                  <a:ea typeface="宋体" pitchFamily="2" charset="-122"/>
                </a:endParaRPr>
              </a:p>
              <a:p>
                <a:pPr defTabSz="82550" eaLnBrk="1"/>
                <a:endParaRPr lang="zh-CN" altLang="en-US" sz="700" b="1">
                  <a:solidFill>
                    <a:schemeClr val="accent2"/>
                  </a:solidFill>
                  <a:latin typeface="Arial" charset="0"/>
                  <a:ea typeface="宋体" pitchFamily="2" charset="-122"/>
                </a:endParaRPr>
              </a:p>
            </p:txBody>
          </p:sp>
        </p:grpSp>
        <p:grpSp>
          <p:nvGrpSpPr>
            <p:cNvPr id="12399" name="Group 111"/>
            <p:cNvGrpSpPr>
              <a:grpSpLocks/>
            </p:cNvGrpSpPr>
            <p:nvPr/>
          </p:nvGrpSpPr>
          <p:grpSpPr bwMode="auto">
            <a:xfrm>
              <a:off x="1350963" y="4648200"/>
              <a:ext cx="1500187" cy="1003300"/>
              <a:chOff x="851" y="2928"/>
              <a:chExt cx="945" cy="632"/>
            </a:xfrm>
          </p:grpSpPr>
          <p:sp>
            <p:nvSpPr>
              <p:cNvPr id="12397" name="Rectangle 109"/>
              <p:cNvSpPr>
                <a:spLocks noChangeArrowheads="1"/>
              </p:cNvSpPr>
              <p:nvPr/>
            </p:nvSpPr>
            <p:spPr bwMode="auto">
              <a:xfrm>
                <a:off x="851" y="2928"/>
                <a:ext cx="897" cy="60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2398" name="Rectangle 110"/>
              <p:cNvSpPr>
                <a:spLocks noChangeArrowheads="1"/>
              </p:cNvSpPr>
              <p:nvPr/>
            </p:nvSpPr>
            <p:spPr bwMode="auto">
              <a:xfrm>
                <a:off x="869" y="2939"/>
                <a:ext cx="927" cy="621"/>
              </a:xfrm>
              <a:prstGeom prst="rect">
                <a:avLst/>
              </a:prstGeom>
              <a:noFill/>
              <a:ln w="12700">
                <a:noFill/>
                <a:miter lim="800000"/>
                <a:headEnd/>
                <a:tailEnd/>
              </a:ln>
              <a:effectLst/>
            </p:spPr>
            <p:txBody>
              <a:bodyPr lIns="26988" tIns="14288" rIns="26988" bIns="14288">
                <a:spAutoFit/>
              </a:bodyPr>
              <a:lstStyle/>
              <a:p>
                <a:pPr defTabSz="82550"/>
                <a:r>
                  <a:rPr lang="en-US" altLang="zh-CN" sz="700">
                    <a:solidFill>
                      <a:srgbClr val="000000"/>
                    </a:solidFill>
                    <a:latin typeface="Arial" charset="0"/>
                    <a:ea typeface="宋体" pitchFamily="2" charset="-122"/>
                  </a:rPr>
                  <a:t>int maximum(</a:t>
                </a:r>
                <a:r>
                  <a:rPr lang="en-US" altLang="zh-CN" sz="700">
                    <a:solidFill>
                      <a:schemeClr val="accent2"/>
                    </a:solidFill>
                    <a:latin typeface="Arial" charset="0"/>
                    <a:ea typeface="宋体" pitchFamily="2" charset="-122"/>
                  </a:rPr>
                  <a:t>Joo</a:t>
                </a:r>
                <a:r>
                  <a:rPr lang="en-US" altLang="zh-CN" sz="700">
                    <a:solidFill>
                      <a:srgbClr val="000000"/>
                    </a:solidFill>
                    <a:latin typeface="Arial" charset="0"/>
                    <a:ea typeface="宋体" pitchFamily="2" charset="-122"/>
                  </a:rPr>
                  <a:t> a, </a:t>
                </a:r>
                <a:r>
                  <a:rPr lang="en-US" altLang="zh-CN" sz="700">
                    <a:solidFill>
                      <a:schemeClr val="accent2"/>
                    </a:solidFill>
                    <a:latin typeface="Arial" charset="0"/>
                    <a:ea typeface="宋体" pitchFamily="2" charset="-122"/>
                  </a:rPr>
                  <a:t>Joo</a:t>
                </a:r>
                <a:r>
                  <a:rPr lang="en-US" altLang="zh-CN" sz="700">
                    <a:solidFill>
                      <a:srgbClr val="000000"/>
                    </a:solidFill>
                    <a:latin typeface="Arial" charset="0"/>
                    <a:ea typeface="宋体" pitchFamily="2" charset="-122"/>
                  </a:rPr>
                  <a:t> b)</a:t>
                </a:r>
              </a:p>
              <a:p>
                <a:pPr defTabSz="82550"/>
                <a:r>
                  <a:rPr lang="en-US" altLang="zh-CN" sz="700">
                    <a:solidFill>
                      <a:srgbClr val="000000"/>
                    </a:solidFill>
                    <a:latin typeface="Arial" charset="0"/>
                    <a:ea typeface="宋体" pitchFamily="2" charset="-122"/>
                  </a:rPr>
                  <a:t>{</a:t>
                </a:r>
              </a:p>
              <a:p>
                <a:pPr defTabSz="82550"/>
                <a:r>
                  <a:rPr lang="en-US" altLang="zh-CN" sz="700">
                    <a:solidFill>
                      <a:srgbClr val="000000"/>
                    </a:solidFill>
                    <a:latin typeface="Arial" charset="0"/>
                    <a:ea typeface="宋体" pitchFamily="2" charset="-122"/>
                  </a:rPr>
                  <a:t>     if (a &gt; b)</a:t>
                </a:r>
              </a:p>
              <a:p>
                <a:pPr defTabSz="82550"/>
                <a:r>
                  <a:rPr lang="en-US" altLang="zh-CN" sz="700">
                    <a:solidFill>
                      <a:srgbClr val="000000"/>
                    </a:solidFill>
                    <a:latin typeface="Arial" charset="0"/>
                    <a:ea typeface="宋体" pitchFamily="2" charset="-122"/>
                  </a:rPr>
                  <a:t>         return a;</a:t>
                </a:r>
              </a:p>
              <a:p>
                <a:pPr defTabSz="82550"/>
                <a:r>
                  <a:rPr lang="en-US" altLang="zh-CN" sz="700">
                    <a:solidFill>
                      <a:srgbClr val="000000"/>
                    </a:solidFill>
                    <a:latin typeface="Arial" charset="0"/>
                    <a:ea typeface="宋体" pitchFamily="2" charset="-122"/>
                  </a:rPr>
                  <a:t>     else</a:t>
                </a:r>
              </a:p>
              <a:p>
                <a:pPr defTabSz="82550"/>
                <a:r>
                  <a:rPr lang="en-US" altLang="zh-CN" sz="700">
                    <a:solidFill>
                      <a:srgbClr val="000000"/>
                    </a:solidFill>
                    <a:latin typeface="Arial" charset="0"/>
                    <a:ea typeface="宋体" pitchFamily="2" charset="-122"/>
                  </a:rPr>
                  <a:t>         return b;</a:t>
                </a:r>
              </a:p>
              <a:p>
                <a:pPr defTabSz="82550"/>
                <a:r>
                  <a:rPr lang="en-US" altLang="zh-CN" sz="700">
                    <a:solidFill>
                      <a:srgbClr val="000000"/>
                    </a:solidFill>
                    <a:latin typeface="Arial" charset="0"/>
                    <a:ea typeface="宋体" pitchFamily="2" charset="-122"/>
                  </a:rPr>
                  <a:t>}</a:t>
                </a:r>
                <a:endParaRPr lang="en-US" altLang="zh-CN" sz="700" b="1">
                  <a:solidFill>
                    <a:schemeClr val="bg2"/>
                  </a:solidFill>
                  <a:latin typeface="Arial" charset="0"/>
                  <a:ea typeface="宋体" pitchFamily="2" charset="-122"/>
                </a:endParaRPr>
              </a:p>
              <a:p>
                <a:pPr defTabSz="82550"/>
                <a:endParaRPr lang="en-US" altLang="zh-CN" sz="700" b="1">
                  <a:solidFill>
                    <a:schemeClr val="accent2"/>
                  </a:solidFill>
                  <a:latin typeface="Arial" charset="0"/>
                  <a:ea typeface="宋体" pitchFamily="2" charset="-122"/>
                </a:endParaRPr>
              </a:p>
              <a:p>
                <a:pPr defTabSz="82550" eaLnBrk="1"/>
                <a:endParaRPr lang="zh-CN" altLang="en-US" sz="700" b="1">
                  <a:solidFill>
                    <a:schemeClr val="accent2"/>
                  </a:solidFill>
                  <a:latin typeface="Arial" charset="0"/>
                  <a:ea typeface="宋体" pitchFamily="2" charset="-122"/>
                </a:endParaRPr>
              </a:p>
            </p:txBody>
          </p:sp>
        </p:grpSp>
        <p:grpSp>
          <p:nvGrpSpPr>
            <p:cNvPr id="12402" name="Group 114"/>
            <p:cNvGrpSpPr>
              <a:grpSpLocks/>
            </p:cNvGrpSpPr>
            <p:nvPr/>
          </p:nvGrpSpPr>
          <p:grpSpPr bwMode="auto">
            <a:xfrm>
              <a:off x="1503363" y="4800600"/>
              <a:ext cx="1500187" cy="1003300"/>
              <a:chOff x="947" y="3024"/>
              <a:chExt cx="945" cy="632"/>
            </a:xfrm>
          </p:grpSpPr>
          <p:sp>
            <p:nvSpPr>
              <p:cNvPr id="12400" name="Rectangle 112"/>
              <p:cNvSpPr>
                <a:spLocks noChangeArrowheads="1"/>
              </p:cNvSpPr>
              <p:nvPr/>
            </p:nvSpPr>
            <p:spPr bwMode="auto">
              <a:xfrm>
                <a:off x="947" y="3024"/>
                <a:ext cx="897" cy="60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2401" name="Rectangle 113"/>
              <p:cNvSpPr>
                <a:spLocks noChangeArrowheads="1"/>
              </p:cNvSpPr>
              <p:nvPr/>
            </p:nvSpPr>
            <p:spPr bwMode="auto">
              <a:xfrm>
                <a:off x="965" y="3035"/>
                <a:ext cx="927" cy="621"/>
              </a:xfrm>
              <a:prstGeom prst="rect">
                <a:avLst/>
              </a:prstGeom>
              <a:noFill/>
              <a:ln w="12700">
                <a:noFill/>
                <a:miter lim="800000"/>
                <a:headEnd/>
                <a:tailEnd/>
              </a:ln>
              <a:effectLst/>
            </p:spPr>
            <p:txBody>
              <a:bodyPr lIns="26988" tIns="14288" rIns="26988" bIns="14288">
                <a:spAutoFit/>
              </a:bodyPr>
              <a:lstStyle/>
              <a:p>
                <a:pPr defTabSz="82550"/>
                <a:r>
                  <a:rPr lang="en-US" altLang="zh-CN" sz="700">
                    <a:solidFill>
                      <a:srgbClr val="000000"/>
                    </a:solidFill>
                    <a:latin typeface="Arial" charset="0"/>
                    <a:ea typeface="宋体" pitchFamily="2" charset="-122"/>
                  </a:rPr>
                  <a:t>int maximum(</a:t>
                </a:r>
                <a:r>
                  <a:rPr lang="en-US" altLang="zh-CN" sz="700">
                    <a:solidFill>
                      <a:schemeClr val="accent2"/>
                    </a:solidFill>
                    <a:latin typeface="Arial" charset="0"/>
                    <a:ea typeface="宋体" pitchFamily="2" charset="-122"/>
                  </a:rPr>
                  <a:t>Ioo</a:t>
                </a:r>
                <a:r>
                  <a:rPr lang="en-US" altLang="zh-CN" sz="700">
                    <a:solidFill>
                      <a:srgbClr val="000000"/>
                    </a:solidFill>
                    <a:latin typeface="Arial" charset="0"/>
                    <a:ea typeface="宋体" pitchFamily="2" charset="-122"/>
                  </a:rPr>
                  <a:t> a, </a:t>
                </a:r>
                <a:r>
                  <a:rPr lang="en-US" altLang="zh-CN" sz="700">
                    <a:solidFill>
                      <a:schemeClr val="accent2"/>
                    </a:solidFill>
                    <a:latin typeface="Arial" charset="0"/>
                    <a:ea typeface="宋体" pitchFamily="2" charset="-122"/>
                  </a:rPr>
                  <a:t>Ioo</a:t>
                </a:r>
                <a:r>
                  <a:rPr lang="en-US" altLang="zh-CN" sz="700">
                    <a:solidFill>
                      <a:srgbClr val="000000"/>
                    </a:solidFill>
                    <a:latin typeface="Arial" charset="0"/>
                    <a:ea typeface="宋体" pitchFamily="2" charset="-122"/>
                  </a:rPr>
                  <a:t> b)</a:t>
                </a:r>
              </a:p>
              <a:p>
                <a:pPr defTabSz="82550"/>
                <a:r>
                  <a:rPr lang="en-US" altLang="zh-CN" sz="700">
                    <a:solidFill>
                      <a:srgbClr val="000000"/>
                    </a:solidFill>
                    <a:latin typeface="Arial" charset="0"/>
                    <a:ea typeface="宋体" pitchFamily="2" charset="-122"/>
                  </a:rPr>
                  <a:t>{</a:t>
                </a:r>
              </a:p>
              <a:p>
                <a:pPr defTabSz="82550"/>
                <a:r>
                  <a:rPr lang="en-US" altLang="zh-CN" sz="700">
                    <a:solidFill>
                      <a:srgbClr val="000000"/>
                    </a:solidFill>
                    <a:latin typeface="Arial" charset="0"/>
                    <a:ea typeface="宋体" pitchFamily="2" charset="-122"/>
                  </a:rPr>
                  <a:t>     if (a &gt; b)</a:t>
                </a:r>
              </a:p>
              <a:p>
                <a:pPr defTabSz="82550"/>
                <a:r>
                  <a:rPr lang="en-US" altLang="zh-CN" sz="700">
                    <a:solidFill>
                      <a:srgbClr val="000000"/>
                    </a:solidFill>
                    <a:latin typeface="Arial" charset="0"/>
                    <a:ea typeface="宋体" pitchFamily="2" charset="-122"/>
                  </a:rPr>
                  <a:t>         return a;</a:t>
                </a:r>
              </a:p>
              <a:p>
                <a:pPr defTabSz="82550"/>
                <a:r>
                  <a:rPr lang="en-US" altLang="zh-CN" sz="700">
                    <a:solidFill>
                      <a:srgbClr val="000000"/>
                    </a:solidFill>
                    <a:latin typeface="Arial" charset="0"/>
                    <a:ea typeface="宋体" pitchFamily="2" charset="-122"/>
                  </a:rPr>
                  <a:t>     else</a:t>
                </a:r>
              </a:p>
              <a:p>
                <a:pPr defTabSz="82550"/>
                <a:r>
                  <a:rPr lang="en-US" altLang="zh-CN" sz="700">
                    <a:solidFill>
                      <a:srgbClr val="000000"/>
                    </a:solidFill>
                    <a:latin typeface="Arial" charset="0"/>
                    <a:ea typeface="宋体" pitchFamily="2" charset="-122"/>
                  </a:rPr>
                  <a:t>         return b;</a:t>
                </a:r>
              </a:p>
              <a:p>
                <a:pPr defTabSz="82550"/>
                <a:r>
                  <a:rPr lang="en-US" altLang="zh-CN" sz="700">
                    <a:solidFill>
                      <a:srgbClr val="000000"/>
                    </a:solidFill>
                    <a:latin typeface="Arial" charset="0"/>
                    <a:ea typeface="宋体" pitchFamily="2" charset="-122"/>
                  </a:rPr>
                  <a:t>}</a:t>
                </a:r>
                <a:endParaRPr lang="en-US" altLang="zh-CN" sz="700" b="1">
                  <a:solidFill>
                    <a:schemeClr val="bg2"/>
                  </a:solidFill>
                  <a:latin typeface="Arial" charset="0"/>
                  <a:ea typeface="宋体" pitchFamily="2" charset="-122"/>
                </a:endParaRPr>
              </a:p>
              <a:p>
                <a:pPr defTabSz="82550"/>
                <a:endParaRPr lang="en-US" altLang="zh-CN" sz="700" b="1">
                  <a:solidFill>
                    <a:schemeClr val="accent2"/>
                  </a:solidFill>
                  <a:latin typeface="Arial" charset="0"/>
                  <a:ea typeface="宋体" pitchFamily="2" charset="-122"/>
                </a:endParaRPr>
              </a:p>
              <a:p>
                <a:pPr defTabSz="82550" eaLnBrk="1"/>
                <a:endParaRPr lang="zh-CN" altLang="en-US" sz="700" b="1">
                  <a:solidFill>
                    <a:schemeClr val="accent2"/>
                  </a:solidFill>
                  <a:latin typeface="Arial" charset="0"/>
                  <a:ea typeface="宋体" pitchFamily="2" charset="-122"/>
                </a:endParaRPr>
              </a:p>
            </p:txBody>
          </p:sp>
        </p:grpSp>
        <p:grpSp>
          <p:nvGrpSpPr>
            <p:cNvPr id="12405" name="Group 117"/>
            <p:cNvGrpSpPr>
              <a:grpSpLocks/>
            </p:cNvGrpSpPr>
            <p:nvPr/>
          </p:nvGrpSpPr>
          <p:grpSpPr bwMode="auto">
            <a:xfrm>
              <a:off x="1196975" y="3133725"/>
              <a:ext cx="1500188" cy="1003300"/>
              <a:chOff x="754" y="1974"/>
              <a:chExt cx="945" cy="632"/>
            </a:xfrm>
          </p:grpSpPr>
          <p:sp>
            <p:nvSpPr>
              <p:cNvPr id="12403" name="Rectangle 115"/>
              <p:cNvSpPr>
                <a:spLocks noChangeArrowheads="1"/>
              </p:cNvSpPr>
              <p:nvPr/>
            </p:nvSpPr>
            <p:spPr bwMode="auto">
              <a:xfrm>
                <a:off x="754" y="1974"/>
                <a:ext cx="897" cy="60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2404" name="Rectangle 116"/>
              <p:cNvSpPr>
                <a:spLocks noChangeArrowheads="1"/>
              </p:cNvSpPr>
              <p:nvPr/>
            </p:nvSpPr>
            <p:spPr bwMode="auto">
              <a:xfrm>
                <a:off x="772" y="1985"/>
                <a:ext cx="927" cy="621"/>
              </a:xfrm>
              <a:prstGeom prst="rect">
                <a:avLst/>
              </a:prstGeom>
              <a:noFill/>
              <a:ln w="12700">
                <a:noFill/>
                <a:miter lim="800000"/>
                <a:headEnd/>
                <a:tailEnd/>
              </a:ln>
              <a:effectLst/>
            </p:spPr>
            <p:txBody>
              <a:bodyPr lIns="26988" tIns="14288" rIns="26988" bIns="14288">
                <a:spAutoFit/>
              </a:bodyPr>
              <a:lstStyle/>
              <a:p>
                <a:pPr defTabSz="82550"/>
                <a:r>
                  <a:rPr lang="en-US" altLang="zh-CN" sz="700">
                    <a:solidFill>
                      <a:srgbClr val="000000"/>
                    </a:solidFill>
                    <a:latin typeface="Arial" charset="0"/>
                    <a:ea typeface="宋体" pitchFamily="2" charset="-122"/>
                  </a:rPr>
                  <a:t>int maximum(</a:t>
                </a:r>
                <a:r>
                  <a:rPr lang="en-US" altLang="zh-CN" sz="700">
                    <a:solidFill>
                      <a:schemeClr val="accent2"/>
                    </a:solidFill>
                    <a:latin typeface="Arial" charset="0"/>
                    <a:ea typeface="宋体" pitchFamily="2" charset="-122"/>
                  </a:rPr>
                  <a:t>Hoo</a:t>
                </a:r>
                <a:r>
                  <a:rPr lang="en-US" altLang="zh-CN" sz="700">
                    <a:solidFill>
                      <a:srgbClr val="000000"/>
                    </a:solidFill>
                    <a:latin typeface="Arial" charset="0"/>
                    <a:ea typeface="宋体" pitchFamily="2" charset="-122"/>
                  </a:rPr>
                  <a:t> a, </a:t>
                </a:r>
                <a:r>
                  <a:rPr lang="en-US" altLang="zh-CN" sz="700">
                    <a:solidFill>
                      <a:schemeClr val="accent2"/>
                    </a:solidFill>
                    <a:latin typeface="Arial" charset="0"/>
                    <a:ea typeface="宋体" pitchFamily="2" charset="-122"/>
                  </a:rPr>
                  <a:t>Hoo</a:t>
                </a:r>
                <a:r>
                  <a:rPr lang="en-US" altLang="zh-CN" sz="700">
                    <a:solidFill>
                      <a:srgbClr val="000000"/>
                    </a:solidFill>
                    <a:latin typeface="Arial" charset="0"/>
                    <a:ea typeface="宋体" pitchFamily="2" charset="-122"/>
                  </a:rPr>
                  <a:t> b)</a:t>
                </a:r>
              </a:p>
              <a:p>
                <a:pPr defTabSz="82550"/>
                <a:r>
                  <a:rPr lang="en-US" altLang="zh-CN" sz="700">
                    <a:solidFill>
                      <a:srgbClr val="000000"/>
                    </a:solidFill>
                    <a:latin typeface="Arial" charset="0"/>
                    <a:ea typeface="宋体" pitchFamily="2" charset="-122"/>
                  </a:rPr>
                  <a:t>{</a:t>
                </a:r>
              </a:p>
              <a:p>
                <a:pPr defTabSz="82550"/>
                <a:r>
                  <a:rPr lang="en-US" altLang="zh-CN" sz="700">
                    <a:solidFill>
                      <a:srgbClr val="000000"/>
                    </a:solidFill>
                    <a:latin typeface="Arial" charset="0"/>
                    <a:ea typeface="宋体" pitchFamily="2" charset="-122"/>
                  </a:rPr>
                  <a:t>     if (a &gt; b)</a:t>
                </a:r>
              </a:p>
              <a:p>
                <a:pPr defTabSz="82550"/>
                <a:r>
                  <a:rPr lang="en-US" altLang="zh-CN" sz="700">
                    <a:solidFill>
                      <a:srgbClr val="000000"/>
                    </a:solidFill>
                    <a:latin typeface="Arial" charset="0"/>
                    <a:ea typeface="宋体" pitchFamily="2" charset="-122"/>
                  </a:rPr>
                  <a:t>         return a;</a:t>
                </a:r>
              </a:p>
              <a:p>
                <a:pPr defTabSz="82550"/>
                <a:r>
                  <a:rPr lang="en-US" altLang="zh-CN" sz="700">
                    <a:solidFill>
                      <a:srgbClr val="000000"/>
                    </a:solidFill>
                    <a:latin typeface="Arial" charset="0"/>
                    <a:ea typeface="宋体" pitchFamily="2" charset="-122"/>
                  </a:rPr>
                  <a:t>     else</a:t>
                </a:r>
              </a:p>
              <a:p>
                <a:pPr defTabSz="82550"/>
                <a:r>
                  <a:rPr lang="en-US" altLang="zh-CN" sz="700">
                    <a:solidFill>
                      <a:srgbClr val="000000"/>
                    </a:solidFill>
                    <a:latin typeface="Arial" charset="0"/>
                    <a:ea typeface="宋体" pitchFamily="2" charset="-122"/>
                  </a:rPr>
                  <a:t>         return b;</a:t>
                </a:r>
              </a:p>
              <a:p>
                <a:pPr defTabSz="82550"/>
                <a:r>
                  <a:rPr lang="en-US" altLang="zh-CN" sz="700">
                    <a:solidFill>
                      <a:srgbClr val="000000"/>
                    </a:solidFill>
                    <a:latin typeface="Arial" charset="0"/>
                    <a:ea typeface="宋体" pitchFamily="2" charset="-122"/>
                  </a:rPr>
                  <a:t>}</a:t>
                </a:r>
                <a:endParaRPr lang="en-US" altLang="zh-CN" sz="700" b="1">
                  <a:solidFill>
                    <a:schemeClr val="bg2"/>
                  </a:solidFill>
                  <a:latin typeface="Arial" charset="0"/>
                  <a:ea typeface="宋体" pitchFamily="2" charset="-122"/>
                </a:endParaRPr>
              </a:p>
              <a:p>
                <a:pPr defTabSz="82550"/>
                <a:endParaRPr lang="en-US" altLang="zh-CN" sz="700" b="1">
                  <a:solidFill>
                    <a:schemeClr val="accent2"/>
                  </a:solidFill>
                  <a:latin typeface="Arial" charset="0"/>
                  <a:ea typeface="宋体" pitchFamily="2" charset="-122"/>
                </a:endParaRPr>
              </a:p>
              <a:p>
                <a:pPr defTabSz="82550" eaLnBrk="1"/>
                <a:endParaRPr lang="zh-CN" altLang="en-US" sz="700" b="1">
                  <a:solidFill>
                    <a:schemeClr val="accent2"/>
                  </a:solidFill>
                  <a:latin typeface="Arial" charset="0"/>
                  <a:ea typeface="宋体" pitchFamily="2" charset="-122"/>
                </a:endParaRPr>
              </a:p>
            </p:txBody>
          </p:sp>
        </p:grpSp>
        <p:grpSp>
          <p:nvGrpSpPr>
            <p:cNvPr id="12408" name="Group 120"/>
            <p:cNvGrpSpPr>
              <a:grpSpLocks/>
            </p:cNvGrpSpPr>
            <p:nvPr/>
          </p:nvGrpSpPr>
          <p:grpSpPr bwMode="auto">
            <a:xfrm>
              <a:off x="2651125" y="5603875"/>
              <a:ext cx="1500188" cy="1003300"/>
              <a:chOff x="1670" y="3530"/>
              <a:chExt cx="945" cy="632"/>
            </a:xfrm>
          </p:grpSpPr>
          <p:sp>
            <p:nvSpPr>
              <p:cNvPr id="12406" name="Rectangle 118"/>
              <p:cNvSpPr>
                <a:spLocks noChangeArrowheads="1"/>
              </p:cNvSpPr>
              <p:nvPr/>
            </p:nvSpPr>
            <p:spPr bwMode="auto">
              <a:xfrm>
                <a:off x="1670" y="3530"/>
                <a:ext cx="897" cy="60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2407" name="Rectangle 119"/>
              <p:cNvSpPr>
                <a:spLocks noChangeArrowheads="1"/>
              </p:cNvSpPr>
              <p:nvPr/>
            </p:nvSpPr>
            <p:spPr bwMode="auto">
              <a:xfrm>
                <a:off x="1688" y="3541"/>
                <a:ext cx="927" cy="621"/>
              </a:xfrm>
              <a:prstGeom prst="rect">
                <a:avLst/>
              </a:prstGeom>
              <a:noFill/>
              <a:ln w="12700">
                <a:noFill/>
                <a:miter lim="800000"/>
                <a:headEnd/>
                <a:tailEnd/>
              </a:ln>
              <a:effectLst/>
            </p:spPr>
            <p:txBody>
              <a:bodyPr lIns="26988" tIns="14288" rIns="26988" bIns="14288">
                <a:spAutoFit/>
              </a:bodyPr>
              <a:lstStyle/>
              <a:p>
                <a:pPr defTabSz="82550"/>
                <a:r>
                  <a:rPr lang="en-US" altLang="zh-CN" sz="700">
                    <a:solidFill>
                      <a:srgbClr val="000000"/>
                    </a:solidFill>
                    <a:latin typeface="Arial" charset="0"/>
                    <a:ea typeface="宋体" pitchFamily="2" charset="-122"/>
                  </a:rPr>
                  <a:t>int maximum(</a:t>
                </a:r>
                <a:r>
                  <a:rPr lang="en-US" altLang="zh-CN" sz="700">
                    <a:solidFill>
                      <a:schemeClr val="accent2"/>
                    </a:solidFill>
                    <a:latin typeface="Arial" charset="0"/>
                    <a:ea typeface="宋体" pitchFamily="2" charset="-122"/>
                  </a:rPr>
                  <a:t>Goo</a:t>
                </a:r>
                <a:r>
                  <a:rPr lang="en-US" altLang="zh-CN" sz="700">
                    <a:solidFill>
                      <a:srgbClr val="000000"/>
                    </a:solidFill>
                    <a:latin typeface="Arial" charset="0"/>
                    <a:ea typeface="宋体" pitchFamily="2" charset="-122"/>
                  </a:rPr>
                  <a:t> a, </a:t>
                </a:r>
                <a:r>
                  <a:rPr lang="en-US" altLang="zh-CN" sz="700">
                    <a:solidFill>
                      <a:schemeClr val="accent2"/>
                    </a:solidFill>
                    <a:latin typeface="Arial" charset="0"/>
                    <a:ea typeface="宋体" pitchFamily="2" charset="-122"/>
                  </a:rPr>
                  <a:t>Goo</a:t>
                </a:r>
                <a:r>
                  <a:rPr lang="en-US" altLang="zh-CN" sz="700">
                    <a:solidFill>
                      <a:srgbClr val="000000"/>
                    </a:solidFill>
                    <a:latin typeface="Arial" charset="0"/>
                    <a:ea typeface="宋体" pitchFamily="2" charset="-122"/>
                  </a:rPr>
                  <a:t> b)</a:t>
                </a:r>
              </a:p>
              <a:p>
                <a:pPr defTabSz="82550"/>
                <a:r>
                  <a:rPr lang="en-US" altLang="zh-CN" sz="700">
                    <a:solidFill>
                      <a:srgbClr val="000000"/>
                    </a:solidFill>
                    <a:latin typeface="Arial" charset="0"/>
                    <a:ea typeface="宋体" pitchFamily="2" charset="-122"/>
                  </a:rPr>
                  <a:t>{</a:t>
                </a:r>
              </a:p>
              <a:p>
                <a:pPr defTabSz="82550"/>
                <a:r>
                  <a:rPr lang="en-US" altLang="zh-CN" sz="700">
                    <a:solidFill>
                      <a:srgbClr val="000000"/>
                    </a:solidFill>
                    <a:latin typeface="Arial" charset="0"/>
                    <a:ea typeface="宋体" pitchFamily="2" charset="-122"/>
                  </a:rPr>
                  <a:t>     if (a &gt; b)</a:t>
                </a:r>
              </a:p>
              <a:p>
                <a:pPr defTabSz="82550"/>
                <a:r>
                  <a:rPr lang="en-US" altLang="zh-CN" sz="700">
                    <a:solidFill>
                      <a:srgbClr val="000000"/>
                    </a:solidFill>
                    <a:latin typeface="Arial" charset="0"/>
                    <a:ea typeface="宋体" pitchFamily="2" charset="-122"/>
                  </a:rPr>
                  <a:t>         return a;</a:t>
                </a:r>
              </a:p>
              <a:p>
                <a:pPr defTabSz="82550"/>
                <a:r>
                  <a:rPr lang="en-US" altLang="zh-CN" sz="700">
                    <a:solidFill>
                      <a:srgbClr val="000000"/>
                    </a:solidFill>
                    <a:latin typeface="Arial" charset="0"/>
                    <a:ea typeface="宋体" pitchFamily="2" charset="-122"/>
                  </a:rPr>
                  <a:t>     else</a:t>
                </a:r>
              </a:p>
              <a:p>
                <a:pPr defTabSz="82550"/>
                <a:r>
                  <a:rPr lang="en-US" altLang="zh-CN" sz="700">
                    <a:solidFill>
                      <a:srgbClr val="000000"/>
                    </a:solidFill>
                    <a:latin typeface="Arial" charset="0"/>
                    <a:ea typeface="宋体" pitchFamily="2" charset="-122"/>
                  </a:rPr>
                  <a:t>         return b;</a:t>
                </a:r>
              </a:p>
              <a:p>
                <a:pPr defTabSz="82550"/>
                <a:r>
                  <a:rPr lang="en-US" altLang="zh-CN" sz="700">
                    <a:solidFill>
                      <a:srgbClr val="000000"/>
                    </a:solidFill>
                    <a:latin typeface="Arial" charset="0"/>
                    <a:ea typeface="宋体" pitchFamily="2" charset="-122"/>
                  </a:rPr>
                  <a:t>}</a:t>
                </a:r>
                <a:endParaRPr lang="en-US" altLang="zh-CN" sz="700" b="1">
                  <a:solidFill>
                    <a:schemeClr val="bg2"/>
                  </a:solidFill>
                  <a:latin typeface="Arial" charset="0"/>
                  <a:ea typeface="宋体" pitchFamily="2" charset="-122"/>
                </a:endParaRPr>
              </a:p>
              <a:p>
                <a:pPr defTabSz="82550"/>
                <a:endParaRPr lang="en-US" altLang="zh-CN" sz="700" b="1">
                  <a:solidFill>
                    <a:schemeClr val="accent2"/>
                  </a:solidFill>
                  <a:latin typeface="Arial" charset="0"/>
                  <a:ea typeface="宋体" pitchFamily="2" charset="-122"/>
                </a:endParaRPr>
              </a:p>
              <a:p>
                <a:pPr defTabSz="82550" eaLnBrk="1"/>
                <a:endParaRPr lang="zh-CN" altLang="en-US" sz="700" b="1">
                  <a:solidFill>
                    <a:schemeClr val="accent2"/>
                  </a:solidFill>
                  <a:latin typeface="Arial" charset="0"/>
                  <a:ea typeface="宋体" pitchFamily="2" charset="-122"/>
                </a:endParaRPr>
              </a:p>
            </p:txBody>
          </p:sp>
        </p:grpSp>
        <p:grpSp>
          <p:nvGrpSpPr>
            <p:cNvPr id="12411" name="Group 123"/>
            <p:cNvGrpSpPr>
              <a:grpSpLocks/>
            </p:cNvGrpSpPr>
            <p:nvPr/>
          </p:nvGrpSpPr>
          <p:grpSpPr bwMode="auto">
            <a:xfrm>
              <a:off x="2986088" y="3255963"/>
              <a:ext cx="1500187" cy="1003300"/>
              <a:chOff x="1881" y="2051"/>
              <a:chExt cx="945" cy="632"/>
            </a:xfrm>
          </p:grpSpPr>
          <p:sp>
            <p:nvSpPr>
              <p:cNvPr id="12409" name="Rectangle 121"/>
              <p:cNvSpPr>
                <a:spLocks noChangeArrowheads="1"/>
              </p:cNvSpPr>
              <p:nvPr/>
            </p:nvSpPr>
            <p:spPr bwMode="auto">
              <a:xfrm>
                <a:off x="1881" y="2051"/>
                <a:ext cx="897" cy="60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2410" name="Rectangle 122"/>
              <p:cNvSpPr>
                <a:spLocks noChangeArrowheads="1"/>
              </p:cNvSpPr>
              <p:nvPr/>
            </p:nvSpPr>
            <p:spPr bwMode="auto">
              <a:xfrm>
                <a:off x="1899" y="2062"/>
                <a:ext cx="927" cy="621"/>
              </a:xfrm>
              <a:prstGeom prst="rect">
                <a:avLst/>
              </a:prstGeom>
              <a:noFill/>
              <a:ln w="12700">
                <a:noFill/>
                <a:miter lim="800000"/>
                <a:headEnd/>
                <a:tailEnd/>
              </a:ln>
              <a:effectLst/>
            </p:spPr>
            <p:txBody>
              <a:bodyPr lIns="26988" tIns="14288" rIns="26988" bIns="14288">
                <a:spAutoFit/>
              </a:bodyPr>
              <a:lstStyle/>
              <a:p>
                <a:pPr defTabSz="82550"/>
                <a:r>
                  <a:rPr lang="en-US" altLang="zh-CN" sz="700">
                    <a:solidFill>
                      <a:srgbClr val="000000"/>
                    </a:solidFill>
                    <a:latin typeface="Arial" charset="0"/>
                    <a:ea typeface="宋体" pitchFamily="2" charset="-122"/>
                  </a:rPr>
                  <a:t>int maximum(</a:t>
                </a:r>
                <a:r>
                  <a:rPr lang="en-US" altLang="zh-CN" sz="700">
                    <a:solidFill>
                      <a:schemeClr val="accent2"/>
                    </a:solidFill>
                    <a:latin typeface="Arial" charset="0"/>
                    <a:ea typeface="宋体" pitchFamily="2" charset="-122"/>
                  </a:rPr>
                  <a:t>Doo</a:t>
                </a:r>
                <a:r>
                  <a:rPr lang="en-US" altLang="zh-CN" sz="700">
                    <a:solidFill>
                      <a:srgbClr val="000000"/>
                    </a:solidFill>
                    <a:latin typeface="Arial" charset="0"/>
                    <a:ea typeface="宋体" pitchFamily="2" charset="-122"/>
                  </a:rPr>
                  <a:t> a, </a:t>
                </a:r>
                <a:r>
                  <a:rPr lang="en-US" altLang="zh-CN" sz="700">
                    <a:solidFill>
                      <a:schemeClr val="accent2"/>
                    </a:solidFill>
                    <a:latin typeface="Arial" charset="0"/>
                    <a:ea typeface="宋体" pitchFamily="2" charset="-122"/>
                  </a:rPr>
                  <a:t>Doo</a:t>
                </a:r>
                <a:r>
                  <a:rPr lang="en-US" altLang="zh-CN" sz="700">
                    <a:solidFill>
                      <a:srgbClr val="000000"/>
                    </a:solidFill>
                    <a:latin typeface="Arial" charset="0"/>
                    <a:ea typeface="宋体" pitchFamily="2" charset="-122"/>
                  </a:rPr>
                  <a:t> b)</a:t>
                </a:r>
              </a:p>
              <a:p>
                <a:pPr defTabSz="82550"/>
                <a:r>
                  <a:rPr lang="en-US" altLang="zh-CN" sz="700">
                    <a:solidFill>
                      <a:srgbClr val="000000"/>
                    </a:solidFill>
                    <a:latin typeface="Arial" charset="0"/>
                    <a:ea typeface="宋体" pitchFamily="2" charset="-122"/>
                  </a:rPr>
                  <a:t>{</a:t>
                </a:r>
              </a:p>
              <a:p>
                <a:pPr defTabSz="82550"/>
                <a:r>
                  <a:rPr lang="en-US" altLang="zh-CN" sz="700">
                    <a:solidFill>
                      <a:srgbClr val="000000"/>
                    </a:solidFill>
                    <a:latin typeface="Arial" charset="0"/>
                    <a:ea typeface="宋体" pitchFamily="2" charset="-122"/>
                  </a:rPr>
                  <a:t>     if (a &gt; b)</a:t>
                </a:r>
              </a:p>
              <a:p>
                <a:pPr defTabSz="82550"/>
                <a:r>
                  <a:rPr lang="en-US" altLang="zh-CN" sz="700">
                    <a:solidFill>
                      <a:srgbClr val="000000"/>
                    </a:solidFill>
                    <a:latin typeface="Arial" charset="0"/>
                    <a:ea typeface="宋体" pitchFamily="2" charset="-122"/>
                  </a:rPr>
                  <a:t>         return a;</a:t>
                </a:r>
              </a:p>
              <a:p>
                <a:pPr defTabSz="82550"/>
                <a:r>
                  <a:rPr lang="en-US" altLang="zh-CN" sz="700">
                    <a:solidFill>
                      <a:srgbClr val="000000"/>
                    </a:solidFill>
                    <a:latin typeface="Arial" charset="0"/>
                    <a:ea typeface="宋体" pitchFamily="2" charset="-122"/>
                  </a:rPr>
                  <a:t>     else</a:t>
                </a:r>
              </a:p>
              <a:p>
                <a:pPr defTabSz="82550"/>
                <a:r>
                  <a:rPr lang="en-US" altLang="zh-CN" sz="700">
                    <a:solidFill>
                      <a:srgbClr val="000000"/>
                    </a:solidFill>
                    <a:latin typeface="Arial" charset="0"/>
                    <a:ea typeface="宋体" pitchFamily="2" charset="-122"/>
                  </a:rPr>
                  <a:t>         return b;</a:t>
                </a:r>
              </a:p>
              <a:p>
                <a:pPr defTabSz="82550"/>
                <a:r>
                  <a:rPr lang="en-US" altLang="zh-CN" sz="700">
                    <a:solidFill>
                      <a:srgbClr val="000000"/>
                    </a:solidFill>
                    <a:latin typeface="Arial" charset="0"/>
                    <a:ea typeface="宋体" pitchFamily="2" charset="-122"/>
                  </a:rPr>
                  <a:t>}</a:t>
                </a:r>
                <a:endParaRPr lang="en-US" altLang="zh-CN" sz="700" b="1">
                  <a:solidFill>
                    <a:schemeClr val="bg2"/>
                  </a:solidFill>
                  <a:latin typeface="Arial" charset="0"/>
                  <a:ea typeface="宋体" pitchFamily="2" charset="-122"/>
                </a:endParaRPr>
              </a:p>
              <a:p>
                <a:pPr defTabSz="82550"/>
                <a:endParaRPr lang="en-US" altLang="zh-CN" sz="700" b="1">
                  <a:solidFill>
                    <a:schemeClr val="accent2"/>
                  </a:solidFill>
                  <a:latin typeface="Arial" charset="0"/>
                  <a:ea typeface="宋体" pitchFamily="2" charset="-122"/>
                </a:endParaRPr>
              </a:p>
              <a:p>
                <a:pPr defTabSz="82550" eaLnBrk="1"/>
                <a:endParaRPr lang="zh-CN" altLang="en-US" sz="700" b="1">
                  <a:solidFill>
                    <a:schemeClr val="accent2"/>
                  </a:solidFill>
                  <a:latin typeface="Arial" charset="0"/>
                  <a:ea typeface="宋体" pitchFamily="2" charset="-122"/>
                </a:endParaRPr>
              </a:p>
            </p:txBody>
          </p:sp>
        </p:grpSp>
        <p:grpSp>
          <p:nvGrpSpPr>
            <p:cNvPr id="12414" name="Group 126"/>
            <p:cNvGrpSpPr>
              <a:grpSpLocks/>
            </p:cNvGrpSpPr>
            <p:nvPr/>
          </p:nvGrpSpPr>
          <p:grpSpPr bwMode="auto">
            <a:xfrm>
              <a:off x="1806575" y="5389563"/>
              <a:ext cx="1500188" cy="1003300"/>
              <a:chOff x="1138" y="3395"/>
              <a:chExt cx="945" cy="632"/>
            </a:xfrm>
          </p:grpSpPr>
          <p:sp>
            <p:nvSpPr>
              <p:cNvPr id="12412" name="Rectangle 124"/>
              <p:cNvSpPr>
                <a:spLocks noChangeArrowheads="1"/>
              </p:cNvSpPr>
              <p:nvPr/>
            </p:nvSpPr>
            <p:spPr bwMode="auto">
              <a:xfrm>
                <a:off x="1138" y="3395"/>
                <a:ext cx="897" cy="60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2413" name="Rectangle 125"/>
              <p:cNvSpPr>
                <a:spLocks noChangeArrowheads="1"/>
              </p:cNvSpPr>
              <p:nvPr/>
            </p:nvSpPr>
            <p:spPr bwMode="auto">
              <a:xfrm>
                <a:off x="1156" y="3406"/>
                <a:ext cx="927" cy="621"/>
              </a:xfrm>
              <a:prstGeom prst="rect">
                <a:avLst/>
              </a:prstGeom>
              <a:noFill/>
              <a:ln w="12700">
                <a:noFill/>
                <a:miter lim="800000"/>
                <a:headEnd/>
                <a:tailEnd/>
              </a:ln>
              <a:effectLst/>
            </p:spPr>
            <p:txBody>
              <a:bodyPr lIns="26988" tIns="14288" rIns="26988" bIns="14288">
                <a:spAutoFit/>
              </a:bodyPr>
              <a:lstStyle/>
              <a:p>
                <a:pPr defTabSz="82550"/>
                <a:r>
                  <a:rPr lang="en-US" altLang="zh-CN" sz="700">
                    <a:solidFill>
                      <a:srgbClr val="000000"/>
                    </a:solidFill>
                    <a:latin typeface="Arial" charset="0"/>
                    <a:ea typeface="宋体" pitchFamily="2" charset="-122"/>
                  </a:rPr>
                  <a:t>int maximum(</a:t>
                </a:r>
                <a:r>
                  <a:rPr lang="en-US" altLang="zh-CN" sz="700">
                    <a:solidFill>
                      <a:schemeClr val="accent2"/>
                    </a:solidFill>
                    <a:latin typeface="Arial" charset="0"/>
                    <a:ea typeface="宋体" pitchFamily="2" charset="-122"/>
                  </a:rPr>
                  <a:t>Coo</a:t>
                </a:r>
                <a:r>
                  <a:rPr lang="en-US" altLang="zh-CN" sz="700">
                    <a:solidFill>
                      <a:srgbClr val="000000"/>
                    </a:solidFill>
                    <a:latin typeface="Arial" charset="0"/>
                    <a:ea typeface="宋体" pitchFamily="2" charset="-122"/>
                  </a:rPr>
                  <a:t> a, </a:t>
                </a:r>
                <a:r>
                  <a:rPr lang="en-US" altLang="zh-CN" sz="700">
                    <a:solidFill>
                      <a:schemeClr val="accent2"/>
                    </a:solidFill>
                    <a:latin typeface="Arial" charset="0"/>
                    <a:ea typeface="宋体" pitchFamily="2" charset="-122"/>
                  </a:rPr>
                  <a:t>Coo</a:t>
                </a:r>
                <a:r>
                  <a:rPr lang="en-US" altLang="zh-CN" sz="700">
                    <a:solidFill>
                      <a:srgbClr val="000000"/>
                    </a:solidFill>
                    <a:latin typeface="Arial" charset="0"/>
                    <a:ea typeface="宋体" pitchFamily="2" charset="-122"/>
                  </a:rPr>
                  <a:t> b)</a:t>
                </a:r>
              </a:p>
              <a:p>
                <a:pPr defTabSz="82550"/>
                <a:r>
                  <a:rPr lang="en-US" altLang="zh-CN" sz="700">
                    <a:solidFill>
                      <a:srgbClr val="000000"/>
                    </a:solidFill>
                    <a:latin typeface="Arial" charset="0"/>
                    <a:ea typeface="宋体" pitchFamily="2" charset="-122"/>
                  </a:rPr>
                  <a:t>{</a:t>
                </a:r>
              </a:p>
              <a:p>
                <a:pPr defTabSz="82550"/>
                <a:r>
                  <a:rPr lang="en-US" altLang="zh-CN" sz="700">
                    <a:solidFill>
                      <a:srgbClr val="000000"/>
                    </a:solidFill>
                    <a:latin typeface="Arial" charset="0"/>
                    <a:ea typeface="宋体" pitchFamily="2" charset="-122"/>
                  </a:rPr>
                  <a:t>     if (a &gt; b)</a:t>
                </a:r>
              </a:p>
              <a:p>
                <a:pPr defTabSz="82550"/>
                <a:r>
                  <a:rPr lang="en-US" altLang="zh-CN" sz="700">
                    <a:solidFill>
                      <a:srgbClr val="000000"/>
                    </a:solidFill>
                    <a:latin typeface="Arial" charset="0"/>
                    <a:ea typeface="宋体" pitchFamily="2" charset="-122"/>
                  </a:rPr>
                  <a:t>         return a;</a:t>
                </a:r>
              </a:p>
              <a:p>
                <a:pPr defTabSz="82550"/>
                <a:r>
                  <a:rPr lang="en-US" altLang="zh-CN" sz="700">
                    <a:solidFill>
                      <a:srgbClr val="000000"/>
                    </a:solidFill>
                    <a:latin typeface="Arial" charset="0"/>
                    <a:ea typeface="宋体" pitchFamily="2" charset="-122"/>
                  </a:rPr>
                  <a:t>     else</a:t>
                </a:r>
              </a:p>
              <a:p>
                <a:pPr defTabSz="82550"/>
                <a:r>
                  <a:rPr lang="en-US" altLang="zh-CN" sz="700">
                    <a:solidFill>
                      <a:srgbClr val="000000"/>
                    </a:solidFill>
                    <a:latin typeface="Arial" charset="0"/>
                    <a:ea typeface="宋体" pitchFamily="2" charset="-122"/>
                  </a:rPr>
                  <a:t>         return b;</a:t>
                </a:r>
              </a:p>
              <a:p>
                <a:pPr defTabSz="82550"/>
                <a:r>
                  <a:rPr lang="en-US" altLang="zh-CN" sz="700">
                    <a:solidFill>
                      <a:srgbClr val="000000"/>
                    </a:solidFill>
                    <a:latin typeface="Arial" charset="0"/>
                    <a:ea typeface="宋体" pitchFamily="2" charset="-122"/>
                  </a:rPr>
                  <a:t>}</a:t>
                </a:r>
                <a:endParaRPr lang="en-US" altLang="zh-CN" sz="700" b="1">
                  <a:solidFill>
                    <a:schemeClr val="bg2"/>
                  </a:solidFill>
                  <a:latin typeface="Arial" charset="0"/>
                  <a:ea typeface="宋体" pitchFamily="2" charset="-122"/>
                </a:endParaRPr>
              </a:p>
              <a:p>
                <a:pPr defTabSz="82550"/>
                <a:endParaRPr lang="en-US" altLang="zh-CN" sz="700" b="1">
                  <a:solidFill>
                    <a:schemeClr val="accent2"/>
                  </a:solidFill>
                  <a:latin typeface="Arial" charset="0"/>
                  <a:ea typeface="宋体" pitchFamily="2" charset="-122"/>
                </a:endParaRPr>
              </a:p>
              <a:p>
                <a:pPr defTabSz="82550" eaLnBrk="1"/>
                <a:endParaRPr lang="zh-CN" altLang="en-US" sz="700" b="1">
                  <a:solidFill>
                    <a:schemeClr val="accent2"/>
                  </a:solidFill>
                  <a:latin typeface="Arial" charset="0"/>
                  <a:ea typeface="宋体" pitchFamily="2" charset="-122"/>
                </a:endParaRPr>
              </a:p>
            </p:txBody>
          </p:sp>
        </p:grpSp>
        <p:grpSp>
          <p:nvGrpSpPr>
            <p:cNvPr id="12417" name="Group 129"/>
            <p:cNvGrpSpPr>
              <a:grpSpLocks/>
            </p:cNvGrpSpPr>
            <p:nvPr/>
          </p:nvGrpSpPr>
          <p:grpSpPr bwMode="auto">
            <a:xfrm>
              <a:off x="2720975" y="4343400"/>
              <a:ext cx="1500188" cy="1003300"/>
              <a:chOff x="1714" y="2736"/>
              <a:chExt cx="945" cy="632"/>
            </a:xfrm>
          </p:grpSpPr>
          <p:sp>
            <p:nvSpPr>
              <p:cNvPr id="12415" name="Rectangle 127"/>
              <p:cNvSpPr>
                <a:spLocks noChangeArrowheads="1"/>
              </p:cNvSpPr>
              <p:nvPr/>
            </p:nvSpPr>
            <p:spPr bwMode="auto">
              <a:xfrm>
                <a:off x="1714" y="2736"/>
                <a:ext cx="897" cy="60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2416" name="Rectangle 128"/>
              <p:cNvSpPr>
                <a:spLocks noChangeArrowheads="1"/>
              </p:cNvSpPr>
              <p:nvPr/>
            </p:nvSpPr>
            <p:spPr bwMode="auto">
              <a:xfrm>
                <a:off x="1732" y="2747"/>
                <a:ext cx="927" cy="621"/>
              </a:xfrm>
              <a:prstGeom prst="rect">
                <a:avLst/>
              </a:prstGeom>
              <a:noFill/>
              <a:ln w="12700">
                <a:noFill/>
                <a:miter lim="800000"/>
                <a:headEnd/>
                <a:tailEnd/>
              </a:ln>
              <a:effectLst/>
            </p:spPr>
            <p:txBody>
              <a:bodyPr lIns="26988" tIns="14288" rIns="26988" bIns="14288">
                <a:spAutoFit/>
              </a:bodyPr>
              <a:lstStyle/>
              <a:p>
                <a:pPr defTabSz="82550"/>
                <a:r>
                  <a:rPr lang="en-US" altLang="zh-CN" sz="700">
                    <a:solidFill>
                      <a:srgbClr val="000000"/>
                    </a:solidFill>
                    <a:latin typeface="Arial" charset="0"/>
                    <a:ea typeface="宋体" pitchFamily="2" charset="-122"/>
                  </a:rPr>
                  <a:t>int maximum(</a:t>
                </a:r>
                <a:r>
                  <a:rPr lang="en-US" altLang="zh-CN" sz="700">
                    <a:solidFill>
                      <a:schemeClr val="accent2"/>
                    </a:solidFill>
                    <a:latin typeface="Arial" charset="0"/>
                    <a:ea typeface="宋体" pitchFamily="2" charset="-122"/>
                  </a:rPr>
                  <a:t>Boo</a:t>
                </a:r>
                <a:r>
                  <a:rPr lang="en-US" altLang="zh-CN" sz="700">
                    <a:solidFill>
                      <a:srgbClr val="000000"/>
                    </a:solidFill>
                    <a:latin typeface="Arial" charset="0"/>
                    <a:ea typeface="宋体" pitchFamily="2" charset="-122"/>
                  </a:rPr>
                  <a:t> a, </a:t>
                </a:r>
                <a:r>
                  <a:rPr lang="en-US" altLang="zh-CN" sz="700">
                    <a:solidFill>
                      <a:schemeClr val="accent2"/>
                    </a:solidFill>
                    <a:latin typeface="Arial" charset="0"/>
                    <a:ea typeface="宋体" pitchFamily="2" charset="-122"/>
                  </a:rPr>
                  <a:t>Boo</a:t>
                </a:r>
                <a:r>
                  <a:rPr lang="en-US" altLang="zh-CN" sz="700">
                    <a:solidFill>
                      <a:srgbClr val="000000"/>
                    </a:solidFill>
                    <a:latin typeface="Arial" charset="0"/>
                    <a:ea typeface="宋体" pitchFamily="2" charset="-122"/>
                  </a:rPr>
                  <a:t> b)</a:t>
                </a:r>
              </a:p>
              <a:p>
                <a:pPr defTabSz="82550"/>
                <a:r>
                  <a:rPr lang="en-US" altLang="zh-CN" sz="700">
                    <a:solidFill>
                      <a:srgbClr val="000000"/>
                    </a:solidFill>
                    <a:latin typeface="Arial" charset="0"/>
                    <a:ea typeface="宋体" pitchFamily="2" charset="-122"/>
                  </a:rPr>
                  <a:t>{</a:t>
                </a:r>
              </a:p>
              <a:p>
                <a:pPr defTabSz="82550"/>
                <a:r>
                  <a:rPr lang="en-US" altLang="zh-CN" sz="700">
                    <a:solidFill>
                      <a:srgbClr val="000000"/>
                    </a:solidFill>
                    <a:latin typeface="Arial" charset="0"/>
                    <a:ea typeface="宋体" pitchFamily="2" charset="-122"/>
                  </a:rPr>
                  <a:t>     if (a &gt; b)</a:t>
                </a:r>
              </a:p>
              <a:p>
                <a:pPr defTabSz="82550"/>
                <a:r>
                  <a:rPr lang="en-US" altLang="zh-CN" sz="700">
                    <a:solidFill>
                      <a:srgbClr val="000000"/>
                    </a:solidFill>
                    <a:latin typeface="Arial" charset="0"/>
                    <a:ea typeface="宋体" pitchFamily="2" charset="-122"/>
                  </a:rPr>
                  <a:t>         return a;</a:t>
                </a:r>
              </a:p>
              <a:p>
                <a:pPr defTabSz="82550"/>
                <a:r>
                  <a:rPr lang="en-US" altLang="zh-CN" sz="700">
                    <a:solidFill>
                      <a:srgbClr val="000000"/>
                    </a:solidFill>
                    <a:latin typeface="Arial" charset="0"/>
                    <a:ea typeface="宋体" pitchFamily="2" charset="-122"/>
                  </a:rPr>
                  <a:t>     else</a:t>
                </a:r>
              </a:p>
              <a:p>
                <a:pPr defTabSz="82550"/>
                <a:r>
                  <a:rPr lang="en-US" altLang="zh-CN" sz="700">
                    <a:solidFill>
                      <a:srgbClr val="000000"/>
                    </a:solidFill>
                    <a:latin typeface="Arial" charset="0"/>
                    <a:ea typeface="宋体" pitchFamily="2" charset="-122"/>
                  </a:rPr>
                  <a:t>         return b;</a:t>
                </a:r>
              </a:p>
              <a:p>
                <a:pPr defTabSz="82550"/>
                <a:r>
                  <a:rPr lang="en-US" altLang="zh-CN" sz="700">
                    <a:solidFill>
                      <a:srgbClr val="000000"/>
                    </a:solidFill>
                    <a:latin typeface="Arial" charset="0"/>
                    <a:ea typeface="宋体" pitchFamily="2" charset="-122"/>
                  </a:rPr>
                  <a:t>}</a:t>
                </a:r>
                <a:endParaRPr lang="en-US" altLang="zh-CN" sz="700" b="1">
                  <a:solidFill>
                    <a:schemeClr val="bg2"/>
                  </a:solidFill>
                  <a:latin typeface="Arial" charset="0"/>
                  <a:ea typeface="宋体" pitchFamily="2" charset="-122"/>
                </a:endParaRPr>
              </a:p>
              <a:p>
                <a:pPr defTabSz="82550"/>
                <a:endParaRPr lang="en-US" altLang="zh-CN" sz="700" b="1">
                  <a:solidFill>
                    <a:schemeClr val="accent2"/>
                  </a:solidFill>
                  <a:latin typeface="Arial" charset="0"/>
                  <a:ea typeface="宋体" pitchFamily="2" charset="-122"/>
                </a:endParaRPr>
              </a:p>
              <a:p>
                <a:pPr defTabSz="82550" eaLnBrk="1"/>
                <a:endParaRPr lang="zh-CN" altLang="en-US" sz="700" b="1">
                  <a:solidFill>
                    <a:schemeClr val="accent2"/>
                  </a:solidFill>
                  <a:latin typeface="Arial" charset="0"/>
                  <a:ea typeface="宋体" pitchFamily="2" charset="-122"/>
                </a:endParaRPr>
              </a:p>
            </p:txBody>
          </p:sp>
        </p:grpSp>
      </p:grpSp>
    </p:spTree>
    <p:extLst>
      <p:ext uri="{BB962C8B-B14F-4D97-AF65-F5344CB8AC3E}">
        <p14:creationId xmlns:p14="http://schemas.microsoft.com/office/powerpoint/2010/main" val="9087685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476250" y="3027363"/>
            <a:ext cx="4779963" cy="320675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4339" name="Rectangle 3"/>
          <p:cNvSpPr>
            <a:spLocks noGrp="1" noChangeArrowheads="1"/>
          </p:cNvSpPr>
          <p:nvPr>
            <p:ph type="body" sz="half" idx="1"/>
          </p:nvPr>
        </p:nvSpPr>
        <p:spPr>
          <a:xfrm>
            <a:off x="685800" y="1981200"/>
            <a:ext cx="7929563" cy="4114800"/>
          </a:xfrm>
          <a:noFill/>
          <a:ln/>
        </p:spPr>
        <p:txBody>
          <a:bodyPr/>
          <a:lstStyle/>
          <a:p>
            <a:r>
              <a:rPr lang="en-US" altLang="zh-CN">
                <a:effectLst/>
                <a:ea typeface="宋体" pitchFamily="2" charset="-122"/>
              </a:rPr>
              <a:t>This template function can be used with many data types.</a:t>
            </a:r>
          </a:p>
        </p:txBody>
      </p:sp>
      <p:sp>
        <p:nvSpPr>
          <p:cNvPr id="14340" name="Rectangle 4"/>
          <p:cNvSpPr>
            <a:spLocks noChangeArrowheads="1"/>
          </p:cNvSpPr>
          <p:nvPr/>
        </p:nvSpPr>
        <p:spPr bwMode="auto">
          <a:xfrm>
            <a:off x="587375" y="3103563"/>
            <a:ext cx="4876800" cy="3740150"/>
          </a:xfrm>
          <a:prstGeom prst="rect">
            <a:avLst/>
          </a:prstGeom>
          <a:noFill/>
          <a:ln w="12700">
            <a:noFill/>
            <a:miter lim="800000"/>
            <a:headEnd/>
            <a:tailEnd/>
          </a:ln>
          <a:effectLst/>
        </p:spPr>
        <p:txBody>
          <a:bodyPr lIns="90488" tIns="44450" rIns="90488" bIns="44450">
            <a:spAutoFit/>
          </a:bodyPr>
          <a:lstStyle/>
          <a:p>
            <a:r>
              <a:rPr lang="en-US" altLang="zh-CN">
                <a:solidFill>
                  <a:srgbClr val="000000"/>
                </a:solidFill>
                <a:latin typeface="Arial" charset="0"/>
                <a:ea typeface="宋体" pitchFamily="2" charset="-122"/>
              </a:rPr>
              <a:t>template &lt;class Item&gt;</a:t>
            </a:r>
          </a:p>
          <a:p>
            <a:r>
              <a:rPr lang="en-US" altLang="zh-CN">
                <a:solidFill>
                  <a:srgbClr val="000000"/>
                </a:solidFill>
                <a:latin typeface="Arial" charset="0"/>
                <a:ea typeface="宋体" pitchFamily="2" charset="-122"/>
              </a:rPr>
              <a:t>Item maximum(Item a, Item b)</a:t>
            </a:r>
          </a:p>
          <a:p>
            <a:r>
              <a:rPr lang="en-US" altLang="zh-CN">
                <a:solidFill>
                  <a:srgbClr val="000000"/>
                </a:solidFill>
                <a:latin typeface="Arial" charset="0"/>
                <a:ea typeface="宋体" pitchFamily="2" charset="-122"/>
              </a:rPr>
              <a:t>{</a:t>
            </a:r>
          </a:p>
          <a:p>
            <a:r>
              <a:rPr lang="en-US" altLang="zh-CN">
                <a:solidFill>
                  <a:srgbClr val="000000"/>
                </a:solidFill>
                <a:latin typeface="Arial" charset="0"/>
                <a:ea typeface="宋体" pitchFamily="2" charset="-122"/>
              </a:rPr>
              <a:t>     if (a &gt; b)</a:t>
            </a:r>
          </a:p>
          <a:p>
            <a:r>
              <a:rPr lang="en-US" altLang="zh-CN">
                <a:solidFill>
                  <a:srgbClr val="000000"/>
                </a:solidFill>
                <a:latin typeface="Arial" charset="0"/>
                <a:ea typeface="宋体" pitchFamily="2" charset="-122"/>
              </a:rPr>
              <a:t>         return a;</a:t>
            </a:r>
          </a:p>
          <a:p>
            <a:r>
              <a:rPr lang="en-US" altLang="zh-CN">
                <a:solidFill>
                  <a:srgbClr val="000000"/>
                </a:solidFill>
                <a:latin typeface="Arial" charset="0"/>
                <a:ea typeface="宋体" pitchFamily="2" charset="-122"/>
              </a:rPr>
              <a:t>     else</a:t>
            </a:r>
          </a:p>
          <a:p>
            <a:r>
              <a:rPr lang="en-US" altLang="zh-CN">
                <a:solidFill>
                  <a:srgbClr val="000000"/>
                </a:solidFill>
                <a:latin typeface="Arial" charset="0"/>
                <a:ea typeface="宋体" pitchFamily="2" charset="-122"/>
              </a:rPr>
              <a:t>         return b;</a:t>
            </a:r>
          </a:p>
          <a:p>
            <a:r>
              <a:rPr lang="en-US" altLang="zh-CN">
                <a:solidFill>
                  <a:srgbClr val="000000"/>
                </a:solidFill>
                <a:latin typeface="Arial" charset="0"/>
                <a:ea typeface="宋体" pitchFamily="2" charset="-122"/>
              </a:rPr>
              <a:t>}</a:t>
            </a:r>
            <a:endParaRPr lang="en-US" altLang="zh-CN" b="1">
              <a:solidFill>
                <a:schemeClr val="bg2"/>
              </a:solidFill>
              <a:latin typeface="Arial" charset="0"/>
              <a:ea typeface="宋体" pitchFamily="2" charset="-122"/>
            </a:endParaRPr>
          </a:p>
          <a:p>
            <a:endParaRPr lang="en-US" altLang="zh-CN" b="1">
              <a:solidFill>
                <a:schemeClr val="accent2"/>
              </a:solidFill>
              <a:latin typeface="Arial" charset="0"/>
              <a:ea typeface="宋体" pitchFamily="2" charset="-122"/>
            </a:endParaRPr>
          </a:p>
          <a:p>
            <a:pPr eaLnBrk="1"/>
            <a:endParaRPr lang="zh-CN" altLang="en-US" b="1">
              <a:solidFill>
                <a:schemeClr val="accent2"/>
              </a:solidFill>
              <a:latin typeface="Arial" charset="0"/>
              <a:ea typeface="宋体" pitchFamily="2" charset="-122"/>
            </a:endParaRPr>
          </a:p>
        </p:txBody>
      </p:sp>
      <p:sp>
        <p:nvSpPr>
          <p:cNvPr id="14341" name="Rectangle 5"/>
          <p:cNvSpPr>
            <a:spLocks noGrp="1" noChangeArrowheads="1"/>
          </p:cNvSpPr>
          <p:nvPr>
            <p:ph type="title"/>
          </p:nvPr>
        </p:nvSpPr>
        <p:spPr>
          <a:xfrm>
            <a:off x="304800" y="342900"/>
            <a:ext cx="8594725" cy="1143000"/>
          </a:xfrm>
          <a:noFill/>
          <a:ln/>
        </p:spPr>
        <p:txBody>
          <a:bodyPr/>
          <a:lstStyle/>
          <a:p>
            <a:r>
              <a:rPr lang="en-US" altLang="zh-CN" sz="4000">
                <a:ea typeface="宋体" pitchFamily="2" charset="-122"/>
              </a:rPr>
              <a:t>A Template Function for Maximum</a:t>
            </a:r>
          </a:p>
        </p:txBody>
      </p:sp>
      <p:sp>
        <p:nvSpPr>
          <p:cNvPr id="14342" name="Text Box 6"/>
          <p:cNvSpPr txBox="1">
            <a:spLocks noChangeArrowheads="1"/>
          </p:cNvSpPr>
          <p:nvPr/>
        </p:nvSpPr>
        <p:spPr bwMode="auto">
          <a:xfrm>
            <a:off x="5410200" y="3581400"/>
            <a:ext cx="3048000" cy="1917700"/>
          </a:xfrm>
          <a:prstGeom prst="rect">
            <a:avLst/>
          </a:prstGeom>
          <a:noFill/>
          <a:ln w="12700">
            <a:noFill/>
            <a:miter lim="800000"/>
            <a:headEnd/>
            <a:tailEnd/>
          </a:ln>
          <a:effectLst/>
        </p:spPr>
        <p:txBody>
          <a:bodyPr>
            <a:spAutoFit/>
          </a:bodyPr>
          <a:lstStyle/>
          <a:p>
            <a:pPr>
              <a:spcBef>
                <a:spcPct val="50000"/>
              </a:spcBef>
            </a:pPr>
            <a:r>
              <a:rPr lang="en-US" altLang="zh-CN" dirty="0">
                <a:ea typeface="宋体" pitchFamily="2" charset="-122"/>
              </a:rPr>
              <a:t>Item: </a:t>
            </a:r>
          </a:p>
          <a:p>
            <a:pPr>
              <a:spcBef>
                <a:spcPct val="50000"/>
              </a:spcBef>
            </a:pPr>
            <a:r>
              <a:rPr lang="en-US" altLang="zh-CN" dirty="0">
                <a:ea typeface="宋体" pitchFamily="2" charset="-122"/>
              </a:rPr>
              <a:t>Underlying data type, template parameter</a:t>
            </a:r>
          </a:p>
          <a:p>
            <a:pPr>
              <a:spcBef>
                <a:spcPct val="50000"/>
              </a:spcBef>
            </a:pPr>
            <a:r>
              <a:rPr lang="en-US" altLang="zh-CN" dirty="0">
                <a:ea typeface="宋体" pitchFamily="2" charset="-122"/>
              </a:rPr>
              <a:t>With two features...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2" grpId="0"/>
    </p:bldLst>
  </p:timing>
</p:sld>
</file>

<file path=ppt/theme/theme1.xml><?xml version="1.0" encoding="utf-8"?>
<a:theme xmlns:a="http://schemas.openxmlformats.org/drawingml/2006/main" name="chapt02">
  <a:themeElements>
    <a:clrScheme name="">
      <a:dk1>
        <a:srgbClr val="000020"/>
      </a:dk1>
      <a:lt1>
        <a:srgbClr val="E0E0E0"/>
      </a:lt1>
      <a:dk2>
        <a:srgbClr val="0000FF"/>
      </a:dk2>
      <a:lt2>
        <a:srgbClr val="00CECE"/>
      </a:lt2>
      <a:accent1>
        <a:srgbClr val="FC0128"/>
      </a:accent1>
      <a:accent2>
        <a:srgbClr val="FF8000"/>
      </a:accent2>
      <a:accent3>
        <a:srgbClr val="AAAAFF"/>
      </a:accent3>
      <a:accent4>
        <a:srgbClr val="BFBFBF"/>
      </a:accent4>
      <a:accent5>
        <a:srgbClr val="FDAAAC"/>
      </a:accent5>
      <a:accent6>
        <a:srgbClr val="E77300"/>
      </a:accent6>
      <a:hlink>
        <a:srgbClr val="00FF00"/>
      </a:hlink>
      <a:folHlink>
        <a:srgbClr val="8080FF"/>
      </a:folHlink>
    </a:clrScheme>
    <a:fontScheme name="chapt02">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accent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accent1"/>
            </a:solidFill>
            <a:effectLst/>
            <a:latin typeface="Times New Roman" pitchFamily="18" charset="0"/>
          </a:defRPr>
        </a:defPPr>
      </a:lstStyle>
    </a:lnDef>
  </a:objectDefaults>
  <a:extraClrSchemeLst>
    <a:extraClrScheme>
      <a:clrScheme name="chapt02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hapt02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hapt02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hapt02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hapt0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hapt0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hapt0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c:\teaching\powerpnt\chapt02.ppt</Template>
  <TotalTime>703</TotalTime>
  <Pages>13</Pages>
  <Words>4409</Words>
  <Application>Microsoft Macintosh PowerPoint</Application>
  <PresentationFormat>On-screen Show (4:3)</PresentationFormat>
  <Paragraphs>623</Paragraphs>
  <Slides>29</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 Unicode MS</vt:lpstr>
      <vt:lpstr>Times</vt:lpstr>
      <vt:lpstr>Arial</vt:lpstr>
      <vt:lpstr>Monotype Sorts</vt:lpstr>
      <vt:lpstr>Times New Roman</vt:lpstr>
      <vt:lpstr>Verdana</vt:lpstr>
      <vt:lpstr>chapt02</vt:lpstr>
      <vt:lpstr>CSC212   Data Structure  - Section EF</vt:lpstr>
      <vt:lpstr>Topics</vt:lpstr>
      <vt:lpstr>Template Functions</vt:lpstr>
      <vt:lpstr>Finding the Maximum of Two Integers</vt:lpstr>
      <vt:lpstr>Finding the Maximum of Two Doubles</vt:lpstr>
      <vt:lpstr>Finding the Maximum of Two Gongfus</vt:lpstr>
      <vt:lpstr>Finding the Maximum of Two ...</vt:lpstr>
      <vt:lpstr>One Hundred Million Functions...</vt:lpstr>
      <vt:lpstr>A Template Function for Maximum</vt:lpstr>
      <vt:lpstr>A Template Function for Maximum</vt:lpstr>
      <vt:lpstr>A Template Function for Maximum</vt:lpstr>
      <vt:lpstr>Using a Template Function</vt:lpstr>
      <vt:lpstr>Finding the Maximum Item in an Array</vt:lpstr>
      <vt:lpstr>Finding the Maximum Item in an Array</vt:lpstr>
      <vt:lpstr>Template Functions: a  summary</vt:lpstr>
      <vt:lpstr>Template Classes</vt:lpstr>
      <vt:lpstr>Template Classes</vt:lpstr>
      <vt:lpstr>Template Classes</vt:lpstr>
      <vt:lpstr>All you need to know about Templates</vt:lpstr>
      <vt:lpstr>Homework</vt:lpstr>
      <vt:lpstr>PowerPoint Presentation</vt:lpstr>
      <vt:lpstr>Iterators</vt:lpstr>
      <vt:lpstr>Reviews:Linked Lists Traverse</vt:lpstr>
      <vt:lpstr>Linked Lists Traverse using Iterators</vt:lpstr>
      <vt:lpstr>node_iterator key points:</vt:lpstr>
      <vt:lpstr>Linked List Version the bag Template Class with an Iterator</vt:lpstr>
      <vt:lpstr>The C++ standard [...) pattern</vt:lpstr>
      <vt:lpstr>Standard Template Library (STL)</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and Other Objects Using C++</dc:title>
  <dc:subject>Template Functions</dc:subject>
  <dc:creator>Michael Main and Walter Savitch</dc:creator>
  <cp:keywords/>
  <dc:description>Presentation from Chapter 6._x000d_
Copyright 1997, by Addison Wesley Longman.</dc:description>
  <cp:lastModifiedBy>Zhigang Zhu</cp:lastModifiedBy>
  <cp:revision>161</cp:revision>
  <cp:lastPrinted>1997-08-04T18:22:10Z</cp:lastPrinted>
  <dcterms:created xsi:type="dcterms:W3CDTF">1997-08-04T16:42:14Z</dcterms:created>
  <dcterms:modified xsi:type="dcterms:W3CDTF">2023-03-08T20:10:37Z</dcterms:modified>
</cp:coreProperties>
</file>