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318" r:id="rId2"/>
    <p:sldId id="305" r:id="rId3"/>
    <p:sldId id="256" r:id="rId4"/>
    <p:sldId id="302" r:id="rId5"/>
    <p:sldId id="257" r:id="rId6"/>
    <p:sldId id="258" r:id="rId7"/>
    <p:sldId id="259" r:id="rId8"/>
    <p:sldId id="260" r:id="rId9"/>
    <p:sldId id="261" r:id="rId10"/>
    <p:sldId id="262" r:id="rId11"/>
    <p:sldId id="263" r:id="rId12"/>
    <p:sldId id="264" r:id="rId13"/>
    <p:sldId id="265" r:id="rId14"/>
    <p:sldId id="303"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6" r:id="rId52"/>
    <p:sldId id="308" r:id="rId53"/>
    <p:sldId id="310" r:id="rId54"/>
    <p:sldId id="319" r:id="rId55"/>
    <p:sldId id="311" r:id="rId56"/>
    <p:sldId id="307" r:id="rId57"/>
    <p:sldId id="313" r:id="rId58"/>
    <p:sldId id="312" r:id="rId59"/>
    <p:sldId id="314" r:id="rId60"/>
    <p:sldId id="309" r:id="rId61"/>
    <p:sldId id="316" r:id="rId62"/>
    <p:sldId id="315" r:id="rId63"/>
    <p:sldId id="317" r:id="rId6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charset="0"/>
        <a:ea typeface="+mn-ea"/>
        <a:cs typeface="+mn-cs"/>
      </a:defRPr>
    </a:lvl5pPr>
    <a:lvl6pPr marL="2286000" algn="l" defTabSz="914400" rtl="0" eaLnBrk="1" latinLnBrk="0" hangingPunct="1">
      <a:defRPr sz="2400" kern="1200">
        <a:solidFill>
          <a:schemeClr val="accent1"/>
        </a:solidFill>
        <a:latin typeface="Times New Roman" charset="0"/>
        <a:ea typeface="+mn-ea"/>
        <a:cs typeface="+mn-cs"/>
      </a:defRPr>
    </a:lvl6pPr>
    <a:lvl7pPr marL="2743200" algn="l" defTabSz="914400" rtl="0" eaLnBrk="1" latinLnBrk="0" hangingPunct="1">
      <a:defRPr sz="2400" kern="1200">
        <a:solidFill>
          <a:schemeClr val="accent1"/>
        </a:solidFill>
        <a:latin typeface="Times New Roman" charset="0"/>
        <a:ea typeface="+mn-ea"/>
        <a:cs typeface="+mn-cs"/>
      </a:defRPr>
    </a:lvl7pPr>
    <a:lvl8pPr marL="3200400" algn="l" defTabSz="914400" rtl="0" eaLnBrk="1" latinLnBrk="0" hangingPunct="1">
      <a:defRPr sz="2400" kern="1200">
        <a:solidFill>
          <a:schemeClr val="accent1"/>
        </a:solidFill>
        <a:latin typeface="Times New Roman" charset="0"/>
        <a:ea typeface="+mn-ea"/>
        <a:cs typeface="+mn-cs"/>
      </a:defRPr>
    </a:lvl8pPr>
    <a:lvl9pPr marL="3657600" algn="l" defTabSz="914400" rtl="0" eaLnBrk="1" latinLnBrk="0" hangingPunct="1">
      <a:defRPr sz="2400" kern="1200">
        <a:solidFill>
          <a:schemeClr val="accent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a:srgbClr val="000000"/>
    <a:srgbClr val="DADADA"/>
    <a:srgbClr val="BC3700"/>
    <a:srgbClr val="C0FE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6" autoAdjust="0"/>
    <p:restoredTop sz="91038" autoAdjust="0"/>
  </p:normalViewPr>
  <p:slideViewPr>
    <p:cSldViewPr>
      <p:cViewPr varScale="1">
        <p:scale>
          <a:sx n="111" d="100"/>
          <a:sy n="111" d="100"/>
        </p:scale>
        <p:origin x="161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0888" y="8261350"/>
            <a:ext cx="536575" cy="454025"/>
          </a:xfrm>
          <a:prstGeom prst="rect">
            <a:avLst/>
          </a:prstGeom>
          <a:noFill/>
          <a:ln w="12700">
            <a:noFill/>
            <a:miter lim="800000"/>
            <a:headEnd/>
            <a:tailEnd/>
          </a:ln>
          <a:effectLst/>
        </p:spPr>
        <p:txBody>
          <a:bodyPr wrap="none" lIns="90488" tIns="44450" rIns="90488" bIns="44450">
            <a:spAutoFit/>
          </a:bodyPr>
          <a:lstStyle/>
          <a:p>
            <a:fld id="{1B2F0527-342B-4C61-970D-B3F8EE832151}" type="slidenum">
              <a:rPr lang="zh-CN" altLang="en-US"/>
              <a:pPr/>
              <a:t>‹#›</a:t>
            </a:fld>
            <a:endParaRPr lang="en-US" altLang="zh-CN"/>
          </a:p>
        </p:txBody>
      </p:sp>
    </p:spTree>
    <p:extLst>
      <p:ext uri="{BB962C8B-B14F-4D97-AF65-F5344CB8AC3E}">
        <p14:creationId xmlns:p14="http://schemas.microsoft.com/office/powerpoint/2010/main" val="871549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6173788" y="322263"/>
            <a:ext cx="536575" cy="454025"/>
          </a:xfrm>
          <a:prstGeom prst="rect">
            <a:avLst/>
          </a:prstGeom>
          <a:noFill/>
          <a:ln w="12700">
            <a:noFill/>
            <a:miter lim="800000"/>
            <a:headEnd/>
            <a:tailEnd/>
          </a:ln>
          <a:effectLst/>
        </p:spPr>
        <p:txBody>
          <a:bodyPr wrap="none" lIns="90488" tIns="44450" rIns="90488" bIns="44450">
            <a:spAutoFit/>
          </a:bodyPr>
          <a:lstStyle/>
          <a:p>
            <a:fld id="{84D9531A-3246-4CDC-871B-48385B4FFD0C}" type="slidenum">
              <a:rPr lang="zh-CN" altLang="en-US" b="1">
                <a:solidFill>
                  <a:schemeClr val="tx1"/>
                </a:solidFill>
              </a:rPr>
              <a:pPr/>
              <a:t>‹#›</a:t>
            </a:fld>
            <a:endParaRPr lang="en-US" altLang="zh-CN" b="1">
              <a:solidFill>
                <a:schemeClr val="tx1"/>
              </a:solidFill>
            </a:endParaRPr>
          </a:p>
        </p:txBody>
      </p:sp>
    </p:spTree>
    <p:extLst>
      <p:ext uri="{BB962C8B-B14F-4D97-AF65-F5344CB8AC3E}">
        <p14:creationId xmlns:p14="http://schemas.microsoft.com/office/powerpoint/2010/main" val="16598370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sz="2400">
                <a:effectLst>
                  <a:outerShdw blurRad="38100" dist="38100" dir="2700000" algn="tl">
                    <a:srgbClr val="C0C0C0"/>
                  </a:outerShdw>
                </a:effectLst>
              </a:rPr>
              <a:t>This lecture was modified from the 1997 presentation with the textbook,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ltLang="zh-CN"/>
              <a:t>Here are the prototypes of the four member functions.  Let's look at each method in turn...</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This example demonstrates the usage of the constructor. In this example, we have declared a Car called racer and the activated the constructor with the argument 7.</a:t>
            </a:r>
          </a:p>
          <a:p>
            <a:endParaRPr lang="en-US" altLang="zh-CN"/>
          </a:p>
          <a:p>
            <a:r>
              <a:rPr lang="en-US" altLang="zh-CN"/>
              <a:t>The argument 7 just indicates which of several cars we want to control.  Each car needs to have a unique number.  In this example, we are making a radio connection to "Car Number 7".  Any future radio signals generated by activating racer's methods will control "Car Number 7".</a:t>
            </a:r>
          </a:p>
          <a:p>
            <a:endParaRPr lang="en-US" altLang="zh-CN"/>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After the connection is made, we can activate other member functions of racer. In this example, we are activating</a:t>
            </a:r>
          </a:p>
          <a:p>
            <a:endParaRPr lang="en-US" altLang="zh-CN"/>
          </a:p>
          <a:p>
            <a:r>
              <a:rPr lang="en-US" altLang="zh-CN"/>
              <a:t>racer.turn_around( );</a:t>
            </a:r>
          </a:p>
          <a:p>
            <a:endParaRPr lang="en-US" altLang="zh-CN"/>
          </a:p>
          <a:p>
            <a:r>
              <a:rPr lang="en-US" altLang="zh-CN"/>
              <a:t>The function sends a radio signal to the car, telling it to turn 180 degrees.  (In case you hadn't noticed, the car has a very small turning radius!)</a:t>
            </a:r>
          </a:p>
          <a:p>
            <a:endParaRPr lang="en-US" altLang="zh-CN"/>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noFill/>
          <a:ln/>
        </p:spPr>
        <p:txBody>
          <a:bodyPr/>
          <a:lstStyle/>
          <a:p>
            <a:r>
              <a:rPr lang="en-US" altLang="zh-CN"/>
              <a:t>After the connection is made, we can activate other member functions of racer. In this example, we are activating</a:t>
            </a:r>
          </a:p>
          <a:p>
            <a:endParaRPr lang="en-US" altLang="zh-CN"/>
          </a:p>
          <a:p>
            <a:r>
              <a:rPr lang="en-US" altLang="zh-CN"/>
              <a:t>racer.turn_around( );</a:t>
            </a:r>
          </a:p>
          <a:p>
            <a:endParaRPr lang="en-US" altLang="zh-CN"/>
          </a:p>
          <a:p>
            <a:r>
              <a:rPr lang="en-US" altLang="zh-CN"/>
              <a:t>The function sends a radio signal to the car, telling it to turn 180 degrees.  (In case you hadn't noticed, the car has a very small turning radius!)</a:t>
            </a:r>
          </a:p>
          <a:p>
            <a:endParaRPr lang="en-US" altLang="zh-CN"/>
          </a:p>
        </p:txBody>
      </p:sp>
      <p:sp>
        <p:nvSpPr>
          <p:cNvPr id="1013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Here's an example of the third Car member function in action.  When we activate</a:t>
            </a:r>
          </a:p>
          <a:p>
            <a:endParaRPr lang="en-US" altLang="zh-CN"/>
          </a:p>
          <a:p>
            <a:r>
              <a:rPr lang="en-US" altLang="zh-CN"/>
              <a:t>racer.move( );</a:t>
            </a:r>
          </a:p>
          <a:p>
            <a:endParaRPr lang="en-US" altLang="zh-CN"/>
          </a:p>
          <a:p>
            <a:r>
              <a:rPr lang="en-US" altLang="zh-CN"/>
              <a:t>the result is a radio signal which tells the car to move forward one foot.</a:t>
            </a:r>
          </a:p>
          <a:p>
            <a:endParaRPr lang="en-US" altLang="zh-CN"/>
          </a:p>
          <a:p>
            <a:endParaRPr lang="en-US" altLang="zh-CN"/>
          </a:p>
          <a:p>
            <a:r>
              <a:rPr lang="en-US" altLang="zh-CN"/>
              <a:t>NOTE: In Powerpoint, the next slide automatically appears, moving the car forward "one foot".</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As you can see, the car has moved forward by a foot.</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zh-CN"/>
              <a:t>The last Car member function is a boolean function called is_blocked.  The function returns true if there is some barrier in front of the car, making it impossible to move.  The function returns false if the front of the car is unblocked, making a move possible.</a:t>
            </a:r>
          </a:p>
          <a:p>
            <a:endParaRPr lang="en-US" altLang="zh-CN"/>
          </a:p>
          <a:p>
            <a:r>
              <a:rPr lang="en-US" altLang="zh-CN"/>
              <a:t>A question: What will racer.is_blocked return in this example?</a:t>
            </a:r>
          </a:p>
          <a:p>
            <a:endParaRPr lang="en-US" altLang="zh-CN"/>
          </a:p>
          <a:p>
            <a:r>
              <a:rPr lang="en-US" altLang="zh-CN"/>
              <a:t>Answer: True, because there is a definite barrier in front of the car.</a:t>
            </a:r>
          </a:p>
          <a:p>
            <a:endParaRPr lang="en-US" altLang="zh-CN"/>
          </a:p>
          <a:p>
            <a:r>
              <a:rPr lang="en-US" altLang="zh-CN"/>
              <a:t>Another question: Can you state a good precondition for the move member function?</a:t>
            </a:r>
          </a:p>
          <a:p>
            <a:endParaRPr lang="en-US" altLang="zh-CN"/>
          </a:p>
          <a:p>
            <a:r>
              <a:rPr lang="en-US" altLang="zh-CN"/>
              <a:t>Answer: is_blocked must return false.</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zh-CN"/>
              <a:t>Now we can examine the problem that I have in mind.  I want to write a function which will move a Car forward until it reaches a barrier...</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ltLang="zh-CN"/>
              <a:t>...as shown here.</a:t>
            </a:r>
          </a:p>
          <a:p>
            <a:endParaRPr lang="en-US" altLang="zh-CN"/>
          </a:p>
          <a:p>
            <a:r>
              <a:rPr lang="en-US" altLang="zh-CN"/>
              <a:t>NOTE: In Powerpoint, this slide automatically appears after six seconds. Each of the next few slides automatically appears after a few more seconds.</a:t>
            </a: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zh-CN"/>
              <a:t>Here, you can see that the barrier has been reached.  But that is not the end of the function’s work.  The function must next...</a:t>
            </a: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This lecture demonstrates a typical pattern that arises in recursive functions.  The lecture can be given shortly before or shortly after the students have read Section 9.1.</a:t>
            </a:r>
          </a:p>
          <a:p>
            <a:pPr>
              <a:spcAft>
                <a:spcPct val="75000"/>
              </a:spcAft>
            </a:pPr>
            <a:r>
              <a:rPr lang="en-US" altLang="zh-CN"/>
              <a:t>By the way, the book delays the introduction of recursion until just before trees. Our reasoning here is that recursive functions with linked lists can sometimes be bad programming practice because the run-time stack must grow to the length of the linked list (and iterative algorithms are usually just as easy). On the other hand, the depth of recursive tree algorithms is merely the depth of the tree (and equivalent iterative algorithms can be harder to program).</a:t>
            </a:r>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zh-CN"/>
              <a:t>...turn the car around...</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zh-CN"/>
              <a:t>...and move the car back to its original position, facing the opposite direction.</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ltLang="zh-CN"/>
              <a:t>This is the end of the function’s work.</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ltLang="zh-CN"/>
              <a:t>The function, called ricochet, has the heading shown here. There is one parameter, called moving_car, which is the Car that the function manipulates.  We will assume that the radio connection has already been made for this car, so all the function has to do is issue the necessary move and turn_around commands.</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ltLang="zh-CN"/>
              <a:t>The first action the function takes is to check for a very simple case: the case where the car is already blocked.  </a:t>
            </a:r>
          </a:p>
          <a:p>
            <a:endParaRPr lang="en-US" altLang="zh-CN"/>
          </a:p>
          <a:p>
            <a:r>
              <a:rPr lang="en-US" altLang="zh-CN"/>
              <a:t>In this case, no movement is needed.  All that the function needs to do is turn the car around, and leave it in the same place.</a:t>
            </a:r>
          </a:p>
          <a:p>
            <a:endParaRPr lang="en-US" altLang="zh-CN"/>
          </a:p>
          <a:p>
            <a:r>
              <a:rPr lang="en-US" altLang="zh-CN"/>
              <a:t>NOTE: The lecturer can pretend to be the car, blocked at a wall, to demonstrate this simple case.</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ltLang="zh-CN"/>
              <a:t>On the other hand, if the car is not blocked, then some movement is needed.  The function begins the movement by moving the car forward just one foot.  </a:t>
            </a:r>
          </a:p>
          <a:p>
            <a:endParaRPr lang="en-US" altLang="zh-CN"/>
          </a:p>
          <a:p>
            <a:r>
              <a:rPr lang="en-US" altLang="zh-CN"/>
              <a:t>Notice that the move activation is not in a loop.  We're just moving one foot, with the primary goal being to make a smaller version of the original problem.  In fact, once the car has moved just a single foot forward, we do have a smaller version of the original problem...</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endParaRPr lang="zh-CN" altLang="en-US"/>
          </a:p>
          <a:p>
            <a:r>
              <a:rPr lang="en-US" altLang="zh-CN"/>
              <a:t>...as shown in this example.  </a:t>
            </a:r>
          </a:p>
          <a:p>
            <a:endParaRPr lang="en-US" altLang="zh-CN"/>
          </a:p>
          <a:p>
            <a:r>
              <a:rPr lang="en-US" altLang="zh-CN"/>
              <a:t>In this example, the car starts 100 feet from a barrier.</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zh-CN"/>
              <a:t>After moving just one foot, the car is 99 feet from the barrier.</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ltLang="zh-CN"/>
              <a:t>Since 99 feet is less than 100 feet, we have a </a:t>
            </a:r>
            <a:r>
              <a:rPr lang="en-US" altLang="zh-CN" u="sng"/>
              <a:t>smaller version of the original problem.</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ltLang="zh-CN"/>
              <a:t>Once a smaller problem has been created, we can make the key step of any recursive function:</a:t>
            </a:r>
          </a:p>
          <a:p>
            <a:endParaRPr lang="en-US" altLang="zh-CN"/>
          </a:p>
          <a:p>
            <a:r>
              <a:rPr lang="en-US" altLang="zh-CN" b="1"/>
              <a:t>The ricochet function calls itself to solve the smaller problem!</a:t>
            </a:r>
          </a:p>
          <a:p>
            <a:endParaRPr lang="en-US" altLang="zh-CN" u="sng"/>
          </a:p>
          <a:p>
            <a:r>
              <a:rPr lang="en-US" altLang="zh-CN"/>
              <a:t>The act of a function calling itself is </a:t>
            </a:r>
            <a:r>
              <a:rPr lang="en-US" altLang="zh-CN" u="sng"/>
              <a:t>recursion</a:t>
            </a:r>
            <a:r>
              <a:rPr lang="en-US" altLang="zh-CN"/>
              <a:t>, or in other words a </a:t>
            </a:r>
            <a:r>
              <a:rPr lang="en-US" altLang="zh-CN" u="sng"/>
              <a:t>recursive call.</a:t>
            </a:r>
            <a:r>
              <a:rPr lang="en-US" altLang="zh-CN"/>
              <a:t>  In order for recursion to succeed, the recursive call must be asked to solve a problem which is somehow </a:t>
            </a:r>
            <a:r>
              <a:rPr lang="en-US" altLang="zh-CN" u="sng"/>
              <a:t>smaller</a:t>
            </a:r>
            <a:r>
              <a:rPr lang="en-US" altLang="zh-CN"/>
              <a:t> than the original problem.  The precise meaning of "smaller" is given in Section 9.3, but for now you can use your intuition about what a "smaller" problem is.</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noFill/>
          <a:ln/>
        </p:spPr>
        <p:txBody>
          <a:bodyPr/>
          <a:lstStyle/>
          <a:p>
            <a:r>
              <a:rPr lang="en-US" altLang="zh-CN"/>
              <a:t>Feel free to send your ideas to:</a:t>
            </a:r>
          </a:p>
          <a:p>
            <a:r>
              <a:rPr lang="en-US" altLang="zh-CN"/>
              <a:t>  Michael Main</a:t>
            </a:r>
          </a:p>
          <a:p>
            <a:r>
              <a:rPr lang="en-US" altLang="zh-CN"/>
              <a:t>  main@colorado.edu</a:t>
            </a:r>
          </a:p>
        </p:txBody>
      </p:sp>
      <p:sp>
        <p:nvSpPr>
          <p:cNvPr id="993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ltLang="zh-CN"/>
              <a:t>The key idea to remember is this: When you make a recursive call to solve a smaller problem, the recursive call will successfully solve that smaller problem.</a:t>
            </a:r>
          </a:p>
          <a:p>
            <a:endParaRPr lang="en-US" altLang="zh-CN"/>
          </a:p>
          <a:p>
            <a:r>
              <a:rPr lang="en-US" altLang="zh-CN"/>
              <a:t>In this case, that means that the recursive call will move the car 99 feet to the barrier...</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zh-CN"/>
              <a:t>...as shown here and in the next few slides.</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ltLang="zh-CN"/>
              <a:t>This is still work being done in the recursive call.</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ltLang="zh-CN"/>
              <a:t>Still in that recursive call!</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zh-CN"/>
              <a:t>The work of the recursive call has taken the car to the barrier...</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ltLang="zh-CN"/>
              <a:t>...and turned the car around.</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ltLang="zh-CN"/>
              <a:t>The recursive call is still working to solve the smaller problem...</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ltLang="zh-CN"/>
              <a:t>...eventually the recursive call will bring the car back...</a:t>
            </a: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ltLang="zh-CN"/>
              <a:t>...to the position where the recursive call was made.</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p:spPr>
        <p:txBody>
          <a:bodyPr/>
          <a:lstStyle/>
          <a:p>
            <a:r>
              <a:rPr lang="en-US" altLang="zh-CN"/>
              <a:t>At last!  The recursive call has finished its work, solving the smaller problem.  In the solution of the smaller problem, the recursive call moved the car forward to the barrier, turned the car around, and moved the car back to the starting position of the smaller problem, but facing the opposite direction</a:t>
            </a:r>
          </a:p>
          <a:p>
            <a:endParaRPr lang="en-US" altLang="zh-CN"/>
          </a:p>
          <a:p>
            <a:r>
              <a:rPr lang="en-US" altLang="zh-CN"/>
              <a:t>Another key point: You don't need to know all the details of how that recursive call worked.  Just have confidence that the recursive call will solve the smaller problem.  You can safely have this confidence provided that:</a:t>
            </a:r>
          </a:p>
          <a:p>
            <a:r>
              <a:rPr lang="en-US" altLang="zh-CN"/>
              <a:t>    1. When the problem gets small enough, there won't be more recursive calls, and</a:t>
            </a:r>
          </a:p>
          <a:p>
            <a:r>
              <a:rPr lang="en-US" altLang="zh-CN"/>
              <a:t>    2. Each recursive call makes the problem "smaller".</a:t>
            </a:r>
          </a:p>
        </p:txBody>
      </p:sp>
      <p:sp>
        <p:nvSpPr>
          <p:cNvPr id="768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In this lecture, we're going to design a recursive function which manipulates a new object called a Car.  In order to explain the Car that I have in mind, think about your favorite family car...</a:t>
            </a:r>
          </a:p>
          <a:p>
            <a:endParaRPr lang="en-US" altLang="zh-CN"/>
          </a:p>
          <a:p>
            <a:endParaRPr lang="en-US" altLang="zh-CN"/>
          </a:p>
          <a:p>
            <a:r>
              <a:rPr lang="en-US" altLang="zh-CN"/>
              <a:t>NOTE: In Powerpoint, the next few slides will automatically appear every few seconds...</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p:spPr>
        <p:txBody>
          <a:bodyPr/>
          <a:lstStyle/>
          <a:p>
            <a:r>
              <a:rPr lang="en-US" altLang="zh-CN"/>
              <a:t>After the recursive call solves the smaller problem, there is one more step that must be taken to solve the original problem.</a:t>
            </a:r>
          </a:p>
          <a:p>
            <a:endParaRPr lang="en-US" altLang="zh-CN"/>
          </a:p>
          <a:p>
            <a:r>
              <a:rPr lang="en-US" altLang="zh-CN"/>
              <a:t>Question: What is that remaining step?</a:t>
            </a:r>
          </a:p>
        </p:txBody>
      </p:sp>
      <p:sp>
        <p:nvSpPr>
          <p:cNvPr id="788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r>
              <a:rPr lang="en-US" altLang="zh-CN"/>
              <a:t>Answer: The car must be moved one more step to bring it back to its original position.</a:t>
            </a:r>
          </a:p>
        </p:txBody>
      </p:sp>
      <p:sp>
        <p:nvSpPr>
          <p:cNvPr id="808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p:spPr>
        <p:txBody>
          <a:bodyPr/>
          <a:lstStyle/>
          <a:p>
            <a:r>
              <a:rPr lang="en-US" altLang="zh-CN"/>
              <a:t>The pattern followed by this recursive function is a common one that you should be able to recognize and implement for similar problems.</a:t>
            </a:r>
          </a:p>
        </p:txBody>
      </p:sp>
      <p:sp>
        <p:nvSpPr>
          <p:cNvPr id="829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altLang="zh-CN"/>
              <a:t>The start of the pattern is called the </a:t>
            </a:r>
            <a:r>
              <a:rPr lang="en-US" altLang="zh-CN" u="sng"/>
              <a:t>base case</a:t>
            </a:r>
            <a:r>
              <a:rPr lang="en-US" altLang="zh-CN"/>
              <a:t>.  This is the case where the problem is so simple that it can be solved with no recursion.</a:t>
            </a:r>
          </a:p>
          <a:p>
            <a:endParaRPr lang="en-US" altLang="zh-CN"/>
          </a:p>
          <a:p>
            <a:r>
              <a:rPr lang="en-US" altLang="zh-CN"/>
              <a:t>Question: What do you suppose would happen if we forgot to include a base case?</a:t>
            </a:r>
          </a:p>
          <a:p>
            <a:endParaRPr lang="en-US" altLang="zh-CN"/>
          </a:p>
          <a:p>
            <a:r>
              <a:rPr lang="en-US" altLang="zh-CN"/>
              <a:t>Answer: In theory, the recursion would never end.  Each recursive call would make another recursive call which would make another recursive call, and so on forever.  In practice, each recursive call uses some of the computer's memory, and eventually you will run out of memory. At that point, a run-time error occurs stating "Run-time stack overflow" or perhaps "Stack-Heap collision."  Both messages mean that you have run out of memory to make function calls.</a:t>
            </a:r>
          </a:p>
        </p:txBody>
      </p:sp>
      <p:sp>
        <p:nvSpPr>
          <p:cNvPr id="849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a:ln/>
        </p:spPr>
        <p:txBody>
          <a:bodyPr/>
          <a:lstStyle/>
          <a:p>
            <a:r>
              <a:rPr lang="en-US" altLang="zh-CN"/>
              <a:t>If the base case does not apply, then the algorithm will work by creating a smaller version of the original problem.  </a:t>
            </a:r>
          </a:p>
        </p:txBody>
      </p:sp>
      <p:sp>
        <p:nvSpPr>
          <p:cNvPr id="870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a:ln/>
        </p:spPr>
        <p:txBody>
          <a:bodyPr/>
          <a:lstStyle/>
          <a:p>
            <a:r>
              <a:rPr lang="en-US" altLang="zh-CN"/>
              <a:t>The smaller problem is solved with a recursive call.  </a:t>
            </a:r>
          </a:p>
        </p:txBody>
      </p:sp>
      <p:sp>
        <p:nvSpPr>
          <p:cNvPr id="890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noFill/>
          <a:ln/>
        </p:spPr>
        <p:txBody>
          <a:bodyPr/>
          <a:lstStyle/>
          <a:p>
            <a:r>
              <a:rPr lang="en-US" altLang="zh-CN"/>
              <a:t>Generally a bit of extra work is done before the recursive call, in order to create the smaller problem.  Work is often needed after the recursive call too, to finish solving the larger problem.</a:t>
            </a:r>
          </a:p>
          <a:p>
            <a:endParaRPr lang="en-US" altLang="zh-CN"/>
          </a:p>
          <a:p>
            <a:r>
              <a:rPr lang="en-US" altLang="zh-CN"/>
              <a:t>Programmer's Hint: If you find that no work is needed after the recursive call, then you have a simple kind of recursion called "tail recursion".  The word "tail" refers to the fact that the recursive call is the final thing the algorithm does.  Tail recursion is nearly always a bad idea. The reason is that tail recursive algorithms can generally be written much simpler with a loop and no recursive call.</a:t>
            </a:r>
          </a:p>
        </p:txBody>
      </p:sp>
      <p:sp>
        <p:nvSpPr>
          <p:cNvPr id="911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noFill/>
          <a:ln/>
        </p:spPr>
        <p:txBody>
          <a:bodyPr/>
          <a:lstStyle/>
          <a:p>
            <a:r>
              <a:rPr lang="en-US" altLang="zh-CN"/>
              <a:t>You'll find this same pattern in other problems of Chapter 9, such as the recursive functions to write the digits of a number vertically.</a:t>
            </a:r>
          </a:p>
        </p:txBody>
      </p:sp>
      <p:sp>
        <p:nvSpPr>
          <p:cNvPr id="931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ln/>
        </p:spPr>
        <p:txBody>
          <a:bodyPr/>
          <a:lstStyle/>
          <a:p>
            <a:r>
              <a:rPr lang="en-US" altLang="zh-CN"/>
              <a:t>Time for another quiz . . .</a:t>
            </a:r>
          </a:p>
          <a:p>
            <a:endParaRPr lang="en-US" altLang="zh-CN"/>
          </a:p>
          <a:p>
            <a:r>
              <a:rPr lang="en-US" altLang="zh-CN"/>
              <a:t>Turn in in 5 minutes</a:t>
            </a:r>
          </a:p>
        </p:txBody>
      </p:sp>
      <p:sp>
        <p:nvSpPr>
          <p:cNvPr id="952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noFill/>
          <a:ln/>
        </p:spPr>
        <p:txBody>
          <a:bodyPr/>
          <a:lstStyle/>
          <a:p>
            <a:r>
              <a:rPr lang="en-US" altLang="zh-CN"/>
              <a:t>Two key points:</a:t>
            </a:r>
          </a:p>
          <a:p>
            <a:endParaRPr lang="en-US" altLang="zh-CN"/>
          </a:p>
          <a:p>
            <a:r>
              <a:rPr lang="en-US" altLang="zh-CN"/>
              <a:t>1. The recursive member function does not need a parameter, since it must be activated by a particular car.  For example, if you have a car named racer, then you can activate racer's ricochet function with:</a:t>
            </a:r>
          </a:p>
          <a:p>
            <a:r>
              <a:rPr lang="en-US" altLang="zh-CN"/>
              <a:t>       racer.ricochet( );</a:t>
            </a:r>
          </a:p>
          <a:p>
            <a:endParaRPr lang="en-US" altLang="zh-CN"/>
          </a:p>
          <a:p>
            <a:r>
              <a:rPr lang="en-US" altLang="zh-CN"/>
              <a:t>2. The recursive member function activates itself.  Do you see where this happens?</a:t>
            </a:r>
          </a:p>
        </p:txBody>
      </p:sp>
      <p:sp>
        <p:nvSpPr>
          <p:cNvPr id="972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...let's try for something a bit more modern that this...</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Two key points:</a:t>
            </a:r>
          </a:p>
          <a:p>
            <a:endParaRPr lang="en-US" altLang="zh-CN"/>
          </a:p>
          <a:p>
            <a:r>
              <a:rPr lang="en-US" altLang="zh-CN"/>
              <a:t>(1) The recursive case and the stopping case</a:t>
            </a:r>
          </a:p>
          <a:p>
            <a:endParaRPr lang="en-US" altLang="zh-CN"/>
          </a:p>
          <a:p>
            <a:r>
              <a:rPr lang="en-US" altLang="zh-CN"/>
              <a:t>(2) Activation record</a:t>
            </a:r>
          </a:p>
          <a:p>
            <a:r>
              <a:rPr lang="en-US" altLang="zh-CN"/>
              <a:t>    The return location only in this example – other information (the barrier) will be detected by the sensor on the car) </a:t>
            </a:r>
          </a:p>
          <a:p>
            <a:endParaRPr lang="en-US" altLang="zh-CN"/>
          </a:p>
          <a:p>
            <a:r>
              <a:rPr lang="en-US" altLang="zh-CN"/>
              <a:t>(3) The running stack </a:t>
            </a:r>
          </a:p>
          <a:p>
            <a:r>
              <a:rPr lang="en-US" altLang="zh-CN"/>
              <a:t>   The collection of the activation records is stored in a stack data structure</a:t>
            </a:r>
          </a:p>
          <a:p>
            <a:endParaRPr lang="en-US" altLang="zh-CN"/>
          </a:p>
          <a:p>
            <a:r>
              <a:rPr lang="en-US" altLang="zh-CN"/>
              <a:t>In the demo only the record of the recursive call is tracked</a:t>
            </a:r>
          </a:p>
        </p:txBody>
      </p:sp>
      <p:sp>
        <p:nvSpPr>
          <p:cNvPr id="10957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altLang="zh-CN"/>
              <a:t>Problem statement</a:t>
            </a:r>
          </a:p>
          <a:p>
            <a:endParaRPr lang="en-US" altLang="zh-CN"/>
          </a:p>
          <a:p>
            <a:r>
              <a:rPr lang="en-US" altLang="zh-CN"/>
              <a:t>How can we write a program to do this?</a:t>
            </a:r>
          </a:p>
          <a:p>
            <a:endParaRPr lang="en-US" altLang="zh-CN"/>
          </a:p>
          <a:p>
            <a:r>
              <a:rPr lang="en-US" altLang="zh-CN"/>
              <a:t>if 1234 is divided by 1000, then the quotient will be 1234/1000 = 1;</a:t>
            </a:r>
          </a:p>
          <a:p>
            <a:r>
              <a:rPr lang="en-US" altLang="zh-CN"/>
              <a:t>if (1234-1*1000) = 234 is divided by 100, then the quotient will be 234/100 = 2;</a:t>
            </a:r>
          </a:p>
          <a:p>
            <a:r>
              <a:rPr lang="en-US" altLang="zh-CN"/>
              <a:t>(234-2*100) = 34; 34/10 = 3;</a:t>
            </a:r>
          </a:p>
          <a:p>
            <a:r>
              <a:rPr lang="en-US" altLang="zh-CN"/>
              <a:t>(34-3*10) = 4;</a:t>
            </a:r>
          </a:p>
          <a:p>
            <a:endParaRPr lang="en-US" altLang="zh-CN"/>
          </a:p>
          <a:p>
            <a:r>
              <a:rPr lang="en-US" altLang="zh-CN"/>
              <a:t>How about 12345?</a:t>
            </a:r>
          </a:p>
          <a:p>
            <a:endParaRPr lang="en-US" altLang="zh-CN"/>
          </a:p>
          <a:p>
            <a:r>
              <a:rPr lang="en-US" altLang="zh-CN"/>
              <a:t>It is much easier to do it in a reversed order </a:t>
            </a:r>
          </a:p>
          <a:p>
            <a:r>
              <a:rPr lang="en-US" altLang="zh-CN"/>
              <a:t>n%10 -&gt;the last digit </a:t>
            </a:r>
          </a:p>
          <a:p>
            <a:r>
              <a:rPr lang="en-US" altLang="zh-CN"/>
              <a:t>n &lt;- n/10; all the digit except the last</a:t>
            </a:r>
          </a:p>
          <a:p>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First let’s use a simple while loop to try to solve this problem. </a:t>
            </a:r>
          </a:p>
          <a:p>
            <a:endParaRPr lang="en-US" altLang="zh-CN"/>
          </a:p>
          <a:p>
            <a:r>
              <a:rPr lang="en-US" altLang="zh-CN"/>
              <a:t>We know how to get the last digit of a number by using the modulo function number%10 – this is the remainder upon dividing number by 10.</a:t>
            </a:r>
          </a:p>
          <a:p>
            <a:r>
              <a:rPr lang="en-US" altLang="zh-CN"/>
              <a:t>Then we get the quotient by dividing the number by 10  - print the remainder until the number is zero. </a:t>
            </a:r>
          </a:p>
          <a:p>
            <a:endParaRPr lang="en-US" altLang="zh-CN"/>
          </a:p>
          <a:p>
            <a:r>
              <a:rPr lang="en-US" altLang="zh-CN"/>
              <a:t>However the order of the digits is not want we desired – we want the number stacked in the reverse order – so the first approach is to use a stack to save the digits first, and then print the digits from the stack </a:t>
            </a:r>
          </a:p>
        </p:txBody>
      </p:sp>
      <p:sp>
        <p:nvSpPr>
          <p:cNvPr id="10752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Using a stack, we need at least two while loops – in the first while loop we push the digits in a stack; in the second one, we pop the digits from the stack after printing out the top.</a:t>
            </a:r>
          </a:p>
          <a:p>
            <a:endParaRPr lang="en-US" altLang="zh-CN"/>
          </a:p>
          <a:p>
            <a:r>
              <a:rPr lang="en-US" altLang="zh-CN"/>
              <a:t>Can we accomplish our ask by a simpler coding – yes, using recursion</a:t>
            </a:r>
          </a:p>
        </p:txBody>
      </p:sp>
      <p:sp>
        <p:nvSpPr>
          <p:cNvPr id="11776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pPr marL="228600" indent="-228600"/>
            <a:r>
              <a:rPr lang="en-US" altLang="zh-CN"/>
              <a:t>Two cases: </a:t>
            </a:r>
          </a:p>
          <a:p>
            <a:pPr marL="228600" indent="-228600"/>
            <a:endParaRPr lang="en-US" altLang="zh-CN"/>
          </a:p>
          <a:p>
            <a:pPr marL="228600" indent="-228600"/>
            <a:r>
              <a:rPr lang="en-US" altLang="zh-CN"/>
              <a:t>If the number only has one digit we simply print it out</a:t>
            </a:r>
          </a:p>
          <a:p>
            <a:pPr marL="228600" indent="-228600"/>
            <a:endParaRPr lang="en-US" altLang="zh-CN"/>
          </a:p>
          <a:p>
            <a:pPr marL="228600" indent="-228600"/>
            <a:r>
              <a:rPr lang="en-US" altLang="zh-CN"/>
              <a:t>Otherwise we break the original task into two subtasks:</a:t>
            </a:r>
          </a:p>
          <a:p>
            <a:pPr marL="228600" indent="-228600">
              <a:buFontTx/>
              <a:buAutoNum type="arabicParenBoth"/>
            </a:pPr>
            <a:r>
              <a:rPr lang="en-US" altLang="zh-CN"/>
              <a:t> First print all except the last digit, stacked vertically</a:t>
            </a:r>
          </a:p>
          <a:p>
            <a:pPr marL="228600" indent="-228600">
              <a:buFontTx/>
              <a:buAutoNum type="arabicParenBoth"/>
            </a:pPr>
            <a:r>
              <a:rPr lang="en-US" altLang="zh-CN"/>
              <a:t> Then print the last digit</a:t>
            </a:r>
          </a:p>
          <a:p>
            <a:pPr marL="228600" indent="-228600"/>
            <a:endParaRPr lang="en-US" altLang="zh-CN"/>
          </a:p>
          <a:p>
            <a:pPr marL="228600" indent="-228600"/>
            <a:r>
              <a:rPr lang="en-US" altLang="zh-CN"/>
              <a:t>The first subtask is a simpler instance of the same task of writing a number’s digits vertically. </a:t>
            </a:r>
          </a:p>
          <a:p>
            <a:pPr marL="228600" indent="-228600"/>
            <a:endParaRPr lang="en-US" altLang="zh-CN"/>
          </a:p>
          <a:p>
            <a:pPr marL="228600" indent="-228600">
              <a:buFontTx/>
              <a:buAutoNum type="arabicParenBoth"/>
            </a:pPr>
            <a:r>
              <a:rPr lang="en-US" altLang="zh-CN"/>
              <a:t> It’s simpler because number/10 has fewer digits</a:t>
            </a:r>
          </a:p>
          <a:p>
            <a:pPr marL="228600" indent="-228600">
              <a:buFontTx/>
              <a:buAutoNum type="arabicParenBoth"/>
            </a:pPr>
            <a:r>
              <a:rPr lang="en-US" altLang="zh-CN"/>
              <a:t>  This step can be implemented by making a recursive call of the original function</a:t>
            </a:r>
          </a:p>
          <a:p>
            <a:pPr marL="228600" indent="-228600"/>
            <a:endParaRPr lang="zh-CN" altLang="en-US"/>
          </a:p>
        </p:txBody>
      </p:sp>
      <p:sp>
        <p:nvSpPr>
          <p:cNvPr id="11571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Two key points:</a:t>
            </a:r>
          </a:p>
          <a:p>
            <a:endParaRPr lang="en-US" altLang="zh-CN"/>
          </a:p>
          <a:p>
            <a:r>
              <a:rPr lang="en-US" altLang="zh-CN"/>
              <a:t>(1) The recursive case and the stopping case</a:t>
            </a:r>
          </a:p>
          <a:p>
            <a:endParaRPr lang="en-US" altLang="zh-CN"/>
          </a:p>
          <a:p>
            <a:r>
              <a:rPr lang="en-US" altLang="zh-CN"/>
              <a:t>(2) Activation record</a:t>
            </a:r>
          </a:p>
          <a:p>
            <a:r>
              <a:rPr lang="en-US" altLang="zh-CN"/>
              <a:t>    The return location and one formal parameter of the calling function when a function is called – a recursive one or ordinary one</a:t>
            </a:r>
          </a:p>
          <a:p>
            <a:endParaRPr lang="en-US" altLang="zh-CN"/>
          </a:p>
          <a:p>
            <a:r>
              <a:rPr lang="en-US" altLang="zh-CN"/>
              <a:t>(3) The running stack </a:t>
            </a:r>
          </a:p>
          <a:p>
            <a:r>
              <a:rPr lang="en-US" altLang="zh-CN"/>
              <a:t>   The collection of the activation records is stored in a stack data structure</a:t>
            </a:r>
          </a:p>
          <a:p>
            <a:endParaRPr lang="zh-CN" altLang="en-US"/>
          </a:p>
        </p:txBody>
      </p:sp>
      <p:sp>
        <p:nvSpPr>
          <p:cNvPr id="11981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endParaRPr lang="zh-CN" altLang="en-US"/>
          </a:p>
        </p:txBody>
      </p:sp>
      <p:sp>
        <p:nvSpPr>
          <p:cNvPr id="12493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t>...no, that's too conservative...</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...that's better!</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I want you to imagine that this family car is being controlled by a radio signal coming from your computer.</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ltLang="zh-CN"/>
              <a:t>The radio signals themselves are generated by writing a program which uses a new object type called a Car.  Each time one of the car methods is activated, the computer sends a radio signal to control the car.</a:t>
            </a:r>
          </a:p>
          <a:p>
            <a:r>
              <a:rPr lang="en-US" altLang="zh-CN"/>
              <a:t>This may seem a bit far-fetched, but such radio-controlled hardware really does exist, and the hardware is controlled by programs which could have objects such as these.  A similar example is an automatic baggage system at an airport, which is controlled by a computer.  </a:t>
            </a:r>
          </a:p>
          <a:p>
            <a:r>
              <a:rPr lang="en-US" altLang="zh-CN"/>
              <a:t>Also, remember that in order to understand this example, you don't need to know all the details of </a:t>
            </a:r>
            <a:r>
              <a:rPr lang="en-US" altLang="zh-CN" u="sng"/>
              <a:t>how</a:t>
            </a:r>
            <a:r>
              <a:rPr lang="en-US" altLang="zh-CN"/>
              <a:t> the Car's methods work.  All you need to know is </a:t>
            </a:r>
            <a:r>
              <a:rPr lang="en-US" altLang="zh-CN" u="sng"/>
              <a:t>what</a:t>
            </a:r>
            <a:r>
              <a:rPr lang="en-US" altLang="zh-CN"/>
              <a:t> each of the Car's methods accomplishes. I have four particular methods in mind, and I'll describe </a:t>
            </a:r>
            <a:r>
              <a:rPr lang="en-US" altLang="zh-CN" u="sng"/>
              <a:t>what</a:t>
            </a:r>
            <a:r>
              <a:rPr lang="en-US" altLang="zh-CN"/>
              <a:t> each method does.</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charset="0"/>
        </a:defRPr>
      </a:lvl2pPr>
      <a:lvl3pPr algn="l" rtl="0" eaLnBrk="0" fontAlgn="base" hangingPunct="0">
        <a:spcBef>
          <a:spcPct val="0"/>
        </a:spcBef>
        <a:spcAft>
          <a:spcPct val="0"/>
        </a:spcAft>
        <a:defRPr sz="4400">
          <a:solidFill>
            <a:schemeClr val="tx2"/>
          </a:solidFill>
          <a:latin typeface="Times New Roman" charset="0"/>
        </a:defRPr>
      </a:lvl3pPr>
      <a:lvl4pPr algn="l" rtl="0" eaLnBrk="0" fontAlgn="base" hangingPunct="0">
        <a:spcBef>
          <a:spcPct val="0"/>
        </a:spcBef>
        <a:spcAft>
          <a:spcPct val="0"/>
        </a:spcAft>
        <a:defRPr sz="4400">
          <a:solidFill>
            <a:schemeClr val="tx2"/>
          </a:solidFill>
          <a:latin typeface="Times New Roman" charset="0"/>
        </a:defRPr>
      </a:lvl4pPr>
      <a:lvl5pPr algn="l" rtl="0" eaLnBrk="0" fontAlgn="base" hangingPunct="0">
        <a:spcBef>
          <a:spcPct val="0"/>
        </a:spcBef>
        <a:spcAft>
          <a:spcPct val="0"/>
        </a:spcAft>
        <a:defRPr sz="4400">
          <a:solidFill>
            <a:schemeClr val="tx2"/>
          </a:solidFill>
          <a:latin typeface="Times New Roman" charset="0"/>
        </a:defRPr>
      </a:lvl5pPr>
      <a:lvl6pPr marL="457200" algn="l" rtl="0" eaLnBrk="0" fontAlgn="base" hangingPunct="0">
        <a:spcBef>
          <a:spcPct val="0"/>
        </a:spcBef>
        <a:spcAft>
          <a:spcPct val="0"/>
        </a:spcAft>
        <a:defRPr sz="4400">
          <a:solidFill>
            <a:schemeClr val="tx2"/>
          </a:solidFill>
          <a:latin typeface="Times New Roman" charset="0"/>
        </a:defRPr>
      </a:lvl6pPr>
      <a:lvl7pPr marL="914400" algn="l" rtl="0" eaLnBrk="0" fontAlgn="base" hangingPunct="0">
        <a:spcBef>
          <a:spcPct val="0"/>
        </a:spcBef>
        <a:spcAft>
          <a:spcPct val="0"/>
        </a:spcAft>
        <a:defRPr sz="4400">
          <a:solidFill>
            <a:schemeClr val="tx2"/>
          </a:solidFill>
          <a:latin typeface="Times New Roman" charset="0"/>
        </a:defRPr>
      </a:lvl7pPr>
      <a:lvl8pPr marL="1371600" algn="l" rtl="0" eaLnBrk="0" fontAlgn="base" hangingPunct="0">
        <a:spcBef>
          <a:spcPct val="0"/>
        </a:spcBef>
        <a:spcAft>
          <a:spcPct val="0"/>
        </a:spcAft>
        <a:defRPr sz="4400">
          <a:solidFill>
            <a:schemeClr val="tx2"/>
          </a:solidFill>
          <a:latin typeface="Times New Roman" charset="0"/>
        </a:defRPr>
      </a:lvl8pPr>
      <a:lvl9pPr marL="1828800" algn="l"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0.wmf"/><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0.wmf"/><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pitchFamily="2" charset="-122"/>
              </a:rPr>
              <a:t>CSC212 </a:t>
            </a:r>
            <a:r>
              <a:rPr lang="en-US" altLang="zh-CN" dirty="0">
                <a:latin typeface="Arial" charset="0"/>
                <a:ea typeface="宋体" pitchFamily="2" charset="-122"/>
              </a:rPr>
              <a:t> </a:t>
            </a:r>
            <a:br>
              <a:rPr lang="en-US" altLang="zh-CN" dirty="0">
                <a:latin typeface="Arial" charset="0"/>
                <a:ea typeface="宋体" pitchFamily="2" charset="-122"/>
              </a:rPr>
            </a:br>
            <a:r>
              <a:rPr lang="en-US" altLang="zh-CN" dirty="0">
                <a:latin typeface="Arial" charset="0"/>
                <a:ea typeface="宋体" pitchFamily="2" charset="-122"/>
              </a:rPr>
              <a:t>Data Structure </a:t>
            </a:r>
            <a:br>
              <a:rPr lang="en-US" altLang="zh-CN" dirty="0">
                <a:latin typeface="Arial" charset="0"/>
                <a:ea typeface="宋体" pitchFamily="2" charset="-122"/>
              </a:rPr>
            </a:br>
            <a:r>
              <a:rPr lang="en-US" altLang="zh-CN" dirty="0">
                <a:latin typeface="Arial" charset="0"/>
                <a:ea typeface="宋体" pitchFamily="2" charset="-122"/>
              </a:rPr>
              <a:t>- </a:t>
            </a:r>
            <a:r>
              <a:rPr lang="en-US" altLang="zh-CN" sz="3200" dirty="0">
                <a:latin typeface="Arial" charset="0"/>
                <a:ea typeface="宋体" pitchFamily="2" charset="-122"/>
              </a:rPr>
              <a:t>Section EF</a:t>
            </a:r>
            <a:r>
              <a:rPr lang="en-US" altLang="zh-CN" dirty="0">
                <a:ea typeface="宋体" pitchFamily="2" charset="-122"/>
              </a:rPr>
              <a:t> </a:t>
            </a:r>
          </a:p>
        </p:txBody>
      </p:sp>
      <p:sp>
        <p:nvSpPr>
          <p:cNvPr id="102403" name="Rectangle 3"/>
          <p:cNvSpPr>
            <a:spLocks noGrp="1" noChangeArrowheads="1"/>
          </p:cNvSpPr>
          <p:nvPr>
            <p:ph type="subTitle" idx="1"/>
          </p:nvPr>
        </p:nvSpPr>
        <p:spPr>
          <a:xfrm>
            <a:off x="838200" y="2819400"/>
            <a:ext cx="7162800" cy="3200400"/>
          </a:xfrm>
        </p:spPr>
        <p:txBody>
          <a:bodyPr/>
          <a:lstStyle/>
          <a:p>
            <a:r>
              <a:rPr lang="en-US" altLang="zh-CN" sz="4000">
                <a:ea typeface="宋体" pitchFamily="2" charset="-122"/>
              </a:rPr>
              <a:t>Lecture 13</a:t>
            </a:r>
          </a:p>
          <a:p>
            <a:r>
              <a:rPr lang="en-US" altLang="zh-CN" sz="4000">
                <a:ea typeface="宋体" pitchFamily="2" charset="-122"/>
              </a:rPr>
              <a:t>Recursive Thinking</a:t>
            </a:r>
          </a:p>
          <a:p>
            <a:endParaRPr lang="en-US" altLang="zh-CN">
              <a:ea typeface="宋体" pitchFamily="2" charset="-122"/>
            </a:endParaRPr>
          </a:p>
          <a:p>
            <a:r>
              <a:rPr lang="en-US" altLang="zh-CN">
                <a:ea typeface="宋体" pitchFamily="2" charset="-122"/>
              </a:rPr>
              <a:t>Instructor:  Zhigang Zhu</a:t>
            </a:r>
          </a:p>
          <a:p>
            <a:r>
              <a:rPr lang="en-US" altLang="zh-CN">
                <a:ea typeface="宋体" pitchFamily="2" charset="-122"/>
              </a:rPr>
              <a:t>Department of Computer Science </a:t>
            </a:r>
          </a:p>
          <a:p>
            <a:r>
              <a:rPr lang="en-US" altLang="zh-CN">
                <a:ea typeface="宋体" pitchFamily="2" charset="-122"/>
              </a:rPr>
              <a:t>City College of New York</a:t>
            </a:r>
          </a:p>
        </p:txBody>
      </p:sp>
      <p:pic>
        <p:nvPicPr>
          <p:cNvPr id="102404"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32768551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ltLang="zh-CN">
                <a:ea typeface="宋体" pitchFamily="2" charset="-122"/>
              </a:rPr>
              <a:t>A Car Class	</a:t>
            </a:r>
          </a:p>
        </p:txBody>
      </p:sp>
      <p:sp>
        <p:nvSpPr>
          <p:cNvPr id="16387" name="Rectangle 3"/>
          <p:cNvSpPr>
            <a:spLocks noChangeArrowheads="1"/>
          </p:cNvSpPr>
          <p:nvPr/>
        </p:nvSpPr>
        <p:spPr bwMode="auto">
          <a:xfrm>
            <a:off x="4976813" y="2066925"/>
            <a:ext cx="3979862" cy="45593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6388" name="Rectangle 4"/>
          <p:cNvSpPr>
            <a:spLocks noChangeArrowheads="1"/>
          </p:cNvSpPr>
          <p:nvPr/>
        </p:nvSpPr>
        <p:spPr bwMode="auto">
          <a:xfrm>
            <a:off x="5354638" y="2614613"/>
            <a:ext cx="3206750" cy="264477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class Car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public:</a:t>
            </a:r>
          </a:p>
          <a:p>
            <a:r>
              <a:rPr lang="en-US" altLang="zh-CN" b="1">
                <a:solidFill>
                  <a:schemeClr val="accent2"/>
                </a:solidFill>
                <a:latin typeface="Arial" charset="0"/>
                <a:ea typeface="宋体" pitchFamily="2" charset="-122"/>
              </a:rPr>
              <a:t>            . .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hangingPunct="1"/>
            <a:endParaRPr lang="zh-CN" altLang="en-US" b="1">
              <a:solidFill>
                <a:schemeClr val="accent2"/>
              </a:solidFill>
              <a:latin typeface="Arial" charset="0"/>
              <a:ea typeface="宋体" pitchFamily="2" charset="-122"/>
            </a:endParaRPr>
          </a:p>
        </p:txBody>
      </p:sp>
      <p:sp>
        <p:nvSpPr>
          <p:cNvPr id="16389" name="Freeform 5"/>
          <p:cNvSpPr>
            <a:spLocks/>
          </p:cNvSpPr>
          <p:nvPr/>
        </p:nvSpPr>
        <p:spPr bwMode="auto">
          <a:xfrm>
            <a:off x="4208463" y="3770313"/>
            <a:ext cx="1598612" cy="1633537"/>
          </a:xfrm>
          <a:custGeom>
            <a:avLst/>
            <a:gdLst/>
            <a:ahLst/>
            <a:cxnLst>
              <a:cxn ang="0">
                <a:pos x="792" y="0"/>
              </a:cxn>
              <a:cxn ang="0">
                <a:pos x="1006" y="107"/>
              </a:cxn>
              <a:cxn ang="0">
                <a:pos x="949" y="322"/>
              </a:cxn>
              <a:cxn ang="0">
                <a:pos x="909" y="241"/>
              </a:cxn>
              <a:cxn ang="0">
                <a:pos x="832" y="267"/>
              </a:cxn>
              <a:cxn ang="0">
                <a:pos x="763" y="290"/>
              </a:cxn>
              <a:cxn ang="0">
                <a:pos x="654" y="340"/>
              </a:cxn>
              <a:cxn ang="0">
                <a:pos x="578" y="386"/>
              </a:cxn>
              <a:cxn ang="0">
                <a:pos x="529" y="432"/>
              </a:cxn>
              <a:cxn ang="0">
                <a:pos x="498" y="477"/>
              </a:cxn>
              <a:cxn ang="0">
                <a:pos x="486" y="520"/>
              </a:cxn>
              <a:cxn ang="0">
                <a:pos x="482" y="566"/>
              </a:cxn>
              <a:cxn ang="0">
                <a:pos x="485" y="611"/>
              </a:cxn>
              <a:cxn ang="0">
                <a:pos x="485" y="657"/>
              </a:cxn>
              <a:cxn ang="0">
                <a:pos x="480" y="705"/>
              </a:cxn>
              <a:cxn ang="0">
                <a:pos x="462" y="752"/>
              </a:cxn>
              <a:cxn ang="0">
                <a:pos x="426" y="803"/>
              </a:cxn>
              <a:cxn ang="0">
                <a:pos x="368" y="855"/>
              </a:cxn>
              <a:cxn ang="0">
                <a:pos x="281" y="910"/>
              </a:cxn>
              <a:cxn ang="0">
                <a:pos x="161" y="968"/>
              </a:cxn>
              <a:cxn ang="0">
                <a:pos x="0" y="1028"/>
              </a:cxn>
              <a:cxn ang="0">
                <a:pos x="83" y="994"/>
              </a:cxn>
              <a:cxn ang="0">
                <a:pos x="155" y="961"/>
              </a:cxn>
              <a:cxn ang="0">
                <a:pos x="269" y="894"/>
              </a:cxn>
              <a:cxn ang="0">
                <a:pos x="346" y="830"/>
              </a:cxn>
              <a:cxn ang="0">
                <a:pos x="395" y="769"/>
              </a:cxn>
              <a:cxn ang="0">
                <a:pos x="419" y="710"/>
              </a:cxn>
              <a:cxn ang="0">
                <a:pos x="425" y="651"/>
              </a:cxn>
              <a:cxn ang="0">
                <a:pos x="420" y="595"/>
              </a:cxn>
              <a:cxn ang="0">
                <a:pos x="409" y="539"/>
              </a:cxn>
              <a:cxn ang="0">
                <a:pos x="398" y="485"/>
              </a:cxn>
              <a:cxn ang="0">
                <a:pos x="393" y="428"/>
              </a:cxn>
              <a:cxn ang="0">
                <a:pos x="401" y="373"/>
              </a:cxn>
              <a:cxn ang="0">
                <a:pos x="425" y="316"/>
              </a:cxn>
              <a:cxn ang="0">
                <a:pos x="477" y="259"/>
              </a:cxn>
              <a:cxn ang="0">
                <a:pos x="557" y="202"/>
              </a:cxn>
              <a:cxn ang="0">
                <a:pos x="672" y="141"/>
              </a:cxn>
              <a:cxn ang="0">
                <a:pos x="831" y="80"/>
              </a:cxn>
              <a:cxn ang="0">
                <a:pos x="792" y="0"/>
              </a:cxn>
            </a:cxnLst>
            <a:rect l="0" t="0" r="r" b="b"/>
            <a:pathLst>
              <a:path w="1007" h="1029">
                <a:moveTo>
                  <a:pt x="792" y="0"/>
                </a:moveTo>
                <a:lnTo>
                  <a:pt x="1006" y="107"/>
                </a:lnTo>
                <a:lnTo>
                  <a:pt x="949" y="322"/>
                </a:lnTo>
                <a:lnTo>
                  <a:pt x="909" y="241"/>
                </a:lnTo>
                <a:lnTo>
                  <a:pt x="832" y="267"/>
                </a:lnTo>
                <a:lnTo>
                  <a:pt x="763" y="290"/>
                </a:lnTo>
                <a:lnTo>
                  <a:pt x="654" y="340"/>
                </a:lnTo>
                <a:lnTo>
                  <a:pt x="578" y="386"/>
                </a:lnTo>
                <a:lnTo>
                  <a:pt x="529" y="432"/>
                </a:lnTo>
                <a:lnTo>
                  <a:pt x="498" y="477"/>
                </a:lnTo>
                <a:lnTo>
                  <a:pt x="486" y="520"/>
                </a:lnTo>
                <a:lnTo>
                  <a:pt x="482" y="566"/>
                </a:lnTo>
                <a:lnTo>
                  <a:pt x="485" y="611"/>
                </a:lnTo>
                <a:lnTo>
                  <a:pt x="485" y="657"/>
                </a:lnTo>
                <a:lnTo>
                  <a:pt x="480" y="705"/>
                </a:lnTo>
                <a:lnTo>
                  <a:pt x="462" y="752"/>
                </a:lnTo>
                <a:lnTo>
                  <a:pt x="426" y="803"/>
                </a:lnTo>
                <a:lnTo>
                  <a:pt x="368" y="855"/>
                </a:lnTo>
                <a:lnTo>
                  <a:pt x="281" y="910"/>
                </a:lnTo>
                <a:lnTo>
                  <a:pt x="161" y="968"/>
                </a:lnTo>
                <a:lnTo>
                  <a:pt x="0" y="1028"/>
                </a:lnTo>
                <a:lnTo>
                  <a:pt x="83" y="994"/>
                </a:lnTo>
                <a:lnTo>
                  <a:pt x="155" y="961"/>
                </a:lnTo>
                <a:lnTo>
                  <a:pt x="269" y="894"/>
                </a:lnTo>
                <a:lnTo>
                  <a:pt x="346" y="830"/>
                </a:lnTo>
                <a:lnTo>
                  <a:pt x="395" y="769"/>
                </a:lnTo>
                <a:lnTo>
                  <a:pt x="419" y="710"/>
                </a:lnTo>
                <a:lnTo>
                  <a:pt x="425" y="651"/>
                </a:lnTo>
                <a:lnTo>
                  <a:pt x="420" y="595"/>
                </a:lnTo>
                <a:lnTo>
                  <a:pt x="409" y="539"/>
                </a:lnTo>
                <a:lnTo>
                  <a:pt x="398" y="485"/>
                </a:lnTo>
                <a:lnTo>
                  <a:pt x="393" y="428"/>
                </a:lnTo>
                <a:lnTo>
                  <a:pt x="401" y="373"/>
                </a:lnTo>
                <a:lnTo>
                  <a:pt x="425" y="316"/>
                </a:lnTo>
                <a:lnTo>
                  <a:pt x="477" y="259"/>
                </a:lnTo>
                <a:lnTo>
                  <a:pt x="557" y="202"/>
                </a:lnTo>
                <a:lnTo>
                  <a:pt x="672" y="141"/>
                </a:lnTo>
                <a:lnTo>
                  <a:pt x="831" y="80"/>
                </a:lnTo>
                <a:lnTo>
                  <a:pt x="792"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16390" name="Rectangle 6"/>
          <p:cNvSpPr>
            <a:spLocks noGrp="1" noChangeArrowheads="1"/>
          </p:cNvSpPr>
          <p:nvPr>
            <p:ph type="body" sz="half" idx="1"/>
          </p:nvPr>
        </p:nvSpPr>
        <p:spPr>
          <a:xfrm>
            <a:off x="685800" y="1981200"/>
            <a:ext cx="4140200" cy="4114800"/>
          </a:xfrm>
          <a:noFill/>
          <a:ln/>
        </p:spPr>
        <p:txBody>
          <a:bodyPr/>
          <a:lstStyle/>
          <a:p>
            <a:r>
              <a:rPr lang="en-US" altLang="zh-CN">
                <a:effectLst/>
                <a:ea typeface="宋体" pitchFamily="2" charset="-122"/>
              </a:rPr>
              <a:t>To start the example, think about your favorite family car</a:t>
            </a:r>
          </a:p>
          <a:p>
            <a:r>
              <a:rPr lang="en-US" altLang="zh-CN">
                <a:effectLst/>
                <a:ea typeface="宋体" pitchFamily="2" charset="-122"/>
              </a:rPr>
              <a:t>Imagine that the car is controlled by a radio signal from a computer</a:t>
            </a:r>
          </a:p>
          <a:p>
            <a:r>
              <a:rPr lang="en-US" altLang="zh-CN">
                <a:effectLst/>
                <a:ea typeface="宋体" pitchFamily="2" charset="-122"/>
              </a:rPr>
              <a:t>The radio signals are generated by activating member functions of a Car object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60375" y="1947863"/>
            <a:ext cx="8459788" cy="46418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8435" name="Rectangle 3"/>
          <p:cNvSpPr>
            <a:spLocks noChangeArrowheads="1"/>
          </p:cNvSpPr>
          <p:nvPr/>
        </p:nvSpPr>
        <p:spPr bwMode="auto">
          <a:xfrm>
            <a:off x="563563" y="1960563"/>
            <a:ext cx="8566150" cy="48355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class Car</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public:</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Car(int car_number);</a:t>
            </a:r>
          </a:p>
          <a:p>
            <a:r>
              <a:rPr lang="en-US" altLang="zh-CN" b="1">
                <a:solidFill>
                  <a:schemeClr val="accent2"/>
                </a:solidFill>
                <a:latin typeface="Arial" charset="0"/>
                <a:ea typeface="宋体" pitchFamily="2" charset="-122"/>
              </a:rPr>
              <a:t>            void move( );</a:t>
            </a:r>
          </a:p>
          <a:p>
            <a:r>
              <a:rPr lang="en-US" altLang="zh-CN" b="1">
                <a:solidFill>
                  <a:schemeClr val="accent2"/>
                </a:solidFill>
                <a:latin typeface="Arial" charset="0"/>
                <a:ea typeface="宋体" pitchFamily="2" charset="-122"/>
              </a:rPr>
              <a:t>            void turn_around( );</a:t>
            </a:r>
          </a:p>
          <a:p>
            <a:r>
              <a:rPr lang="en-US" altLang="zh-CN" b="1">
                <a:solidFill>
                  <a:schemeClr val="accent2"/>
                </a:solidFill>
                <a:latin typeface="Arial" charset="0"/>
                <a:ea typeface="宋体" pitchFamily="2" charset="-122"/>
              </a:rPr>
              <a:t>            bool is_blocked(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private:</a:t>
            </a:r>
          </a:p>
          <a:p>
            <a:r>
              <a:rPr lang="en-US" altLang="zh-CN">
                <a:solidFill>
                  <a:srgbClr val="000000"/>
                </a:solidFill>
                <a:latin typeface="Arial" charset="0"/>
                <a:ea typeface="宋体" pitchFamily="2" charset="-122"/>
              </a:rPr>
              <a:t>            { We don't need to know the private fields! }</a:t>
            </a:r>
          </a:p>
          <a:p>
            <a:r>
              <a:rPr lang="en-US" altLang="zh-CN">
                <a:solidFill>
                  <a:srgbClr val="000000"/>
                </a:solidFill>
                <a:latin typeface="Arial" charset="0"/>
                <a:ea typeface="宋体" pitchFamily="2" charset="-122"/>
              </a:rPr>
              <a:t>             . . .</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hangingPunct="1"/>
            <a:endParaRPr lang="zh-CN" altLang="en-US" b="1">
              <a:solidFill>
                <a:schemeClr val="accent2"/>
              </a:solidFill>
              <a:latin typeface="Arial" charset="0"/>
              <a:ea typeface="宋体" pitchFamily="2" charset="-122"/>
            </a:endParaRPr>
          </a:p>
        </p:txBody>
      </p:sp>
      <p:sp>
        <p:nvSpPr>
          <p:cNvPr id="18436" name="Rectangle 4"/>
          <p:cNvSpPr>
            <a:spLocks noGrp="1" noChangeArrowheads="1"/>
          </p:cNvSpPr>
          <p:nvPr>
            <p:ph type="title"/>
          </p:nvPr>
        </p:nvSpPr>
        <p:spPr>
          <a:xfrm>
            <a:off x="304800" y="342900"/>
            <a:ext cx="8567738" cy="1143000"/>
          </a:xfrm>
          <a:noFill/>
          <a:ln/>
        </p:spPr>
        <p:txBody>
          <a:bodyPr/>
          <a:lstStyle/>
          <a:p>
            <a:r>
              <a:rPr lang="en-US" altLang="zh-CN">
                <a:ea typeface="宋体" pitchFamily="2" charset="-122"/>
              </a:rPr>
              <a:t>Member Functions for the Car Class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60375" y="1947863"/>
            <a:ext cx="4395788" cy="46132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83" name="Rectangle 3"/>
          <p:cNvSpPr>
            <a:spLocks noChangeArrowheads="1"/>
          </p:cNvSpPr>
          <p:nvPr/>
        </p:nvSpPr>
        <p:spPr bwMode="auto">
          <a:xfrm>
            <a:off x="563563" y="1960563"/>
            <a:ext cx="8566150" cy="19145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main(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 racer(7);</a:t>
            </a:r>
            <a:endParaRPr lang="en-US" altLang="zh-CN">
              <a:solidFill>
                <a:srgbClr val="000000"/>
              </a:solidFill>
              <a:latin typeface="Arial" charset="0"/>
              <a:ea typeface="宋体" pitchFamily="2" charset="-122"/>
            </a:endParaRPr>
          </a:p>
          <a:p>
            <a:endParaRPr lang="en-US" altLang="zh-CN" b="1">
              <a:solidFill>
                <a:schemeClr val="bg2"/>
              </a:solidFill>
              <a:latin typeface="Arial" charset="0"/>
              <a:ea typeface="宋体" pitchFamily="2" charset="-122"/>
            </a:endParaRPr>
          </a:p>
          <a:p>
            <a:r>
              <a:rPr lang="en-US" altLang="zh-CN">
                <a:solidFill>
                  <a:srgbClr val="000000"/>
                </a:solidFill>
                <a:latin typeface="Arial" charset="0"/>
                <a:ea typeface="宋体" pitchFamily="2" charset="-122"/>
              </a:rPr>
              <a:t>   . . .</a:t>
            </a:r>
          </a:p>
        </p:txBody>
      </p:sp>
      <p:sp>
        <p:nvSpPr>
          <p:cNvPr id="20484" name="Rectangle 4"/>
          <p:cNvSpPr>
            <a:spLocks noGrp="1" noChangeArrowheads="1"/>
          </p:cNvSpPr>
          <p:nvPr>
            <p:ph type="title"/>
          </p:nvPr>
        </p:nvSpPr>
        <p:spPr>
          <a:noFill/>
          <a:ln/>
        </p:spPr>
        <p:txBody>
          <a:bodyPr/>
          <a:lstStyle/>
          <a:p>
            <a:r>
              <a:rPr lang="en-US" altLang="zh-CN">
                <a:ea typeface="宋体" pitchFamily="2" charset="-122"/>
              </a:rPr>
              <a:t>The Constructor</a:t>
            </a:r>
          </a:p>
        </p:txBody>
      </p:sp>
      <p:sp>
        <p:nvSpPr>
          <p:cNvPr id="20485" name="Rectangle 5"/>
          <p:cNvSpPr>
            <a:spLocks noGrp="1" noChangeArrowheads="1"/>
          </p:cNvSpPr>
          <p:nvPr>
            <p:ph type="body" sz="half" idx="1"/>
          </p:nvPr>
        </p:nvSpPr>
        <p:spPr>
          <a:xfrm>
            <a:off x="4991100" y="1873250"/>
            <a:ext cx="4140200" cy="4114800"/>
          </a:xfrm>
          <a:noFill/>
          <a:ln/>
        </p:spPr>
        <p:txBody>
          <a:bodyPr/>
          <a:lstStyle/>
          <a:p>
            <a:pPr marL="0" indent="0">
              <a:buFont typeface="Monotype Sorts" pitchFamily="2" charset="2"/>
              <a:buNone/>
            </a:pPr>
            <a:r>
              <a:rPr lang="en-US" altLang="zh-CN">
                <a:effectLst/>
                <a:ea typeface="宋体" pitchFamily="2" charset="-122"/>
              </a:rPr>
              <a:t>When we declare a Car</a:t>
            </a:r>
          </a:p>
          <a:p>
            <a:pPr marL="0" indent="0">
              <a:buFont typeface="Monotype Sorts" pitchFamily="2" charset="2"/>
              <a:buNone/>
            </a:pPr>
            <a:r>
              <a:rPr lang="en-US" altLang="zh-CN">
                <a:effectLst/>
                <a:ea typeface="宋体" pitchFamily="2" charset="-122"/>
              </a:rPr>
              <a:t>and activate the constructor, the computer makes a radio link with a car that has a particular number. </a:t>
            </a:r>
          </a:p>
        </p:txBody>
      </p:sp>
      <p:grpSp>
        <p:nvGrpSpPr>
          <p:cNvPr id="20496" name="Group 16"/>
          <p:cNvGrpSpPr>
            <a:grpSpLocks/>
          </p:cNvGrpSpPr>
          <p:nvPr/>
        </p:nvGrpSpPr>
        <p:grpSpPr bwMode="auto">
          <a:xfrm>
            <a:off x="3249613" y="3538538"/>
            <a:ext cx="1323975" cy="1808162"/>
            <a:chOff x="2047" y="2229"/>
            <a:chExt cx="834" cy="1139"/>
          </a:xfrm>
        </p:grpSpPr>
        <p:pic>
          <p:nvPicPr>
            <p:cNvPr id="20486" name="Picture 6"/>
            <p:cNvPicPr>
              <a:picLocks noChangeArrowheads="1"/>
            </p:cNvPicPr>
            <p:nvPr/>
          </p:nvPicPr>
          <p:blipFill>
            <a:blip r:embed="rId3" cstate="print"/>
            <a:srcRect/>
            <a:stretch>
              <a:fillRect/>
            </a:stretch>
          </p:blipFill>
          <p:spPr bwMode="auto">
            <a:xfrm>
              <a:off x="2047" y="2229"/>
              <a:ext cx="834" cy="1139"/>
            </a:xfrm>
            <a:prstGeom prst="rect">
              <a:avLst/>
            </a:prstGeom>
            <a:noFill/>
            <a:ln w="12700">
              <a:noFill/>
              <a:miter lim="800000"/>
              <a:headEnd/>
              <a:tailEnd/>
            </a:ln>
            <a:effectLst/>
          </p:spPr>
        </p:pic>
        <p:grpSp>
          <p:nvGrpSpPr>
            <p:cNvPr id="20495" name="Group 15"/>
            <p:cNvGrpSpPr>
              <a:grpSpLocks/>
            </p:cNvGrpSpPr>
            <p:nvPr/>
          </p:nvGrpSpPr>
          <p:grpSpPr bwMode="auto">
            <a:xfrm>
              <a:off x="2649" y="2493"/>
              <a:ext cx="211" cy="362"/>
              <a:chOff x="2649" y="2493"/>
              <a:chExt cx="211" cy="362"/>
            </a:xfrm>
          </p:grpSpPr>
          <p:sp>
            <p:nvSpPr>
              <p:cNvPr id="20487" name="Line 7"/>
              <p:cNvSpPr>
                <a:spLocks noChangeShapeType="1"/>
              </p:cNvSpPr>
              <p:nvPr/>
            </p:nvSpPr>
            <p:spPr bwMode="auto">
              <a:xfrm flipV="1">
                <a:off x="2758" y="2597"/>
                <a:ext cx="0" cy="258"/>
              </a:xfrm>
              <a:prstGeom prst="line">
                <a:avLst/>
              </a:prstGeom>
              <a:noFill/>
              <a:ln w="12700">
                <a:solidFill>
                  <a:srgbClr val="FFFFFF"/>
                </a:solidFill>
                <a:round/>
                <a:headEnd/>
                <a:tailEnd/>
              </a:ln>
              <a:effectLst/>
            </p:spPr>
            <p:txBody>
              <a:bodyPr/>
              <a:lstStyle/>
              <a:p>
                <a:endParaRPr lang="en-US"/>
              </a:p>
            </p:txBody>
          </p:sp>
          <p:grpSp>
            <p:nvGrpSpPr>
              <p:cNvPr id="20494" name="Group 14"/>
              <p:cNvGrpSpPr>
                <a:grpSpLocks/>
              </p:cNvGrpSpPr>
              <p:nvPr/>
            </p:nvGrpSpPr>
            <p:grpSpPr bwMode="auto">
              <a:xfrm>
                <a:off x="2649" y="2493"/>
                <a:ext cx="211" cy="190"/>
                <a:chOff x="2649" y="2493"/>
                <a:chExt cx="211" cy="190"/>
              </a:xfrm>
            </p:grpSpPr>
            <p:sp>
              <p:nvSpPr>
                <p:cNvPr id="20488" name="Line 8"/>
                <p:cNvSpPr>
                  <a:spLocks noChangeShapeType="1"/>
                </p:cNvSpPr>
                <p:nvPr/>
              </p:nvSpPr>
              <p:spPr bwMode="auto">
                <a:xfrm flipH="1">
                  <a:off x="2662" y="2596"/>
                  <a:ext cx="77" cy="45"/>
                </a:xfrm>
                <a:prstGeom prst="line">
                  <a:avLst/>
                </a:prstGeom>
                <a:noFill/>
                <a:ln w="12700">
                  <a:solidFill>
                    <a:schemeClr val="accent2"/>
                  </a:solidFill>
                  <a:round/>
                  <a:headEnd/>
                  <a:tailEnd/>
                </a:ln>
                <a:effectLst/>
              </p:spPr>
              <p:txBody>
                <a:bodyPr/>
                <a:lstStyle/>
                <a:p>
                  <a:endParaRPr lang="en-US"/>
                </a:p>
              </p:txBody>
            </p:sp>
            <p:sp>
              <p:nvSpPr>
                <p:cNvPr id="20489" name="Line 9"/>
                <p:cNvSpPr>
                  <a:spLocks noChangeShapeType="1"/>
                </p:cNvSpPr>
                <p:nvPr/>
              </p:nvSpPr>
              <p:spPr bwMode="auto">
                <a:xfrm flipH="1">
                  <a:off x="2771" y="2541"/>
                  <a:ext cx="77" cy="45"/>
                </a:xfrm>
                <a:prstGeom prst="line">
                  <a:avLst/>
                </a:prstGeom>
                <a:noFill/>
                <a:ln w="12700">
                  <a:solidFill>
                    <a:schemeClr val="accent2"/>
                  </a:solidFill>
                  <a:round/>
                  <a:headEnd/>
                  <a:tailEnd/>
                </a:ln>
                <a:effectLst/>
              </p:spPr>
              <p:txBody>
                <a:bodyPr/>
                <a:lstStyle/>
                <a:p>
                  <a:endParaRPr lang="en-US"/>
                </a:p>
              </p:txBody>
            </p:sp>
            <p:sp>
              <p:nvSpPr>
                <p:cNvPr id="20490" name="Line 10"/>
                <p:cNvSpPr>
                  <a:spLocks noChangeShapeType="1"/>
                </p:cNvSpPr>
                <p:nvPr/>
              </p:nvSpPr>
              <p:spPr bwMode="auto">
                <a:xfrm flipH="1" flipV="1">
                  <a:off x="2771" y="2606"/>
                  <a:ext cx="41" cy="77"/>
                </a:xfrm>
                <a:prstGeom prst="line">
                  <a:avLst/>
                </a:prstGeom>
                <a:noFill/>
                <a:ln w="12700">
                  <a:solidFill>
                    <a:schemeClr val="accent2"/>
                  </a:solidFill>
                  <a:round/>
                  <a:headEnd/>
                  <a:tailEnd/>
                </a:ln>
                <a:effectLst/>
              </p:spPr>
              <p:txBody>
                <a:bodyPr/>
                <a:lstStyle/>
                <a:p>
                  <a:endParaRPr lang="en-US"/>
                </a:p>
              </p:txBody>
            </p:sp>
            <p:sp>
              <p:nvSpPr>
                <p:cNvPr id="20491" name="Line 11"/>
                <p:cNvSpPr>
                  <a:spLocks noChangeShapeType="1"/>
                </p:cNvSpPr>
                <p:nvPr/>
              </p:nvSpPr>
              <p:spPr bwMode="auto">
                <a:xfrm flipH="1" flipV="1">
                  <a:off x="2787" y="2596"/>
                  <a:ext cx="73" cy="17"/>
                </a:xfrm>
                <a:prstGeom prst="line">
                  <a:avLst/>
                </a:prstGeom>
                <a:noFill/>
                <a:ln w="12700">
                  <a:solidFill>
                    <a:schemeClr val="accent2"/>
                  </a:solidFill>
                  <a:round/>
                  <a:headEnd/>
                  <a:tailEnd/>
                </a:ln>
                <a:effectLst/>
              </p:spPr>
              <p:txBody>
                <a:bodyPr/>
                <a:lstStyle/>
                <a:p>
                  <a:endParaRPr lang="en-US"/>
                </a:p>
              </p:txBody>
            </p:sp>
            <p:sp>
              <p:nvSpPr>
                <p:cNvPr id="20492" name="Line 12"/>
                <p:cNvSpPr>
                  <a:spLocks noChangeShapeType="1"/>
                </p:cNvSpPr>
                <p:nvPr/>
              </p:nvSpPr>
              <p:spPr bwMode="auto">
                <a:xfrm flipH="1" flipV="1">
                  <a:off x="2649" y="2551"/>
                  <a:ext cx="83" cy="18"/>
                </a:xfrm>
                <a:prstGeom prst="line">
                  <a:avLst/>
                </a:prstGeom>
                <a:noFill/>
                <a:ln w="12700">
                  <a:solidFill>
                    <a:schemeClr val="accent2"/>
                  </a:solidFill>
                  <a:round/>
                  <a:headEnd/>
                  <a:tailEnd/>
                </a:ln>
                <a:effectLst/>
              </p:spPr>
              <p:txBody>
                <a:bodyPr/>
                <a:lstStyle/>
                <a:p>
                  <a:endParaRPr lang="en-US"/>
                </a:p>
              </p:txBody>
            </p:sp>
            <p:sp>
              <p:nvSpPr>
                <p:cNvPr id="20493" name="Line 13"/>
                <p:cNvSpPr>
                  <a:spLocks noChangeShapeType="1"/>
                </p:cNvSpPr>
                <p:nvPr/>
              </p:nvSpPr>
              <p:spPr bwMode="auto">
                <a:xfrm>
                  <a:off x="2716" y="2493"/>
                  <a:ext cx="35" cy="72"/>
                </a:xfrm>
                <a:prstGeom prst="line">
                  <a:avLst/>
                </a:prstGeom>
                <a:noFill/>
                <a:ln w="12700">
                  <a:solidFill>
                    <a:schemeClr val="accent2"/>
                  </a:solidFill>
                  <a:round/>
                  <a:headEnd/>
                  <a:tailEnd/>
                </a:ln>
                <a:effectLst/>
              </p:spPr>
              <p:txBody>
                <a:bodyPr/>
                <a:lstStyle/>
                <a:p>
                  <a:endParaRPr lang="en-US"/>
                </a:p>
              </p:txBody>
            </p:sp>
          </p:grpSp>
        </p:grpSp>
      </p:grpSp>
      <p:pic>
        <p:nvPicPr>
          <p:cNvPr id="20497" name="Picture 17"/>
          <p:cNvPicPr>
            <a:picLocks noChangeArrowheads="1"/>
          </p:cNvPicPr>
          <p:nvPr/>
        </p:nvPicPr>
        <p:blipFill>
          <a:blip r:embed="rId4" cstate="print"/>
          <a:srcRect/>
          <a:stretch>
            <a:fillRect/>
          </a:stretch>
        </p:blipFill>
        <p:spPr bwMode="auto">
          <a:xfrm>
            <a:off x="4554538" y="4217988"/>
            <a:ext cx="1238250" cy="1079500"/>
          </a:xfrm>
          <a:prstGeom prst="rect">
            <a:avLst/>
          </a:prstGeom>
          <a:noFill/>
          <a:ln w="12700">
            <a:noFill/>
            <a:miter lim="800000"/>
            <a:headEnd/>
            <a:tailEnd/>
          </a:ln>
          <a:effectLst/>
        </p:spPr>
      </p:pic>
      <p:grpSp>
        <p:nvGrpSpPr>
          <p:cNvPr id="20509" name="Group 29"/>
          <p:cNvGrpSpPr>
            <a:grpSpLocks/>
          </p:cNvGrpSpPr>
          <p:nvPr/>
        </p:nvGrpSpPr>
        <p:grpSpPr bwMode="auto">
          <a:xfrm>
            <a:off x="5764213" y="5013325"/>
            <a:ext cx="3367087" cy="1328738"/>
            <a:chOff x="3631" y="3158"/>
            <a:chExt cx="2121" cy="837"/>
          </a:xfrm>
        </p:grpSpPr>
        <p:pic>
          <p:nvPicPr>
            <p:cNvPr id="20498" name="Picture 18"/>
            <p:cNvPicPr>
              <a:picLocks noChangeArrowheads="1"/>
            </p:cNvPicPr>
            <p:nvPr/>
          </p:nvPicPr>
          <p:blipFill>
            <a:blip r:embed="rId5" cstate="print"/>
            <a:srcRect/>
            <a:stretch>
              <a:fillRect/>
            </a:stretch>
          </p:blipFill>
          <p:spPr bwMode="auto">
            <a:xfrm>
              <a:off x="3631" y="3373"/>
              <a:ext cx="2121" cy="622"/>
            </a:xfrm>
            <a:prstGeom prst="rect">
              <a:avLst/>
            </a:prstGeom>
            <a:noFill/>
            <a:ln w="12700">
              <a:noFill/>
              <a:miter lim="800000"/>
              <a:headEnd/>
              <a:tailEnd/>
            </a:ln>
            <a:effectLst/>
          </p:spPr>
        </p:pic>
        <p:grpSp>
          <p:nvGrpSpPr>
            <p:cNvPr id="20507" name="Group 27"/>
            <p:cNvGrpSpPr>
              <a:grpSpLocks/>
            </p:cNvGrpSpPr>
            <p:nvPr/>
          </p:nvGrpSpPr>
          <p:grpSpPr bwMode="auto">
            <a:xfrm>
              <a:off x="3741" y="3158"/>
              <a:ext cx="211" cy="362"/>
              <a:chOff x="3741" y="3158"/>
              <a:chExt cx="211" cy="362"/>
            </a:xfrm>
          </p:grpSpPr>
          <p:sp>
            <p:nvSpPr>
              <p:cNvPr id="20499" name="Line 19"/>
              <p:cNvSpPr>
                <a:spLocks noChangeShapeType="1"/>
              </p:cNvSpPr>
              <p:nvPr/>
            </p:nvSpPr>
            <p:spPr bwMode="auto">
              <a:xfrm flipV="1">
                <a:off x="3850" y="3262"/>
                <a:ext cx="0" cy="258"/>
              </a:xfrm>
              <a:prstGeom prst="line">
                <a:avLst/>
              </a:prstGeom>
              <a:noFill/>
              <a:ln w="12700">
                <a:solidFill>
                  <a:schemeClr val="bg2"/>
                </a:solidFill>
                <a:round/>
                <a:headEnd/>
                <a:tailEnd/>
              </a:ln>
              <a:effectLst/>
            </p:spPr>
            <p:txBody>
              <a:bodyPr/>
              <a:lstStyle/>
              <a:p>
                <a:endParaRPr lang="en-US"/>
              </a:p>
            </p:txBody>
          </p:sp>
          <p:grpSp>
            <p:nvGrpSpPr>
              <p:cNvPr id="20506" name="Group 26"/>
              <p:cNvGrpSpPr>
                <a:grpSpLocks/>
              </p:cNvGrpSpPr>
              <p:nvPr/>
            </p:nvGrpSpPr>
            <p:grpSpPr bwMode="auto">
              <a:xfrm>
                <a:off x="3741" y="3158"/>
                <a:ext cx="211" cy="190"/>
                <a:chOff x="3741" y="3158"/>
                <a:chExt cx="211" cy="190"/>
              </a:xfrm>
            </p:grpSpPr>
            <p:sp>
              <p:nvSpPr>
                <p:cNvPr id="20500" name="Line 20"/>
                <p:cNvSpPr>
                  <a:spLocks noChangeShapeType="1"/>
                </p:cNvSpPr>
                <p:nvPr/>
              </p:nvSpPr>
              <p:spPr bwMode="auto">
                <a:xfrm flipH="1">
                  <a:off x="3754" y="3261"/>
                  <a:ext cx="77" cy="45"/>
                </a:xfrm>
                <a:prstGeom prst="line">
                  <a:avLst/>
                </a:prstGeom>
                <a:noFill/>
                <a:ln w="12700">
                  <a:solidFill>
                    <a:schemeClr val="accent2"/>
                  </a:solidFill>
                  <a:round/>
                  <a:headEnd/>
                  <a:tailEnd/>
                </a:ln>
                <a:effectLst/>
              </p:spPr>
              <p:txBody>
                <a:bodyPr/>
                <a:lstStyle/>
                <a:p>
                  <a:endParaRPr lang="en-US"/>
                </a:p>
              </p:txBody>
            </p:sp>
            <p:sp>
              <p:nvSpPr>
                <p:cNvPr id="20501" name="Line 21"/>
                <p:cNvSpPr>
                  <a:spLocks noChangeShapeType="1"/>
                </p:cNvSpPr>
                <p:nvPr/>
              </p:nvSpPr>
              <p:spPr bwMode="auto">
                <a:xfrm flipH="1">
                  <a:off x="3863" y="3206"/>
                  <a:ext cx="77" cy="45"/>
                </a:xfrm>
                <a:prstGeom prst="line">
                  <a:avLst/>
                </a:prstGeom>
                <a:noFill/>
                <a:ln w="12700">
                  <a:solidFill>
                    <a:schemeClr val="accent2"/>
                  </a:solidFill>
                  <a:round/>
                  <a:headEnd/>
                  <a:tailEnd/>
                </a:ln>
                <a:effectLst/>
              </p:spPr>
              <p:txBody>
                <a:bodyPr/>
                <a:lstStyle/>
                <a:p>
                  <a:endParaRPr lang="en-US"/>
                </a:p>
              </p:txBody>
            </p:sp>
            <p:sp>
              <p:nvSpPr>
                <p:cNvPr id="20502" name="Line 22"/>
                <p:cNvSpPr>
                  <a:spLocks noChangeShapeType="1"/>
                </p:cNvSpPr>
                <p:nvPr/>
              </p:nvSpPr>
              <p:spPr bwMode="auto">
                <a:xfrm flipH="1" flipV="1">
                  <a:off x="3863" y="3271"/>
                  <a:ext cx="41" cy="77"/>
                </a:xfrm>
                <a:prstGeom prst="line">
                  <a:avLst/>
                </a:prstGeom>
                <a:noFill/>
                <a:ln w="12700">
                  <a:solidFill>
                    <a:schemeClr val="accent2"/>
                  </a:solidFill>
                  <a:round/>
                  <a:headEnd/>
                  <a:tailEnd/>
                </a:ln>
                <a:effectLst/>
              </p:spPr>
              <p:txBody>
                <a:bodyPr/>
                <a:lstStyle/>
                <a:p>
                  <a:endParaRPr lang="en-US"/>
                </a:p>
              </p:txBody>
            </p:sp>
            <p:sp>
              <p:nvSpPr>
                <p:cNvPr id="20503" name="Line 23"/>
                <p:cNvSpPr>
                  <a:spLocks noChangeShapeType="1"/>
                </p:cNvSpPr>
                <p:nvPr/>
              </p:nvSpPr>
              <p:spPr bwMode="auto">
                <a:xfrm flipH="1" flipV="1">
                  <a:off x="3879" y="3261"/>
                  <a:ext cx="73" cy="17"/>
                </a:xfrm>
                <a:prstGeom prst="line">
                  <a:avLst/>
                </a:prstGeom>
                <a:noFill/>
                <a:ln w="12700">
                  <a:solidFill>
                    <a:schemeClr val="accent2"/>
                  </a:solidFill>
                  <a:round/>
                  <a:headEnd/>
                  <a:tailEnd/>
                </a:ln>
                <a:effectLst/>
              </p:spPr>
              <p:txBody>
                <a:bodyPr/>
                <a:lstStyle/>
                <a:p>
                  <a:endParaRPr lang="en-US"/>
                </a:p>
              </p:txBody>
            </p:sp>
            <p:sp>
              <p:nvSpPr>
                <p:cNvPr id="20504" name="Line 24"/>
                <p:cNvSpPr>
                  <a:spLocks noChangeShapeType="1"/>
                </p:cNvSpPr>
                <p:nvPr/>
              </p:nvSpPr>
              <p:spPr bwMode="auto">
                <a:xfrm flipH="1" flipV="1">
                  <a:off x="3741" y="3216"/>
                  <a:ext cx="83" cy="18"/>
                </a:xfrm>
                <a:prstGeom prst="line">
                  <a:avLst/>
                </a:prstGeom>
                <a:noFill/>
                <a:ln w="12700">
                  <a:solidFill>
                    <a:schemeClr val="accent2"/>
                  </a:solidFill>
                  <a:round/>
                  <a:headEnd/>
                  <a:tailEnd/>
                </a:ln>
                <a:effectLst/>
              </p:spPr>
              <p:txBody>
                <a:bodyPr/>
                <a:lstStyle/>
                <a:p>
                  <a:endParaRPr lang="en-US"/>
                </a:p>
              </p:txBody>
            </p:sp>
            <p:sp>
              <p:nvSpPr>
                <p:cNvPr id="20505" name="Line 25"/>
                <p:cNvSpPr>
                  <a:spLocks noChangeShapeType="1"/>
                </p:cNvSpPr>
                <p:nvPr/>
              </p:nvSpPr>
              <p:spPr bwMode="auto">
                <a:xfrm>
                  <a:off x="3808" y="3158"/>
                  <a:ext cx="35" cy="72"/>
                </a:xfrm>
                <a:prstGeom prst="line">
                  <a:avLst/>
                </a:prstGeom>
                <a:noFill/>
                <a:ln w="12700">
                  <a:solidFill>
                    <a:schemeClr val="accent2"/>
                  </a:solidFill>
                  <a:round/>
                  <a:headEnd/>
                  <a:tailEnd/>
                </a:ln>
                <a:effectLst/>
              </p:spPr>
              <p:txBody>
                <a:bodyPr/>
                <a:lstStyle/>
                <a:p>
                  <a:endParaRPr lang="en-US"/>
                </a:p>
              </p:txBody>
            </p:sp>
          </p:grpSp>
        </p:grpSp>
        <p:sp>
          <p:nvSpPr>
            <p:cNvPr id="20508" name="Freeform 28"/>
            <p:cNvSpPr>
              <a:spLocks/>
            </p:cNvSpPr>
            <p:nvPr/>
          </p:nvSpPr>
          <p:spPr bwMode="auto">
            <a:xfrm>
              <a:off x="4268" y="3603"/>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60375" y="1947863"/>
            <a:ext cx="4395788" cy="46132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31" name="Rectangle 3"/>
          <p:cNvSpPr>
            <a:spLocks noChangeArrowheads="1"/>
          </p:cNvSpPr>
          <p:nvPr/>
        </p:nvSpPr>
        <p:spPr bwMode="auto">
          <a:xfrm>
            <a:off x="563563" y="1960563"/>
            <a:ext cx="8566150" cy="2279650"/>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main(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 racer(7);</a:t>
            </a:r>
          </a:p>
          <a:p>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racer.turn_around(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 . .</a:t>
            </a:r>
          </a:p>
        </p:txBody>
      </p:sp>
      <p:sp>
        <p:nvSpPr>
          <p:cNvPr id="22532" name="Rectangle 4"/>
          <p:cNvSpPr>
            <a:spLocks noGrp="1" noChangeArrowheads="1"/>
          </p:cNvSpPr>
          <p:nvPr>
            <p:ph type="title"/>
          </p:nvPr>
        </p:nvSpPr>
        <p:spPr>
          <a:noFill/>
          <a:ln/>
        </p:spPr>
        <p:txBody>
          <a:bodyPr/>
          <a:lstStyle/>
          <a:p>
            <a:r>
              <a:rPr lang="en-US" altLang="zh-CN">
                <a:ea typeface="宋体" pitchFamily="2" charset="-122"/>
              </a:rPr>
              <a:t>The turn_around Function</a:t>
            </a:r>
          </a:p>
        </p:txBody>
      </p:sp>
      <p:sp>
        <p:nvSpPr>
          <p:cNvPr id="22533" name="Rectangle 5"/>
          <p:cNvSpPr>
            <a:spLocks noGrp="1" noChangeArrowheads="1"/>
          </p:cNvSpPr>
          <p:nvPr>
            <p:ph type="body" sz="half" idx="1"/>
          </p:nvPr>
        </p:nvSpPr>
        <p:spPr>
          <a:xfrm>
            <a:off x="4991100" y="1873250"/>
            <a:ext cx="4140200" cy="4114800"/>
          </a:xfrm>
          <a:noFill/>
          <a:ln/>
        </p:spPr>
        <p:txBody>
          <a:bodyPr/>
          <a:lstStyle/>
          <a:p>
            <a:pPr marL="0" indent="0">
              <a:buFont typeface="Monotype Sorts" pitchFamily="2" charset="2"/>
              <a:buNone/>
            </a:pPr>
            <a:r>
              <a:rPr lang="en-US" altLang="zh-CN">
                <a:effectLst/>
                <a:ea typeface="宋体" pitchFamily="2" charset="-122"/>
              </a:rPr>
              <a:t>When we activate turn_around, the computer signals the car to turn 180 degrees.</a:t>
            </a:r>
          </a:p>
        </p:txBody>
      </p:sp>
      <p:sp>
        <p:nvSpPr>
          <p:cNvPr id="22534" name="Freeform 6"/>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2535" name="Freeform 7"/>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2642" name="Freeform 114"/>
          <p:cNvSpPr>
            <a:spLocks/>
          </p:cNvSpPr>
          <p:nvPr/>
        </p:nvSpPr>
        <p:spPr bwMode="auto">
          <a:xfrm>
            <a:off x="8026400" y="5729288"/>
            <a:ext cx="136525" cy="163512"/>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nvGrpSpPr>
          <p:cNvPr id="22643" name="Group 115"/>
          <p:cNvGrpSpPr>
            <a:grpSpLocks/>
          </p:cNvGrpSpPr>
          <p:nvPr/>
        </p:nvGrpSpPr>
        <p:grpSpPr bwMode="auto">
          <a:xfrm>
            <a:off x="5764213" y="5013325"/>
            <a:ext cx="3367087" cy="1328738"/>
            <a:chOff x="3631" y="3158"/>
            <a:chExt cx="2121" cy="837"/>
          </a:xfrm>
        </p:grpSpPr>
        <p:pic>
          <p:nvPicPr>
            <p:cNvPr id="22644" name="Picture 116"/>
            <p:cNvPicPr>
              <a:picLocks noChangeArrowheads="1"/>
            </p:cNvPicPr>
            <p:nvPr/>
          </p:nvPicPr>
          <p:blipFill>
            <a:blip r:embed="rId3" cstate="print"/>
            <a:srcRect/>
            <a:stretch>
              <a:fillRect/>
            </a:stretch>
          </p:blipFill>
          <p:spPr bwMode="auto">
            <a:xfrm>
              <a:off x="3631" y="3373"/>
              <a:ext cx="2121" cy="622"/>
            </a:xfrm>
            <a:prstGeom prst="rect">
              <a:avLst/>
            </a:prstGeom>
            <a:noFill/>
            <a:ln w="12700">
              <a:noFill/>
              <a:miter lim="800000"/>
              <a:headEnd/>
              <a:tailEnd/>
            </a:ln>
            <a:effectLst/>
          </p:spPr>
        </p:pic>
        <p:grpSp>
          <p:nvGrpSpPr>
            <p:cNvPr id="22645" name="Group 117"/>
            <p:cNvGrpSpPr>
              <a:grpSpLocks/>
            </p:cNvGrpSpPr>
            <p:nvPr/>
          </p:nvGrpSpPr>
          <p:grpSpPr bwMode="auto">
            <a:xfrm>
              <a:off x="3741" y="3158"/>
              <a:ext cx="211" cy="362"/>
              <a:chOff x="3741" y="3158"/>
              <a:chExt cx="211" cy="362"/>
            </a:xfrm>
          </p:grpSpPr>
          <p:sp>
            <p:nvSpPr>
              <p:cNvPr id="22646" name="Line 118"/>
              <p:cNvSpPr>
                <a:spLocks noChangeShapeType="1"/>
              </p:cNvSpPr>
              <p:nvPr/>
            </p:nvSpPr>
            <p:spPr bwMode="auto">
              <a:xfrm flipV="1">
                <a:off x="3850" y="3262"/>
                <a:ext cx="0" cy="258"/>
              </a:xfrm>
              <a:prstGeom prst="line">
                <a:avLst/>
              </a:prstGeom>
              <a:noFill/>
              <a:ln w="12700">
                <a:solidFill>
                  <a:schemeClr val="bg2"/>
                </a:solidFill>
                <a:round/>
                <a:headEnd/>
                <a:tailEnd/>
              </a:ln>
              <a:effectLst/>
            </p:spPr>
            <p:txBody>
              <a:bodyPr/>
              <a:lstStyle/>
              <a:p>
                <a:endParaRPr lang="en-US"/>
              </a:p>
            </p:txBody>
          </p:sp>
          <p:grpSp>
            <p:nvGrpSpPr>
              <p:cNvPr id="22647" name="Group 119"/>
              <p:cNvGrpSpPr>
                <a:grpSpLocks/>
              </p:cNvGrpSpPr>
              <p:nvPr/>
            </p:nvGrpSpPr>
            <p:grpSpPr bwMode="auto">
              <a:xfrm>
                <a:off x="3741" y="3158"/>
                <a:ext cx="211" cy="190"/>
                <a:chOff x="3741" y="3158"/>
                <a:chExt cx="211" cy="190"/>
              </a:xfrm>
            </p:grpSpPr>
            <p:sp>
              <p:nvSpPr>
                <p:cNvPr id="22648" name="Line 120"/>
                <p:cNvSpPr>
                  <a:spLocks noChangeShapeType="1"/>
                </p:cNvSpPr>
                <p:nvPr/>
              </p:nvSpPr>
              <p:spPr bwMode="auto">
                <a:xfrm flipH="1">
                  <a:off x="3754" y="3261"/>
                  <a:ext cx="77" cy="45"/>
                </a:xfrm>
                <a:prstGeom prst="line">
                  <a:avLst/>
                </a:prstGeom>
                <a:noFill/>
                <a:ln w="12700">
                  <a:solidFill>
                    <a:schemeClr val="accent2"/>
                  </a:solidFill>
                  <a:round/>
                  <a:headEnd/>
                  <a:tailEnd/>
                </a:ln>
                <a:effectLst/>
              </p:spPr>
              <p:txBody>
                <a:bodyPr/>
                <a:lstStyle/>
                <a:p>
                  <a:endParaRPr lang="en-US"/>
                </a:p>
              </p:txBody>
            </p:sp>
            <p:sp>
              <p:nvSpPr>
                <p:cNvPr id="22649" name="Line 121"/>
                <p:cNvSpPr>
                  <a:spLocks noChangeShapeType="1"/>
                </p:cNvSpPr>
                <p:nvPr/>
              </p:nvSpPr>
              <p:spPr bwMode="auto">
                <a:xfrm flipH="1">
                  <a:off x="3863" y="3206"/>
                  <a:ext cx="77" cy="45"/>
                </a:xfrm>
                <a:prstGeom prst="line">
                  <a:avLst/>
                </a:prstGeom>
                <a:noFill/>
                <a:ln w="12700">
                  <a:solidFill>
                    <a:schemeClr val="accent2"/>
                  </a:solidFill>
                  <a:round/>
                  <a:headEnd/>
                  <a:tailEnd/>
                </a:ln>
                <a:effectLst/>
              </p:spPr>
              <p:txBody>
                <a:bodyPr/>
                <a:lstStyle/>
                <a:p>
                  <a:endParaRPr lang="en-US"/>
                </a:p>
              </p:txBody>
            </p:sp>
            <p:sp>
              <p:nvSpPr>
                <p:cNvPr id="22650" name="Line 122"/>
                <p:cNvSpPr>
                  <a:spLocks noChangeShapeType="1"/>
                </p:cNvSpPr>
                <p:nvPr/>
              </p:nvSpPr>
              <p:spPr bwMode="auto">
                <a:xfrm flipH="1" flipV="1">
                  <a:off x="3863" y="3271"/>
                  <a:ext cx="41" cy="77"/>
                </a:xfrm>
                <a:prstGeom prst="line">
                  <a:avLst/>
                </a:prstGeom>
                <a:noFill/>
                <a:ln w="12700">
                  <a:solidFill>
                    <a:schemeClr val="accent2"/>
                  </a:solidFill>
                  <a:round/>
                  <a:headEnd/>
                  <a:tailEnd/>
                </a:ln>
                <a:effectLst/>
              </p:spPr>
              <p:txBody>
                <a:bodyPr/>
                <a:lstStyle/>
                <a:p>
                  <a:endParaRPr lang="en-US"/>
                </a:p>
              </p:txBody>
            </p:sp>
            <p:sp>
              <p:nvSpPr>
                <p:cNvPr id="22651" name="Line 123"/>
                <p:cNvSpPr>
                  <a:spLocks noChangeShapeType="1"/>
                </p:cNvSpPr>
                <p:nvPr/>
              </p:nvSpPr>
              <p:spPr bwMode="auto">
                <a:xfrm flipH="1" flipV="1">
                  <a:off x="3879" y="3261"/>
                  <a:ext cx="73" cy="17"/>
                </a:xfrm>
                <a:prstGeom prst="line">
                  <a:avLst/>
                </a:prstGeom>
                <a:noFill/>
                <a:ln w="12700">
                  <a:solidFill>
                    <a:schemeClr val="accent2"/>
                  </a:solidFill>
                  <a:round/>
                  <a:headEnd/>
                  <a:tailEnd/>
                </a:ln>
                <a:effectLst/>
              </p:spPr>
              <p:txBody>
                <a:bodyPr/>
                <a:lstStyle/>
                <a:p>
                  <a:endParaRPr lang="en-US"/>
                </a:p>
              </p:txBody>
            </p:sp>
            <p:sp>
              <p:nvSpPr>
                <p:cNvPr id="22652" name="Line 124"/>
                <p:cNvSpPr>
                  <a:spLocks noChangeShapeType="1"/>
                </p:cNvSpPr>
                <p:nvPr/>
              </p:nvSpPr>
              <p:spPr bwMode="auto">
                <a:xfrm flipH="1" flipV="1">
                  <a:off x="3741" y="3216"/>
                  <a:ext cx="83" cy="18"/>
                </a:xfrm>
                <a:prstGeom prst="line">
                  <a:avLst/>
                </a:prstGeom>
                <a:noFill/>
                <a:ln w="12700">
                  <a:solidFill>
                    <a:schemeClr val="accent2"/>
                  </a:solidFill>
                  <a:round/>
                  <a:headEnd/>
                  <a:tailEnd/>
                </a:ln>
                <a:effectLst/>
              </p:spPr>
              <p:txBody>
                <a:bodyPr/>
                <a:lstStyle/>
                <a:p>
                  <a:endParaRPr lang="en-US"/>
                </a:p>
              </p:txBody>
            </p:sp>
            <p:sp>
              <p:nvSpPr>
                <p:cNvPr id="22653" name="Line 125"/>
                <p:cNvSpPr>
                  <a:spLocks noChangeShapeType="1"/>
                </p:cNvSpPr>
                <p:nvPr/>
              </p:nvSpPr>
              <p:spPr bwMode="auto">
                <a:xfrm>
                  <a:off x="3808" y="3158"/>
                  <a:ext cx="35" cy="72"/>
                </a:xfrm>
                <a:prstGeom prst="line">
                  <a:avLst/>
                </a:prstGeom>
                <a:noFill/>
                <a:ln w="12700">
                  <a:solidFill>
                    <a:schemeClr val="accent2"/>
                  </a:solidFill>
                  <a:round/>
                  <a:headEnd/>
                  <a:tailEnd/>
                </a:ln>
                <a:effectLst/>
              </p:spPr>
              <p:txBody>
                <a:bodyPr/>
                <a:lstStyle/>
                <a:p>
                  <a:endParaRPr lang="en-US"/>
                </a:p>
              </p:txBody>
            </p:sp>
          </p:grpSp>
        </p:grpSp>
        <p:sp>
          <p:nvSpPr>
            <p:cNvPr id="22654" name="Freeform 126"/>
            <p:cNvSpPr>
              <a:spLocks/>
            </p:cNvSpPr>
            <p:nvPr/>
          </p:nvSpPr>
          <p:spPr bwMode="auto">
            <a:xfrm>
              <a:off x="4268" y="3603"/>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460375" y="1947863"/>
            <a:ext cx="4395788" cy="46132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00355" name="Rectangle 3"/>
          <p:cNvSpPr>
            <a:spLocks noChangeArrowheads="1"/>
          </p:cNvSpPr>
          <p:nvPr/>
        </p:nvSpPr>
        <p:spPr bwMode="auto">
          <a:xfrm>
            <a:off x="563563" y="1960563"/>
            <a:ext cx="8566150" cy="2279650"/>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main(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 racer(7);</a:t>
            </a:r>
          </a:p>
          <a:p>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racer.turn_around(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 . .</a:t>
            </a:r>
          </a:p>
        </p:txBody>
      </p:sp>
      <p:sp>
        <p:nvSpPr>
          <p:cNvPr id="100356" name="Rectangle 4"/>
          <p:cNvSpPr>
            <a:spLocks noGrp="1" noChangeArrowheads="1"/>
          </p:cNvSpPr>
          <p:nvPr>
            <p:ph type="title"/>
          </p:nvPr>
        </p:nvSpPr>
        <p:spPr>
          <a:noFill/>
          <a:ln/>
        </p:spPr>
        <p:txBody>
          <a:bodyPr/>
          <a:lstStyle/>
          <a:p>
            <a:r>
              <a:rPr lang="en-US" altLang="zh-CN">
                <a:ea typeface="宋体" pitchFamily="2" charset="-122"/>
              </a:rPr>
              <a:t>The turn_around Function</a:t>
            </a:r>
          </a:p>
        </p:txBody>
      </p:sp>
      <p:sp>
        <p:nvSpPr>
          <p:cNvPr id="100357" name="Rectangle 5"/>
          <p:cNvSpPr>
            <a:spLocks noGrp="1" noChangeArrowheads="1"/>
          </p:cNvSpPr>
          <p:nvPr>
            <p:ph type="body" sz="half" idx="1"/>
          </p:nvPr>
        </p:nvSpPr>
        <p:spPr>
          <a:xfrm>
            <a:off x="4991100" y="1873250"/>
            <a:ext cx="4140200" cy="4114800"/>
          </a:xfrm>
          <a:noFill/>
          <a:ln/>
        </p:spPr>
        <p:txBody>
          <a:bodyPr/>
          <a:lstStyle/>
          <a:p>
            <a:pPr marL="0" indent="0">
              <a:buFont typeface="Monotype Sorts" pitchFamily="2" charset="2"/>
              <a:buNone/>
            </a:pPr>
            <a:r>
              <a:rPr lang="en-US" altLang="zh-CN">
                <a:effectLst/>
                <a:ea typeface="宋体" pitchFamily="2" charset="-122"/>
              </a:rPr>
              <a:t>When we activate turn_around, the computer signals the car to turn 180 degrees.</a:t>
            </a:r>
          </a:p>
        </p:txBody>
      </p:sp>
      <p:sp>
        <p:nvSpPr>
          <p:cNvPr id="100358" name="Freeform 6"/>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59" name="Freeform 7"/>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grpSp>
        <p:nvGrpSpPr>
          <p:cNvPr id="100360" name="Group 8"/>
          <p:cNvGrpSpPr>
            <a:grpSpLocks/>
          </p:cNvGrpSpPr>
          <p:nvPr/>
        </p:nvGrpSpPr>
        <p:grpSpPr bwMode="auto">
          <a:xfrm>
            <a:off x="5797550" y="5400675"/>
            <a:ext cx="3325813" cy="912813"/>
            <a:chOff x="3652" y="3402"/>
            <a:chExt cx="2095" cy="575"/>
          </a:xfrm>
        </p:grpSpPr>
        <p:sp>
          <p:nvSpPr>
            <p:cNvPr id="100361" name="Freeform 9"/>
            <p:cNvSpPr>
              <a:spLocks/>
            </p:cNvSpPr>
            <p:nvPr/>
          </p:nvSpPr>
          <p:spPr bwMode="auto">
            <a:xfrm>
              <a:off x="5007" y="3418"/>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62" name="Freeform 10"/>
            <p:cNvSpPr>
              <a:spLocks/>
            </p:cNvSpPr>
            <p:nvPr/>
          </p:nvSpPr>
          <p:spPr bwMode="auto">
            <a:xfrm>
              <a:off x="3656" y="3414"/>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100363" name="Freeform 11"/>
            <p:cNvSpPr>
              <a:spLocks/>
            </p:cNvSpPr>
            <p:nvPr/>
          </p:nvSpPr>
          <p:spPr bwMode="auto">
            <a:xfrm>
              <a:off x="4497" y="3793"/>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364" name="Freeform 12"/>
            <p:cNvSpPr>
              <a:spLocks/>
            </p:cNvSpPr>
            <p:nvPr/>
          </p:nvSpPr>
          <p:spPr bwMode="auto">
            <a:xfrm>
              <a:off x="4787" y="3811"/>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65" name="Freeform 13"/>
            <p:cNvSpPr>
              <a:spLocks/>
            </p:cNvSpPr>
            <p:nvPr/>
          </p:nvSpPr>
          <p:spPr bwMode="auto">
            <a:xfrm>
              <a:off x="4791" y="3823"/>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66" name="Freeform 14"/>
            <p:cNvSpPr>
              <a:spLocks/>
            </p:cNvSpPr>
            <p:nvPr/>
          </p:nvSpPr>
          <p:spPr bwMode="auto">
            <a:xfrm>
              <a:off x="5171" y="3848"/>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67" name="Freeform 15"/>
            <p:cNvSpPr>
              <a:spLocks/>
            </p:cNvSpPr>
            <p:nvPr/>
          </p:nvSpPr>
          <p:spPr bwMode="auto">
            <a:xfrm>
              <a:off x="5306" y="3638"/>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68" name="Freeform 16"/>
            <p:cNvSpPr>
              <a:spLocks/>
            </p:cNvSpPr>
            <p:nvPr/>
          </p:nvSpPr>
          <p:spPr bwMode="auto">
            <a:xfrm>
              <a:off x="5326" y="3651"/>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69" name="Freeform 17"/>
            <p:cNvSpPr>
              <a:spLocks/>
            </p:cNvSpPr>
            <p:nvPr/>
          </p:nvSpPr>
          <p:spPr bwMode="auto">
            <a:xfrm>
              <a:off x="5344" y="3729"/>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70" name="Freeform 18"/>
            <p:cNvSpPr>
              <a:spLocks/>
            </p:cNvSpPr>
            <p:nvPr/>
          </p:nvSpPr>
          <p:spPr bwMode="auto">
            <a:xfrm>
              <a:off x="5381" y="3674"/>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71" name="Freeform 19"/>
            <p:cNvSpPr>
              <a:spLocks/>
            </p:cNvSpPr>
            <p:nvPr/>
          </p:nvSpPr>
          <p:spPr bwMode="auto">
            <a:xfrm>
              <a:off x="5332" y="3744"/>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72" name="Freeform 20"/>
            <p:cNvSpPr>
              <a:spLocks/>
            </p:cNvSpPr>
            <p:nvPr/>
          </p:nvSpPr>
          <p:spPr bwMode="auto">
            <a:xfrm>
              <a:off x="5383" y="3793"/>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73" name="Freeform 21"/>
            <p:cNvSpPr>
              <a:spLocks/>
            </p:cNvSpPr>
            <p:nvPr/>
          </p:nvSpPr>
          <p:spPr bwMode="auto">
            <a:xfrm>
              <a:off x="5282" y="3599"/>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74" name="Freeform 22"/>
            <p:cNvSpPr>
              <a:spLocks/>
            </p:cNvSpPr>
            <p:nvPr/>
          </p:nvSpPr>
          <p:spPr bwMode="auto">
            <a:xfrm>
              <a:off x="4171" y="3648"/>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75" name="Freeform 23"/>
            <p:cNvSpPr>
              <a:spLocks/>
            </p:cNvSpPr>
            <p:nvPr/>
          </p:nvSpPr>
          <p:spPr bwMode="auto">
            <a:xfrm>
              <a:off x="4192" y="3660"/>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76" name="Freeform 24"/>
            <p:cNvSpPr>
              <a:spLocks/>
            </p:cNvSpPr>
            <p:nvPr/>
          </p:nvSpPr>
          <p:spPr bwMode="auto">
            <a:xfrm>
              <a:off x="4127" y="3595"/>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77" name="Freeform 25"/>
            <p:cNvSpPr>
              <a:spLocks/>
            </p:cNvSpPr>
            <p:nvPr/>
          </p:nvSpPr>
          <p:spPr bwMode="auto">
            <a:xfrm>
              <a:off x="4205" y="3685"/>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78" name="Freeform 26"/>
            <p:cNvSpPr>
              <a:spLocks/>
            </p:cNvSpPr>
            <p:nvPr/>
          </p:nvSpPr>
          <p:spPr bwMode="auto">
            <a:xfrm>
              <a:off x="4244" y="3730"/>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79" name="Freeform 27"/>
            <p:cNvSpPr>
              <a:spLocks/>
            </p:cNvSpPr>
            <p:nvPr/>
          </p:nvSpPr>
          <p:spPr bwMode="auto">
            <a:xfrm>
              <a:off x="4251" y="3682"/>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80" name="Freeform 28"/>
            <p:cNvSpPr>
              <a:spLocks/>
            </p:cNvSpPr>
            <p:nvPr/>
          </p:nvSpPr>
          <p:spPr bwMode="auto">
            <a:xfrm>
              <a:off x="4202" y="3789"/>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81" name="Freeform 29"/>
            <p:cNvSpPr>
              <a:spLocks/>
            </p:cNvSpPr>
            <p:nvPr/>
          </p:nvSpPr>
          <p:spPr bwMode="auto">
            <a:xfrm>
              <a:off x="4324" y="3779"/>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82" name="Freeform 30"/>
            <p:cNvSpPr>
              <a:spLocks/>
            </p:cNvSpPr>
            <p:nvPr/>
          </p:nvSpPr>
          <p:spPr bwMode="auto">
            <a:xfrm>
              <a:off x="4891" y="3432"/>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3" name="Freeform 31"/>
            <p:cNvSpPr>
              <a:spLocks/>
            </p:cNvSpPr>
            <p:nvPr/>
          </p:nvSpPr>
          <p:spPr bwMode="auto">
            <a:xfrm>
              <a:off x="4121" y="3519"/>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4" name="Freeform 32"/>
            <p:cNvSpPr>
              <a:spLocks/>
            </p:cNvSpPr>
            <p:nvPr/>
          </p:nvSpPr>
          <p:spPr bwMode="auto">
            <a:xfrm>
              <a:off x="3731" y="3702"/>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5" name="Freeform 33"/>
            <p:cNvSpPr>
              <a:spLocks/>
            </p:cNvSpPr>
            <p:nvPr/>
          </p:nvSpPr>
          <p:spPr bwMode="auto">
            <a:xfrm>
              <a:off x="3742" y="3767"/>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6" name="Freeform 34"/>
            <p:cNvSpPr>
              <a:spLocks/>
            </p:cNvSpPr>
            <p:nvPr/>
          </p:nvSpPr>
          <p:spPr bwMode="auto">
            <a:xfrm>
              <a:off x="3681" y="3764"/>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7" name="Freeform 35"/>
            <p:cNvSpPr>
              <a:spLocks/>
            </p:cNvSpPr>
            <p:nvPr/>
          </p:nvSpPr>
          <p:spPr bwMode="auto">
            <a:xfrm>
              <a:off x="3668" y="3702"/>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8" name="Freeform 36"/>
            <p:cNvSpPr>
              <a:spLocks/>
            </p:cNvSpPr>
            <p:nvPr/>
          </p:nvSpPr>
          <p:spPr bwMode="auto">
            <a:xfrm>
              <a:off x="3663" y="3800"/>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9" name="Freeform 37"/>
            <p:cNvSpPr>
              <a:spLocks/>
            </p:cNvSpPr>
            <p:nvPr/>
          </p:nvSpPr>
          <p:spPr bwMode="auto">
            <a:xfrm>
              <a:off x="3957" y="3691"/>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100390" name="Freeform 38"/>
            <p:cNvSpPr>
              <a:spLocks/>
            </p:cNvSpPr>
            <p:nvPr/>
          </p:nvSpPr>
          <p:spPr bwMode="auto">
            <a:xfrm>
              <a:off x="3968" y="3709"/>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91" name="Freeform 39"/>
            <p:cNvSpPr>
              <a:spLocks/>
            </p:cNvSpPr>
            <p:nvPr/>
          </p:nvSpPr>
          <p:spPr bwMode="auto">
            <a:xfrm>
              <a:off x="3864" y="3577"/>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92" name="Freeform 40"/>
            <p:cNvSpPr>
              <a:spLocks/>
            </p:cNvSpPr>
            <p:nvPr/>
          </p:nvSpPr>
          <p:spPr bwMode="auto">
            <a:xfrm>
              <a:off x="3864" y="3574"/>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93" name="Freeform 41"/>
            <p:cNvSpPr>
              <a:spLocks/>
            </p:cNvSpPr>
            <p:nvPr/>
          </p:nvSpPr>
          <p:spPr bwMode="auto">
            <a:xfrm>
              <a:off x="5687" y="3590"/>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94" name="Freeform 42"/>
            <p:cNvSpPr>
              <a:spLocks/>
            </p:cNvSpPr>
            <p:nvPr/>
          </p:nvSpPr>
          <p:spPr bwMode="auto">
            <a:xfrm>
              <a:off x="5148" y="3461"/>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95" name="Freeform 43"/>
            <p:cNvSpPr>
              <a:spLocks/>
            </p:cNvSpPr>
            <p:nvPr/>
          </p:nvSpPr>
          <p:spPr bwMode="auto">
            <a:xfrm>
              <a:off x="4482" y="3408"/>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96" name="Freeform 44"/>
            <p:cNvSpPr>
              <a:spLocks/>
            </p:cNvSpPr>
            <p:nvPr/>
          </p:nvSpPr>
          <p:spPr bwMode="auto">
            <a:xfrm>
              <a:off x="4511" y="3419"/>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97" name="Freeform 45"/>
            <p:cNvSpPr>
              <a:spLocks/>
            </p:cNvSpPr>
            <p:nvPr/>
          </p:nvSpPr>
          <p:spPr bwMode="auto">
            <a:xfrm>
              <a:off x="4556" y="3427"/>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98" name="Freeform 46"/>
            <p:cNvSpPr>
              <a:spLocks/>
            </p:cNvSpPr>
            <p:nvPr/>
          </p:nvSpPr>
          <p:spPr bwMode="auto">
            <a:xfrm>
              <a:off x="4950" y="3486"/>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99" name="Freeform 47"/>
            <p:cNvSpPr>
              <a:spLocks/>
            </p:cNvSpPr>
            <p:nvPr/>
          </p:nvSpPr>
          <p:spPr bwMode="auto">
            <a:xfrm>
              <a:off x="5505" y="3622"/>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400" name="Freeform 48"/>
            <p:cNvSpPr>
              <a:spLocks/>
            </p:cNvSpPr>
            <p:nvPr/>
          </p:nvSpPr>
          <p:spPr bwMode="auto">
            <a:xfrm>
              <a:off x="5549" y="3730"/>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401" name="Freeform 49"/>
            <p:cNvSpPr>
              <a:spLocks/>
            </p:cNvSpPr>
            <p:nvPr/>
          </p:nvSpPr>
          <p:spPr bwMode="auto">
            <a:xfrm>
              <a:off x="4436" y="3641"/>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402" name="Freeform 50"/>
            <p:cNvSpPr>
              <a:spLocks/>
            </p:cNvSpPr>
            <p:nvPr/>
          </p:nvSpPr>
          <p:spPr bwMode="auto">
            <a:xfrm>
              <a:off x="4476" y="3825"/>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403" name="Freeform 51"/>
            <p:cNvSpPr>
              <a:spLocks/>
            </p:cNvSpPr>
            <p:nvPr/>
          </p:nvSpPr>
          <p:spPr bwMode="auto">
            <a:xfrm>
              <a:off x="5352" y="3516"/>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04" name="Freeform 52"/>
            <p:cNvSpPr>
              <a:spLocks/>
            </p:cNvSpPr>
            <p:nvPr/>
          </p:nvSpPr>
          <p:spPr bwMode="auto">
            <a:xfrm>
              <a:off x="5605" y="3702"/>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05" name="Freeform 53"/>
            <p:cNvSpPr>
              <a:spLocks/>
            </p:cNvSpPr>
            <p:nvPr/>
          </p:nvSpPr>
          <p:spPr bwMode="auto">
            <a:xfrm>
              <a:off x="5699" y="3637"/>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06" name="Freeform 54"/>
            <p:cNvSpPr>
              <a:spLocks/>
            </p:cNvSpPr>
            <p:nvPr/>
          </p:nvSpPr>
          <p:spPr bwMode="auto">
            <a:xfrm>
              <a:off x="5231" y="3410"/>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07" name="Freeform 55"/>
            <p:cNvSpPr>
              <a:spLocks/>
            </p:cNvSpPr>
            <p:nvPr/>
          </p:nvSpPr>
          <p:spPr bwMode="auto">
            <a:xfrm>
              <a:off x="4737" y="3602"/>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08" name="Freeform 56"/>
            <p:cNvSpPr>
              <a:spLocks/>
            </p:cNvSpPr>
            <p:nvPr/>
          </p:nvSpPr>
          <p:spPr bwMode="auto">
            <a:xfrm>
              <a:off x="4294" y="3572"/>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09" name="Freeform 57"/>
            <p:cNvSpPr>
              <a:spLocks/>
            </p:cNvSpPr>
            <p:nvPr/>
          </p:nvSpPr>
          <p:spPr bwMode="auto">
            <a:xfrm>
              <a:off x="3702" y="3712"/>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10" name="Freeform 58"/>
            <p:cNvSpPr>
              <a:spLocks/>
            </p:cNvSpPr>
            <p:nvPr/>
          </p:nvSpPr>
          <p:spPr bwMode="auto">
            <a:xfrm>
              <a:off x="4085" y="3626"/>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11" name="Freeform 59"/>
            <p:cNvSpPr>
              <a:spLocks/>
            </p:cNvSpPr>
            <p:nvPr/>
          </p:nvSpPr>
          <p:spPr bwMode="auto">
            <a:xfrm>
              <a:off x="3768" y="3508"/>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12" name="Freeform 60"/>
            <p:cNvSpPr>
              <a:spLocks/>
            </p:cNvSpPr>
            <p:nvPr/>
          </p:nvSpPr>
          <p:spPr bwMode="auto">
            <a:xfrm>
              <a:off x="5554" y="3586"/>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413" name="Freeform 61"/>
            <p:cNvSpPr>
              <a:spLocks/>
            </p:cNvSpPr>
            <p:nvPr/>
          </p:nvSpPr>
          <p:spPr bwMode="auto">
            <a:xfrm>
              <a:off x="4990" y="3644"/>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414" name="Freeform 62"/>
            <p:cNvSpPr>
              <a:spLocks/>
            </p:cNvSpPr>
            <p:nvPr/>
          </p:nvSpPr>
          <p:spPr bwMode="auto">
            <a:xfrm>
              <a:off x="4431" y="3613"/>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415" name="Freeform 63"/>
            <p:cNvSpPr>
              <a:spLocks/>
            </p:cNvSpPr>
            <p:nvPr/>
          </p:nvSpPr>
          <p:spPr bwMode="auto">
            <a:xfrm>
              <a:off x="3938" y="3511"/>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416" name="Freeform 64"/>
            <p:cNvSpPr>
              <a:spLocks/>
            </p:cNvSpPr>
            <p:nvPr/>
          </p:nvSpPr>
          <p:spPr bwMode="auto">
            <a:xfrm>
              <a:off x="5349" y="3514"/>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17" name="Freeform 65"/>
            <p:cNvSpPr>
              <a:spLocks/>
            </p:cNvSpPr>
            <p:nvPr/>
          </p:nvSpPr>
          <p:spPr bwMode="auto">
            <a:xfrm>
              <a:off x="4922" y="3402"/>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18" name="Freeform 66"/>
            <p:cNvSpPr>
              <a:spLocks/>
            </p:cNvSpPr>
            <p:nvPr/>
          </p:nvSpPr>
          <p:spPr bwMode="auto">
            <a:xfrm>
              <a:off x="5331" y="3659"/>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19" name="Freeform 67"/>
            <p:cNvSpPr>
              <a:spLocks/>
            </p:cNvSpPr>
            <p:nvPr/>
          </p:nvSpPr>
          <p:spPr bwMode="auto">
            <a:xfrm>
              <a:off x="5334" y="3657"/>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0" name="Freeform 68"/>
            <p:cNvSpPr>
              <a:spLocks/>
            </p:cNvSpPr>
            <p:nvPr/>
          </p:nvSpPr>
          <p:spPr bwMode="auto">
            <a:xfrm>
              <a:off x="5203" y="3580"/>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1" name="Freeform 69"/>
            <p:cNvSpPr>
              <a:spLocks/>
            </p:cNvSpPr>
            <p:nvPr/>
          </p:nvSpPr>
          <p:spPr bwMode="auto">
            <a:xfrm>
              <a:off x="5234" y="3621"/>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2" name="Freeform 70"/>
            <p:cNvSpPr>
              <a:spLocks/>
            </p:cNvSpPr>
            <p:nvPr/>
          </p:nvSpPr>
          <p:spPr bwMode="auto">
            <a:xfrm>
              <a:off x="5412" y="3860"/>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3" name="Freeform 71"/>
            <p:cNvSpPr>
              <a:spLocks/>
            </p:cNvSpPr>
            <p:nvPr/>
          </p:nvSpPr>
          <p:spPr bwMode="auto">
            <a:xfrm>
              <a:off x="5380" y="3755"/>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4" name="Freeform 72"/>
            <p:cNvSpPr>
              <a:spLocks/>
            </p:cNvSpPr>
            <p:nvPr/>
          </p:nvSpPr>
          <p:spPr bwMode="auto">
            <a:xfrm>
              <a:off x="5366" y="3755"/>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5" name="Freeform 73"/>
            <p:cNvSpPr>
              <a:spLocks/>
            </p:cNvSpPr>
            <p:nvPr/>
          </p:nvSpPr>
          <p:spPr bwMode="auto">
            <a:xfrm>
              <a:off x="4165" y="3499"/>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6" name="Freeform 74"/>
            <p:cNvSpPr>
              <a:spLocks/>
            </p:cNvSpPr>
            <p:nvPr/>
          </p:nvSpPr>
          <p:spPr bwMode="auto">
            <a:xfrm>
              <a:off x="4648" y="3459"/>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7" name="Freeform 75"/>
            <p:cNvSpPr>
              <a:spLocks/>
            </p:cNvSpPr>
            <p:nvPr/>
          </p:nvSpPr>
          <p:spPr bwMode="auto">
            <a:xfrm>
              <a:off x="5003" y="3451"/>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8" name="Freeform 76"/>
            <p:cNvSpPr>
              <a:spLocks/>
            </p:cNvSpPr>
            <p:nvPr/>
          </p:nvSpPr>
          <p:spPr bwMode="auto">
            <a:xfrm>
              <a:off x="5154" y="3461"/>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9" name="Freeform 77"/>
            <p:cNvSpPr>
              <a:spLocks/>
            </p:cNvSpPr>
            <p:nvPr/>
          </p:nvSpPr>
          <p:spPr bwMode="auto">
            <a:xfrm>
              <a:off x="5122" y="3461"/>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0" name="Freeform 78"/>
            <p:cNvSpPr>
              <a:spLocks/>
            </p:cNvSpPr>
            <p:nvPr/>
          </p:nvSpPr>
          <p:spPr bwMode="auto">
            <a:xfrm>
              <a:off x="3652" y="3508"/>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1" name="Freeform 79"/>
            <p:cNvSpPr>
              <a:spLocks/>
            </p:cNvSpPr>
            <p:nvPr/>
          </p:nvSpPr>
          <p:spPr bwMode="auto">
            <a:xfrm>
              <a:off x="4032" y="3580"/>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2" name="Freeform 80"/>
            <p:cNvSpPr>
              <a:spLocks/>
            </p:cNvSpPr>
            <p:nvPr/>
          </p:nvSpPr>
          <p:spPr bwMode="auto">
            <a:xfrm>
              <a:off x="4154" y="3623"/>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3" name="Freeform 81"/>
            <p:cNvSpPr>
              <a:spLocks/>
            </p:cNvSpPr>
            <p:nvPr/>
          </p:nvSpPr>
          <p:spPr bwMode="auto">
            <a:xfrm>
              <a:off x="4305" y="3857"/>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4" name="Freeform 82"/>
            <p:cNvSpPr>
              <a:spLocks/>
            </p:cNvSpPr>
            <p:nvPr/>
          </p:nvSpPr>
          <p:spPr bwMode="auto">
            <a:xfrm>
              <a:off x="4226" y="3668"/>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5" name="Freeform 83"/>
            <p:cNvSpPr>
              <a:spLocks/>
            </p:cNvSpPr>
            <p:nvPr/>
          </p:nvSpPr>
          <p:spPr bwMode="auto">
            <a:xfrm>
              <a:off x="4198" y="3674"/>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6" name="Freeform 84"/>
            <p:cNvSpPr>
              <a:spLocks/>
            </p:cNvSpPr>
            <p:nvPr/>
          </p:nvSpPr>
          <p:spPr bwMode="auto">
            <a:xfrm>
              <a:off x="4281" y="3767"/>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7" name="Freeform 85"/>
            <p:cNvSpPr>
              <a:spLocks/>
            </p:cNvSpPr>
            <p:nvPr/>
          </p:nvSpPr>
          <p:spPr bwMode="auto">
            <a:xfrm>
              <a:off x="4258" y="3767"/>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8" name="Freeform 86"/>
            <p:cNvSpPr>
              <a:spLocks/>
            </p:cNvSpPr>
            <p:nvPr/>
          </p:nvSpPr>
          <p:spPr bwMode="auto">
            <a:xfrm>
              <a:off x="4333" y="3795"/>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9" name="Freeform 87"/>
            <p:cNvSpPr>
              <a:spLocks/>
            </p:cNvSpPr>
            <p:nvPr/>
          </p:nvSpPr>
          <p:spPr bwMode="auto">
            <a:xfrm>
              <a:off x="4216" y="3799"/>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0" name="Freeform 88"/>
            <p:cNvSpPr>
              <a:spLocks/>
            </p:cNvSpPr>
            <p:nvPr/>
          </p:nvSpPr>
          <p:spPr bwMode="auto">
            <a:xfrm>
              <a:off x="3676" y="3915"/>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1" name="Freeform 89"/>
            <p:cNvSpPr>
              <a:spLocks/>
            </p:cNvSpPr>
            <p:nvPr/>
          </p:nvSpPr>
          <p:spPr bwMode="auto">
            <a:xfrm>
              <a:off x="3931" y="3678"/>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2" name="Freeform 90"/>
            <p:cNvSpPr>
              <a:spLocks/>
            </p:cNvSpPr>
            <p:nvPr/>
          </p:nvSpPr>
          <p:spPr bwMode="auto">
            <a:xfrm>
              <a:off x="3818" y="3866"/>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3" name="Freeform 91"/>
            <p:cNvSpPr>
              <a:spLocks/>
            </p:cNvSpPr>
            <p:nvPr/>
          </p:nvSpPr>
          <p:spPr bwMode="auto">
            <a:xfrm>
              <a:off x="3661" y="3700"/>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4" name="Freeform 92"/>
            <p:cNvSpPr>
              <a:spLocks/>
            </p:cNvSpPr>
            <p:nvPr/>
          </p:nvSpPr>
          <p:spPr bwMode="auto">
            <a:xfrm>
              <a:off x="3730" y="3703"/>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5" name="Freeform 93"/>
            <p:cNvSpPr>
              <a:spLocks/>
            </p:cNvSpPr>
            <p:nvPr/>
          </p:nvSpPr>
          <p:spPr bwMode="auto">
            <a:xfrm>
              <a:off x="3663" y="3743"/>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6" name="Freeform 94"/>
            <p:cNvSpPr>
              <a:spLocks/>
            </p:cNvSpPr>
            <p:nvPr/>
          </p:nvSpPr>
          <p:spPr bwMode="auto">
            <a:xfrm>
              <a:off x="3857" y="3563"/>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7" name="Freeform 95"/>
            <p:cNvSpPr>
              <a:spLocks/>
            </p:cNvSpPr>
            <p:nvPr/>
          </p:nvSpPr>
          <p:spPr bwMode="auto">
            <a:xfrm>
              <a:off x="3693" y="3645"/>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8" name="Freeform 96"/>
            <p:cNvSpPr>
              <a:spLocks/>
            </p:cNvSpPr>
            <p:nvPr/>
          </p:nvSpPr>
          <p:spPr bwMode="auto">
            <a:xfrm>
              <a:off x="5168" y="3519"/>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9" name="Freeform 97"/>
            <p:cNvSpPr>
              <a:spLocks/>
            </p:cNvSpPr>
            <p:nvPr/>
          </p:nvSpPr>
          <p:spPr bwMode="auto">
            <a:xfrm>
              <a:off x="4745" y="3533"/>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0" name="Freeform 98"/>
            <p:cNvSpPr>
              <a:spLocks/>
            </p:cNvSpPr>
            <p:nvPr/>
          </p:nvSpPr>
          <p:spPr bwMode="auto">
            <a:xfrm>
              <a:off x="4472" y="3866"/>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1" name="Freeform 99"/>
            <p:cNvSpPr>
              <a:spLocks/>
            </p:cNvSpPr>
            <p:nvPr/>
          </p:nvSpPr>
          <p:spPr bwMode="auto">
            <a:xfrm>
              <a:off x="4486" y="3794"/>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2" name="Freeform 100"/>
            <p:cNvSpPr>
              <a:spLocks/>
            </p:cNvSpPr>
            <p:nvPr/>
          </p:nvSpPr>
          <p:spPr bwMode="auto">
            <a:xfrm>
              <a:off x="5149" y="3814"/>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3" name="Freeform 101"/>
            <p:cNvSpPr>
              <a:spLocks/>
            </p:cNvSpPr>
            <p:nvPr/>
          </p:nvSpPr>
          <p:spPr bwMode="auto">
            <a:xfrm>
              <a:off x="4785" y="3810"/>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4" name="Freeform 102"/>
            <p:cNvSpPr>
              <a:spLocks/>
            </p:cNvSpPr>
            <p:nvPr/>
          </p:nvSpPr>
          <p:spPr bwMode="auto">
            <a:xfrm>
              <a:off x="4785" y="3838"/>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5" name="Freeform 103"/>
            <p:cNvSpPr>
              <a:spLocks/>
            </p:cNvSpPr>
            <p:nvPr/>
          </p:nvSpPr>
          <p:spPr bwMode="auto">
            <a:xfrm>
              <a:off x="4475" y="3404"/>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6" name="Freeform 104"/>
            <p:cNvSpPr>
              <a:spLocks/>
            </p:cNvSpPr>
            <p:nvPr/>
          </p:nvSpPr>
          <p:spPr bwMode="auto">
            <a:xfrm>
              <a:off x="4898" y="3882"/>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00457" name="Group 105"/>
          <p:cNvGrpSpPr>
            <a:grpSpLocks/>
          </p:cNvGrpSpPr>
          <p:nvPr/>
        </p:nvGrpSpPr>
        <p:grpSpPr bwMode="auto">
          <a:xfrm>
            <a:off x="8645525" y="5013325"/>
            <a:ext cx="334963" cy="574675"/>
            <a:chOff x="5446" y="3158"/>
            <a:chExt cx="211" cy="362"/>
          </a:xfrm>
        </p:grpSpPr>
        <p:sp>
          <p:nvSpPr>
            <p:cNvPr id="100458" name="Line 106"/>
            <p:cNvSpPr>
              <a:spLocks noChangeShapeType="1"/>
            </p:cNvSpPr>
            <p:nvPr/>
          </p:nvSpPr>
          <p:spPr bwMode="auto">
            <a:xfrm flipV="1">
              <a:off x="5548" y="3262"/>
              <a:ext cx="0" cy="258"/>
            </a:xfrm>
            <a:prstGeom prst="line">
              <a:avLst/>
            </a:prstGeom>
            <a:noFill/>
            <a:ln w="12700">
              <a:solidFill>
                <a:schemeClr val="bg2"/>
              </a:solidFill>
              <a:round/>
              <a:headEnd/>
              <a:tailEnd/>
            </a:ln>
            <a:effectLst/>
          </p:spPr>
          <p:txBody>
            <a:bodyPr/>
            <a:lstStyle/>
            <a:p>
              <a:endParaRPr lang="en-US"/>
            </a:p>
          </p:txBody>
        </p:sp>
        <p:grpSp>
          <p:nvGrpSpPr>
            <p:cNvPr id="100459" name="Group 107"/>
            <p:cNvGrpSpPr>
              <a:grpSpLocks/>
            </p:cNvGrpSpPr>
            <p:nvPr/>
          </p:nvGrpSpPr>
          <p:grpSpPr bwMode="auto">
            <a:xfrm>
              <a:off x="5446" y="3158"/>
              <a:ext cx="211" cy="190"/>
              <a:chOff x="5446" y="3158"/>
              <a:chExt cx="211" cy="190"/>
            </a:xfrm>
          </p:grpSpPr>
          <p:sp>
            <p:nvSpPr>
              <p:cNvPr id="100460" name="Line 108"/>
              <p:cNvSpPr>
                <a:spLocks noChangeShapeType="1"/>
              </p:cNvSpPr>
              <p:nvPr/>
            </p:nvSpPr>
            <p:spPr bwMode="auto">
              <a:xfrm>
                <a:off x="5567" y="3261"/>
                <a:ext cx="77" cy="45"/>
              </a:xfrm>
              <a:prstGeom prst="line">
                <a:avLst/>
              </a:prstGeom>
              <a:noFill/>
              <a:ln w="12700">
                <a:solidFill>
                  <a:schemeClr val="accent2"/>
                </a:solidFill>
                <a:round/>
                <a:headEnd/>
                <a:tailEnd/>
              </a:ln>
              <a:effectLst/>
            </p:spPr>
            <p:txBody>
              <a:bodyPr/>
              <a:lstStyle/>
              <a:p>
                <a:endParaRPr lang="en-US"/>
              </a:p>
            </p:txBody>
          </p:sp>
          <p:sp>
            <p:nvSpPr>
              <p:cNvPr id="100461" name="Line 109"/>
              <p:cNvSpPr>
                <a:spLocks noChangeShapeType="1"/>
              </p:cNvSpPr>
              <p:nvPr/>
            </p:nvSpPr>
            <p:spPr bwMode="auto">
              <a:xfrm>
                <a:off x="5458" y="3206"/>
                <a:ext cx="77" cy="45"/>
              </a:xfrm>
              <a:prstGeom prst="line">
                <a:avLst/>
              </a:prstGeom>
              <a:noFill/>
              <a:ln w="12700">
                <a:solidFill>
                  <a:schemeClr val="accent2"/>
                </a:solidFill>
                <a:round/>
                <a:headEnd/>
                <a:tailEnd/>
              </a:ln>
              <a:effectLst/>
            </p:spPr>
            <p:txBody>
              <a:bodyPr/>
              <a:lstStyle/>
              <a:p>
                <a:endParaRPr lang="en-US"/>
              </a:p>
            </p:txBody>
          </p:sp>
          <p:sp>
            <p:nvSpPr>
              <p:cNvPr id="100462" name="Line 110"/>
              <p:cNvSpPr>
                <a:spLocks noChangeShapeType="1"/>
              </p:cNvSpPr>
              <p:nvPr/>
            </p:nvSpPr>
            <p:spPr bwMode="auto">
              <a:xfrm flipV="1">
                <a:off x="5494" y="3271"/>
                <a:ext cx="41" cy="77"/>
              </a:xfrm>
              <a:prstGeom prst="line">
                <a:avLst/>
              </a:prstGeom>
              <a:noFill/>
              <a:ln w="12700">
                <a:solidFill>
                  <a:schemeClr val="accent2"/>
                </a:solidFill>
                <a:round/>
                <a:headEnd/>
                <a:tailEnd/>
              </a:ln>
              <a:effectLst/>
            </p:spPr>
            <p:txBody>
              <a:bodyPr/>
              <a:lstStyle/>
              <a:p>
                <a:endParaRPr lang="en-US"/>
              </a:p>
            </p:txBody>
          </p:sp>
          <p:sp>
            <p:nvSpPr>
              <p:cNvPr id="100463" name="Line 111"/>
              <p:cNvSpPr>
                <a:spLocks noChangeShapeType="1"/>
              </p:cNvSpPr>
              <p:nvPr/>
            </p:nvSpPr>
            <p:spPr bwMode="auto">
              <a:xfrm flipV="1">
                <a:off x="5446" y="3261"/>
                <a:ext cx="73" cy="17"/>
              </a:xfrm>
              <a:prstGeom prst="line">
                <a:avLst/>
              </a:prstGeom>
              <a:noFill/>
              <a:ln w="12700">
                <a:solidFill>
                  <a:schemeClr val="accent2"/>
                </a:solidFill>
                <a:round/>
                <a:headEnd/>
                <a:tailEnd/>
              </a:ln>
              <a:effectLst/>
            </p:spPr>
            <p:txBody>
              <a:bodyPr/>
              <a:lstStyle/>
              <a:p>
                <a:endParaRPr lang="en-US"/>
              </a:p>
            </p:txBody>
          </p:sp>
          <p:sp>
            <p:nvSpPr>
              <p:cNvPr id="100464" name="Line 112"/>
              <p:cNvSpPr>
                <a:spLocks noChangeShapeType="1"/>
              </p:cNvSpPr>
              <p:nvPr/>
            </p:nvSpPr>
            <p:spPr bwMode="auto">
              <a:xfrm flipV="1">
                <a:off x="5574" y="3216"/>
                <a:ext cx="83" cy="18"/>
              </a:xfrm>
              <a:prstGeom prst="line">
                <a:avLst/>
              </a:prstGeom>
              <a:noFill/>
              <a:ln w="12700">
                <a:solidFill>
                  <a:schemeClr val="accent2"/>
                </a:solidFill>
                <a:round/>
                <a:headEnd/>
                <a:tailEnd/>
              </a:ln>
              <a:effectLst/>
            </p:spPr>
            <p:txBody>
              <a:bodyPr/>
              <a:lstStyle/>
              <a:p>
                <a:endParaRPr lang="en-US"/>
              </a:p>
            </p:txBody>
          </p:sp>
          <p:sp>
            <p:nvSpPr>
              <p:cNvPr id="100465" name="Line 113"/>
              <p:cNvSpPr>
                <a:spLocks noChangeShapeType="1"/>
              </p:cNvSpPr>
              <p:nvPr/>
            </p:nvSpPr>
            <p:spPr bwMode="auto">
              <a:xfrm flipH="1">
                <a:off x="5555" y="3158"/>
                <a:ext cx="35" cy="72"/>
              </a:xfrm>
              <a:prstGeom prst="line">
                <a:avLst/>
              </a:prstGeom>
              <a:noFill/>
              <a:ln w="12700">
                <a:solidFill>
                  <a:schemeClr val="accent2"/>
                </a:solidFill>
                <a:round/>
                <a:headEnd/>
                <a:tailEnd/>
              </a:ln>
              <a:effectLst/>
            </p:spPr>
            <p:txBody>
              <a:bodyPr/>
              <a:lstStyle/>
              <a:p>
                <a:endParaRPr lang="en-US"/>
              </a:p>
            </p:txBody>
          </p:sp>
        </p:grpSp>
      </p:grpSp>
      <p:sp>
        <p:nvSpPr>
          <p:cNvPr id="100466" name="Freeform 114"/>
          <p:cNvSpPr>
            <a:spLocks/>
          </p:cNvSpPr>
          <p:nvPr/>
        </p:nvSpPr>
        <p:spPr bwMode="auto">
          <a:xfrm>
            <a:off x="8026400" y="5729288"/>
            <a:ext cx="136525" cy="163512"/>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60375" y="1947863"/>
            <a:ext cx="4395788" cy="46132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79" name="Rectangle 3"/>
          <p:cNvSpPr>
            <a:spLocks noChangeArrowheads="1"/>
          </p:cNvSpPr>
          <p:nvPr/>
        </p:nvSpPr>
        <p:spPr bwMode="auto">
          <a:xfrm>
            <a:off x="563563" y="1960563"/>
            <a:ext cx="8566150" cy="264477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main(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 racer(7);</a:t>
            </a:r>
          </a:p>
          <a:p>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racer.turn_around( );</a:t>
            </a:r>
          </a:p>
          <a:p>
            <a:r>
              <a:rPr lang="en-US" altLang="zh-CN" b="1">
                <a:solidFill>
                  <a:schemeClr val="accent2"/>
                </a:solidFill>
                <a:latin typeface="Arial" charset="0"/>
                <a:ea typeface="宋体" pitchFamily="2" charset="-122"/>
              </a:rPr>
              <a:t>   racer.move( );</a:t>
            </a:r>
            <a:endParaRPr lang="en-US" altLang="zh-CN" b="1">
              <a:solidFill>
                <a:schemeClr val="bg2"/>
              </a:solidFill>
              <a:latin typeface="Arial" charset="0"/>
              <a:ea typeface="宋体" pitchFamily="2" charset="-122"/>
            </a:endParaRPr>
          </a:p>
          <a:p>
            <a:r>
              <a:rPr lang="en-US" altLang="zh-CN">
                <a:solidFill>
                  <a:srgbClr val="000000"/>
                </a:solidFill>
                <a:latin typeface="Arial" charset="0"/>
                <a:ea typeface="宋体" pitchFamily="2" charset="-122"/>
              </a:rPr>
              <a:t>   . . .</a:t>
            </a:r>
          </a:p>
        </p:txBody>
      </p:sp>
      <p:sp>
        <p:nvSpPr>
          <p:cNvPr id="24580" name="Rectangle 4"/>
          <p:cNvSpPr>
            <a:spLocks noGrp="1" noChangeArrowheads="1"/>
          </p:cNvSpPr>
          <p:nvPr>
            <p:ph type="title"/>
          </p:nvPr>
        </p:nvSpPr>
        <p:spPr>
          <a:noFill/>
          <a:ln/>
        </p:spPr>
        <p:txBody>
          <a:bodyPr/>
          <a:lstStyle/>
          <a:p>
            <a:r>
              <a:rPr lang="en-US" altLang="zh-CN">
                <a:ea typeface="宋体" pitchFamily="2" charset="-122"/>
              </a:rPr>
              <a:t>The move Function</a:t>
            </a:r>
          </a:p>
        </p:txBody>
      </p:sp>
      <p:sp>
        <p:nvSpPr>
          <p:cNvPr id="24581" name="Rectangle 5"/>
          <p:cNvSpPr>
            <a:spLocks noGrp="1" noChangeArrowheads="1"/>
          </p:cNvSpPr>
          <p:nvPr>
            <p:ph type="body" sz="half" idx="1"/>
          </p:nvPr>
        </p:nvSpPr>
        <p:spPr>
          <a:xfrm>
            <a:off x="4991100" y="1873250"/>
            <a:ext cx="4140200" cy="4114800"/>
          </a:xfrm>
          <a:noFill/>
          <a:ln/>
        </p:spPr>
        <p:txBody>
          <a:bodyPr/>
          <a:lstStyle/>
          <a:p>
            <a:pPr marL="0" indent="0">
              <a:buFont typeface="Monotype Sorts" pitchFamily="2" charset="2"/>
              <a:buNone/>
            </a:pPr>
            <a:r>
              <a:rPr lang="en-US" altLang="zh-CN">
                <a:effectLst/>
                <a:ea typeface="宋体" pitchFamily="2" charset="-122"/>
              </a:rPr>
              <a:t>When we activate move, the computer signals the car to move forward one foot. </a:t>
            </a:r>
          </a:p>
        </p:txBody>
      </p:sp>
      <p:sp>
        <p:nvSpPr>
          <p:cNvPr id="24582" name="Freeform 6"/>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583" name="Freeform 7"/>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grpSp>
        <p:nvGrpSpPr>
          <p:cNvPr id="24680" name="Group 104"/>
          <p:cNvGrpSpPr>
            <a:grpSpLocks/>
          </p:cNvGrpSpPr>
          <p:nvPr/>
        </p:nvGrpSpPr>
        <p:grpSpPr bwMode="auto">
          <a:xfrm>
            <a:off x="5797550" y="5400675"/>
            <a:ext cx="3325813" cy="912813"/>
            <a:chOff x="3652" y="3402"/>
            <a:chExt cx="2095" cy="575"/>
          </a:xfrm>
        </p:grpSpPr>
        <p:sp>
          <p:nvSpPr>
            <p:cNvPr id="24584" name="Freeform 8"/>
            <p:cNvSpPr>
              <a:spLocks/>
            </p:cNvSpPr>
            <p:nvPr/>
          </p:nvSpPr>
          <p:spPr bwMode="auto">
            <a:xfrm>
              <a:off x="5007" y="3418"/>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585" name="Freeform 9"/>
            <p:cNvSpPr>
              <a:spLocks/>
            </p:cNvSpPr>
            <p:nvPr/>
          </p:nvSpPr>
          <p:spPr bwMode="auto">
            <a:xfrm>
              <a:off x="3656" y="3414"/>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24586" name="Freeform 10"/>
            <p:cNvSpPr>
              <a:spLocks/>
            </p:cNvSpPr>
            <p:nvPr/>
          </p:nvSpPr>
          <p:spPr bwMode="auto">
            <a:xfrm>
              <a:off x="4497" y="3793"/>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7" name="Freeform 11"/>
            <p:cNvSpPr>
              <a:spLocks/>
            </p:cNvSpPr>
            <p:nvPr/>
          </p:nvSpPr>
          <p:spPr bwMode="auto">
            <a:xfrm>
              <a:off x="4787" y="3811"/>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588" name="Freeform 12"/>
            <p:cNvSpPr>
              <a:spLocks/>
            </p:cNvSpPr>
            <p:nvPr/>
          </p:nvSpPr>
          <p:spPr bwMode="auto">
            <a:xfrm>
              <a:off x="4791" y="3823"/>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589" name="Freeform 13"/>
            <p:cNvSpPr>
              <a:spLocks/>
            </p:cNvSpPr>
            <p:nvPr/>
          </p:nvSpPr>
          <p:spPr bwMode="auto">
            <a:xfrm>
              <a:off x="5171" y="3848"/>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590" name="Freeform 14"/>
            <p:cNvSpPr>
              <a:spLocks/>
            </p:cNvSpPr>
            <p:nvPr/>
          </p:nvSpPr>
          <p:spPr bwMode="auto">
            <a:xfrm>
              <a:off x="5306" y="3638"/>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591" name="Freeform 15"/>
            <p:cNvSpPr>
              <a:spLocks/>
            </p:cNvSpPr>
            <p:nvPr/>
          </p:nvSpPr>
          <p:spPr bwMode="auto">
            <a:xfrm>
              <a:off x="5326" y="3651"/>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592" name="Freeform 16"/>
            <p:cNvSpPr>
              <a:spLocks/>
            </p:cNvSpPr>
            <p:nvPr/>
          </p:nvSpPr>
          <p:spPr bwMode="auto">
            <a:xfrm>
              <a:off x="5344" y="3729"/>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593" name="Freeform 17"/>
            <p:cNvSpPr>
              <a:spLocks/>
            </p:cNvSpPr>
            <p:nvPr/>
          </p:nvSpPr>
          <p:spPr bwMode="auto">
            <a:xfrm>
              <a:off x="5381" y="3674"/>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594" name="Freeform 18"/>
            <p:cNvSpPr>
              <a:spLocks/>
            </p:cNvSpPr>
            <p:nvPr/>
          </p:nvSpPr>
          <p:spPr bwMode="auto">
            <a:xfrm>
              <a:off x="5332" y="3744"/>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595" name="Freeform 19"/>
            <p:cNvSpPr>
              <a:spLocks/>
            </p:cNvSpPr>
            <p:nvPr/>
          </p:nvSpPr>
          <p:spPr bwMode="auto">
            <a:xfrm>
              <a:off x="5383" y="3793"/>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596" name="Freeform 20"/>
            <p:cNvSpPr>
              <a:spLocks/>
            </p:cNvSpPr>
            <p:nvPr/>
          </p:nvSpPr>
          <p:spPr bwMode="auto">
            <a:xfrm>
              <a:off x="5282" y="3599"/>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597" name="Freeform 21"/>
            <p:cNvSpPr>
              <a:spLocks/>
            </p:cNvSpPr>
            <p:nvPr/>
          </p:nvSpPr>
          <p:spPr bwMode="auto">
            <a:xfrm>
              <a:off x="4171" y="3648"/>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598" name="Freeform 22"/>
            <p:cNvSpPr>
              <a:spLocks/>
            </p:cNvSpPr>
            <p:nvPr/>
          </p:nvSpPr>
          <p:spPr bwMode="auto">
            <a:xfrm>
              <a:off x="4192" y="3660"/>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599" name="Freeform 23"/>
            <p:cNvSpPr>
              <a:spLocks/>
            </p:cNvSpPr>
            <p:nvPr/>
          </p:nvSpPr>
          <p:spPr bwMode="auto">
            <a:xfrm>
              <a:off x="4127" y="3595"/>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600" name="Freeform 24"/>
            <p:cNvSpPr>
              <a:spLocks/>
            </p:cNvSpPr>
            <p:nvPr/>
          </p:nvSpPr>
          <p:spPr bwMode="auto">
            <a:xfrm>
              <a:off x="4205" y="3685"/>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601" name="Freeform 25"/>
            <p:cNvSpPr>
              <a:spLocks/>
            </p:cNvSpPr>
            <p:nvPr/>
          </p:nvSpPr>
          <p:spPr bwMode="auto">
            <a:xfrm>
              <a:off x="4244" y="3730"/>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02" name="Freeform 26"/>
            <p:cNvSpPr>
              <a:spLocks/>
            </p:cNvSpPr>
            <p:nvPr/>
          </p:nvSpPr>
          <p:spPr bwMode="auto">
            <a:xfrm>
              <a:off x="4251" y="3682"/>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603" name="Freeform 27"/>
            <p:cNvSpPr>
              <a:spLocks/>
            </p:cNvSpPr>
            <p:nvPr/>
          </p:nvSpPr>
          <p:spPr bwMode="auto">
            <a:xfrm>
              <a:off x="4202" y="3789"/>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604" name="Freeform 28"/>
            <p:cNvSpPr>
              <a:spLocks/>
            </p:cNvSpPr>
            <p:nvPr/>
          </p:nvSpPr>
          <p:spPr bwMode="auto">
            <a:xfrm>
              <a:off x="4324" y="3779"/>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605" name="Freeform 29"/>
            <p:cNvSpPr>
              <a:spLocks/>
            </p:cNvSpPr>
            <p:nvPr/>
          </p:nvSpPr>
          <p:spPr bwMode="auto">
            <a:xfrm>
              <a:off x="4891" y="3432"/>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06" name="Freeform 30"/>
            <p:cNvSpPr>
              <a:spLocks/>
            </p:cNvSpPr>
            <p:nvPr/>
          </p:nvSpPr>
          <p:spPr bwMode="auto">
            <a:xfrm>
              <a:off x="4121" y="3519"/>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07" name="Freeform 31"/>
            <p:cNvSpPr>
              <a:spLocks/>
            </p:cNvSpPr>
            <p:nvPr/>
          </p:nvSpPr>
          <p:spPr bwMode="auto">
            <a:xfrm>
              <a:off x="3731" y="3702"/>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08" name="Freeform 32"/>
            <p:cNvSpPr>
              <a:spLocks/>
            </p:cNvSpPr>
            <p:nvPr/>
          </p:nvSpPr>
          <p:spPr bwMode="auto">
            <a:xfrm>
              <a:off x="3742" y="3767"/>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09" name="Freeform 33"/>
            <p:cNvSpPr>
              <a:spLocks/>
            </p:cNvSpPr>
            <p:nvPr/>
          </p:nvSpPr>
          <p:spPr bwMode="auto">
            <a:xfrm>
              <a:off x="3681" y="3764"/>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10" name="Freeform 34"/>
            <p:cNvSpPr>
              <a:spLocks/>
            </p:cNvSpPr>
            <p:nvPr/>
          </p:nvSpPr>
          <p:spPr bwMode="auto">
            <a:xfrm>
              <a:off x="3668" y="3702"/>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11" name="Freeform 35"/>
            <p:cNvSpPr>
              <a:spLocks/>
            </p:cNvSpPr>
            <p:nvPr/>
          </p:nvSpPr>
          <p:spPr bwMode="auto">
            <a:xfrm>
              <a:off x="3663" y="3800"/>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12" name="Freeform 36"/>
            <p:cNvSpPr>
              <a:spLocks/>
            </p:cNvSpPr>
            <p:nvPr/>
          </p:nvSpPr>
          <p:spPr bwMode="auto">
            <a:xfrm>
              <a:off x="3957" y="3691"/>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24613" name="Freeform 37"/>
            <p:cNvSpPr>
              <a:spLocks/>
            </p:cNvSpPr>
            <p:nvPr/>
          </p:nvSpPr>
          <p:spPr bwMode="auto">
            <a:xfrm>
              <a:off x="3968" y="3709"/>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14" name="Freeform 38"/>
            <p:cNvSpPr>
              <a:spLocks/>
            </p:cNvSpPr>
            <p:nvPr/>
          </p:nvSpPr>
          <p:spPr bwMode="auto">
            <a:xfrm>
              <a:off x="3864" y="3577"/>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15" name="Freeform 39"/>
            <p:cNvSpPr>
              <a:spLocks/>
            </p:cNvSpPr>
            <p:nvPr/>
          </p:nvSpPr>
          <p:spPr bwMode="auto">
            <a:xfrm>
              <a:off x="3864" y="3574"/>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616" name="Freeform 40"/>
            <p:cNvSpPr>
              <a:spLocks/>
            </p:cNvSpPr>
            <p:nvPr/>
          </p:nvSpPr>
          <p:spPr bwMode="auto">
            <a:xfrm>
              <a:off x="5687" y="3590"/>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17" name="Freeform 41"/>
            <p:cNvSpPr>
              <a:spLocks/>
            </p:cNvSpPr>
            <p:nvPr/>
          </p:nvSpPr>
          <p:spPr bwMode="auto">
            <a:xfrm>
              <a:off x="5148" y="3461"/>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618" name="Freeform 42"/>
            <p:cNvSpPr>
              <a:spLocks/>
            </p:cNvSpPr>
            <p:nvPr/>
          </p:nvSpPr>
          <p:spPr bwMode="auto">
            <a:xfrm>
              <a:off x="4482" y="3408"/>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619" name="Freeform 43"/>
            <p:cNvSpPr>
              <a:spLocks/>
            </p:cNvSpPr>
            <p:nvPr/>
          </p:nvSpPr>
          <p:spPr bwMode="auto">
            <a:xfrm>
              <a:off x="4511" y="3419"/>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620" name="Freeform 44"/>
            <p:cNvSpPr>
              <a:spLocks/>
            </p:cNvSpPr>
            <p:nvPr/>
          </p:nvSpPr>
          <p:spPr bwMode="auto">
            <a:xfrm>
              <a:off x="4556" y="3427"/>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21" name="Freeform 45"/>
            <p:cNvSpPr>
              <a:spLocks/>
            </p:cNvSpPr>
            <p:nvPr/>
          </p:nvSpPr>
          <p:spPr bwMode="auto">
            <a:xfrm>
              <a:off x="4950" y="3486"/>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22" name="Freeform 46"/>
            <p:cNvSpPr>
              <a:spLocks/>
            </p:cNvSpPr>
            <p:nvPr/>
          </p:nvSpPr>
          <p:spPr bwMode="auto">
            <a:xfrm>
              <a:off x="5505" y="3622"/>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23" name="Freeform 47"/>
            <p:cNvSpPr>
              <a:spLocks/>
            </p:cNvSpPr>
            <p:nvPr/>
          </p:nvSpPr>
          <p:spPr bwMode="auto">
            <a:xfrm>
              <a:off x="5549" y="3730"/>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24" name="Freeform 48"/>
            <p:cNvSpPr>
              <a:spLocks/>
            </p:cNvSpPr>
            <p:nvPr/>
          </p:nvSpPr>
          <p:spPr bwMode="auto">
            <a:xfrm>
              <a:off x="4436" y="3641"/>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25" name="Freeform 49"/>
            <p:cNvSpPr>
              <a:spLocks/>
            </p:cNvSpPr>
            <p:nvPr/>
          </p:nvSpPr>
          <p:spPr bwMode="auto">
            <a:xfrm>
              <a:off x="4476" y="3825"/>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26" name="Freeform 50"/>
            <p:cNvSpPr>
              <a:spLocks/>
            </p:cNvSpPr>
            <p:nvPr/>
          </p:nvSpPr>
          <p:spPr bwMode="auto">
            <a:xfrm>
              <a:off x="5352" y="3516"/>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27" name="Freeform 51"/>
            <p:cNvSpPr>
              <a:spLocks/>
            </p:cNvSpPr>
            <p:nvPr/>
          </p:nvSpPr>
          <p:spPr bwMode="auto">
            <a:xfrm>
              <a:off x="5605" y="3702"/>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28" name="Freeform 52"/>
            <p:cNvSpPr>
              <a:spLocks/>
            </p:cNvSpPr>
            <p:nvPr/>
          </p:nvSpPr>
          <p:spPr bwMode="auto">
            <a:xfrm>
              <a:off x="5699" y="3637"/>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29" name="Freeform 53"/>
            <p:cNvSpPr>
              <a:spLocks/>
            </p:cNvSpPr>
            <p:nvPr/>
          </p:nvSpPr>
          <p:spPr bwMode="auto">
            <a:xfrm>
              <a:off x="5231" y="3410"/>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30" name="Freeform 54"/>
            <p:cNvSpPr>
              <a:spLocks/>
            </p:cNvSpPr>
            <p:nvPr/>
          </p:nvSpPr>
          <p:spPr bwMode="auto">
            <a:xfrm>
              <a:off x="4737" y="3602"/>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31" name="Freeform 55"/>
            <p:cNvSpPr>
              <a:spLocks/>
            </p:cNvSpPr>
            <p:nvPr/>
          </p:nvSpPr>
          <p:spPr bwMode="auto">
            <a:xfrm>
              <a:off x="4294" y="3572"/>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32" name="Freeform 56"/>
            <p:cNvSpPr>
              <a:spLocks/>
            </p:cNvSpPr>
            <p:nvPr/>
          </p:nvSpPr>
          <p:spPr bwMode="auto">
            <a:xfrm>
              <a:off x="3702" y="3712"/>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33" name="Freeform 57"/>
            <p:cNvSpPr>
              <a:spLocks/>
            </p:cNvSpPr>
            <p:nvPr/>
          </p:nvSpPr>
          <p:spPr bwMode="auto">
            <a:xfrm>
              <a:off x="4085" y="3626"/>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34" name="Freeform 58"/>
            <p:cNvSpPr>
              <a:spLocks/>
            </p:cNvSpPr>
            <p:nvPr/>
          </p:nvSpPr>
          <p:spPr bwMode="auto">
            <a:xfrm>
              <a:off x="3768" y="3508"/>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35" name="Freeform 59"/>
            <p:cNvSpPr>
              <a:spLocks/>
            </p:cNvSpPr>
            <p:nvPr/>
          </p:nvSpPr>
          <p:spPr bwMode="auto">
            <a:xfrm>
              <a:off x="5554" y="3586"/>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36" name="Freeform 60"/>
            <p:cNvSpPr>
              <a:spLocks/>
            </p:cNvSpPr>
            <p:nvPr/>
          </p:nvSpPr>
          <p:spPr bwMode="auto">
            <a:xfrm>
              <a:off x="4990" y="3644"/>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37" name="Freeform 61"/>
            <p:cNvSpPr>
              <a:spLocks/>
            </p:cNvSpPr>
            <p:nvPr/>
          </p:nvSpPr>
          <p:spPr bwMode="auto">
            <a:xfrm>
              <a:off x="4431" y="3613"/>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38" name="Freeform 62"/>
            <p:cNvSpPr>
              <a:spLocks/>
            </p:cNvSpPr>
            <p:nvPr/>
          </p:nvSpPr>
          <p:spPr bwMode="auto">
            <a:xfrm>
              <a:off x="3938" y="3511"/>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39" name="Freeform 63"/>
            <p:cNvSpPr>
              <a:spLocks/>
            </p:cNvSpPr>
            <p:nvPr/>
          </p:nvSpPr>
          <p:spPr bwMode="auto">
            <a:xfrm>
              <a:off x="5349" y="3514"/>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0" name="Freeform 64"/>
            <p:cNvSpPr>
              <a:spLocks/>
            </p:cNvSpPr>
            <p:nvPr/>
          </p:nvSpPr>
          <p:spPr bwMode="auto">
            <a:xfrm>
              <a:off x="4922" y="3402"/>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1" name="Freeform 65"/>
            <p:cNvSpPr>
              <a:spLocks/>
            </p:cNvSpPr>
            <p:nvPr/>
          </p:nvSpPr>
          <p:spPr bwMode="auto">
            <a:xfrm>
              <a:off x="5331" y="3659"/>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2" name="Freeform 66"/>
            <p:cNvSpPr>
              <a:spLocks/>
            </p:cNvSpPr>
            <p:nvPr/>
          </p:nvSpPr>
          <p:spPr bwMode="auto">
            <a:xfrm>
              <a:off x="5334" y="3657"/>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3" name="Freeform 67"/>
            <p:cNvSpPr>
              <a:spLocks/>
            </p:cNvSpPr>
            <p:nvPr/>
          </p:nvSpPr>
          <p:spPr bwMode="auto">
            <a:xfrm>
              <a:off x="5203" y="3580"/>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4" name="Freeform 68"/>
            <p:cNvSpPr>
              <a:spLocks/>
            </p:cNvSpPr>
            <p:nvPr/>
          </p:nvSpPr>
          <p:spPr bwMode="auto">
            <a:xfrm>
              <a:off x="5234" y="3621"/>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5" name="Freeform 69"/>
            <p:cNvSpPr>
              <a:spLocks/>
            </p:cNvSpPr>
            <p:nvPr/>
          </p:nvSpPr>
          <p:spPr bwMode="auto">
            <a:xfrm>
              <a:off x="5412" y="3860"/>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6" name="Freeform 70"/>
            <p:cNvSpPr>
              <a:spLocks/>
            </p:cNvSpPr>
            <p:nvPr/>
          </p:nvSpPr>
          <p:spPr bwMode="auto">
            <a:xfrm>
              <a:off x="5380" y="3755"/>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7" name="Freeform 71"/>
            <p:cNvSpPr>
              <a:spLocks/>
            </p:cNvSpPr>
            <p:nvPr/>
          </p:nvSpPr>
          <p:spPr bwMode="auto">
            <a:xfrm>
              <a:off x="5366" y="3755"/>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8" name="Freeform 72"/>
            <p:cNvSpPr>
              <a:spLocks/>
            </p:cNvSpPr>
            <p:nvPr/>
          </p:nvSpPr>
          <p:spPr bwMode="auto">
            <a:xfrm>
              <a:off x="4165" y="3499"/>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9" name="Freeform 73"/>
            <p:cNvSpPr>
              <a:spLocks/>
            </p:cNvSpPr>
            <p:nvPr/>
          </p:nvSpPr>
          <p:spPr bwMode="auto">
            <a:xfrm>
              <a:off x="4648" y="3459"/>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0" name="Freeform 74"/>
            <p:cNvSpPr>
              <a:spLocks/>
            </p:cNvSpPr>
            <p:nvPr/>
          </p:nvSpPr>
          <p:spPr bwMode="auto">
            <a:xfrm>
              <a:off x="5003" y="3451"/>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1" name="Freeform 75"/>
            <p:cNvSpPr>
              <a:spLocks/>
            </p:cNvSpPr>
            <p:nvPr/>
          </p:nvSpPr>
          <p:spPr bwMode="auto">
            <a:xfrm>
              <a:off x="5154" y="3461"/>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2" name="Freeform 76"/>
            <p:cNvSpPr>
              <a:spLocks/>
            </p:cNvSpPr>
            <p:nvPr/>
          </p:nvSpPr>
          <p:spPr bwMode="auto">
            <a:xfrm>
              <a:off x="5122" y="3461"/>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3" name="Freeform 77"/>
            <p:cNvSpPr>
              <a:spLocks/>
            </p:cNvSpPr>
            <p:nvPr/>
          </p:nvSpPr>
          <p:spPr bwMode="auto">
            <a:xfrm>
              <a:off x="3652" y="3508"/>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4" name="Freeform 78"/>
            <p:cNvSpPr>
              <a:spLocks/>
            </p:cNvSpPr>
            <p:nvPr/>
          </p:nvSpPr>
          <p:spPr bwMode="auto">
            <a:xfrm>
              <a:off x="4032" y="3580"/>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5" name="Freeform 79"/>
            <p:cNvSpPr>
              <a:spLocks/>
            </p:cNvSpPr>
            <p:nvPr/>
          </p:nvSpPr>
          <p:spPr bwMode="auto">
            <a:xfrm>
              <a:off x="4154" y="3623"/>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6" name="Freeform 80"/>
            <p:cNvSpPr>
              <a:spLocks/>
            </p:cNvSpPr>
            <p:nvPr/>
          </p:nvSpPr>
          <p:spPr bwMode="auto">
            <a:xfrm>
              <a:off x="4305" y="3857"/>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7" name="Freeform 81"/>
            <p:cNvSpPr>
              <a:spLocks/>
            </p:cNvSpPr>
            <p:nvPr/>
          </p:nvSpPr>
          <p:spPr bwMode="auto">
            <a:xfrm>
              <a:off x="4226" y="3668"/>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8" name="Freeform 82"/>
            <p:cNvSpPr>
              <a:spLocks/>
            </p:cNvSpPr>
            <p:nvPr/>
          </p:nvSpPr>
          <p:spPr bwMode="auto">
            <a:xfrm>
              <a:off x="4198" y="3674"/>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9" name="Freeform 83"/>
            <p:cNvSpPr>
              <a:spLocks/>
            </p:cNvSpPr>
            <p:nvPr/>
          </p:nvSpPr>
          <p:spPr bwMode="auto">
            <a:xfrm>
              <a:off x="4281" y="3767"/>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0" name="Freeform 84"/>
            <p:cNvSpPr>
              <a:spLocks/>
            </p:cNvSpPr>
            <p:nvPr/>
          </p:nvSpPr>
          <p:spPr bwMode="auto">
            <a:xfrm>
              <a:off x="4258" y="3767"/>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1" name="Freeform 85"/>
            <p:cNvSpPr>
              <a:spLocks/>
            </p:cNvSpPr>
            <p:nvPr/>
          </p:nvSpPr>
          <p:spPr bwMode="auto">
            <a:xfrm>
              <a:off x="4333" y="3795"/>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2" name="Freeform 86"/>
            <p:cNvSpPr>
              <a:spLocks/>
            </p:cNvSpPr>
            <p:nvPr/>
          </p:nvSpPr>
          <p:spPr bwMode="auto">
            <a:xfrm>
              <a:off x="4216" y="3799"/>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3" name="Freeform 87"/>
            <p:cNvSpPr>
              <a:spLocks/>
            </p:cNvSpPr>
            <p:nvPr/>
          </p:nvSpPr>
          <p:spPr bwMode="auto">
            <a:xfrm>
              <a:off x="3676" y="3915"/>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4" name="Freeform 88"/>
            <p:cNvSpPr>
              <a:spLocks/>
            </p:cNvSpPr>
            <p:nvPr/>
          </p:nvSpPr>
          <p:spPr bwMode="auto">
            <a:xfrm>
              <a:off x="3931" y="3678"/>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5" name="Freeform 89"/>
            <p:cNvSpPr>
              <a:spLocks/>
            </p:cNvSpPr>
            <p:nvPr/>
          </p:nvSpPr>
          <p:spPr bwMode="auto">
            <a:xfrm>
              <a:off x="3818" y="3866"/>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6" name="Freeform 90"/>
            <p:cNvSpPr>
              <a:spLocks/>
            </p:cNvSpPr>
            <p:nvPr/>
          </p:nvSpPr>
          <p:spPr bwMode="auto">
            <a:xfrm>
              <a:off x="3661" y="3700"/>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7" name="Freeform 91"/>
            <p:cNvSpPr>
              <a:spLocks/>
            </p:cNvSpPr>
            <p:nvPr/>
          </p:nvSpPr>
          <p:spPr bwMode="auto">
            <a:xfrm>
              <a:off x="3730" y="3703"/>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8" name="Freeform 92"/>
            <p:cNvSpPr>
              <a:spLocks/>
            </p:cNvSpPr>
            <p:nvPr/>
          </p:nvSpPr>
          <p:spPr bwMode="auto">
            <a:xfrm>
              <a:off x="3663" y="3743"/>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9" name="Freeform 93"/>
            <p:cNvSpPr>
              <a:spLocks/>
            </p:cNvSpPr>
            <p:nvPr/>
          </p:nvSpPr>
          <p:spPr bwMode="auto">
            <a:xfrm>
              <a:off x="3857" y="3563"/>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0" name="Freeform 94"/>
            <p:cNvSpPr>
              <a:spLocks/>
            </p:cNvSpPr>
            <p:nvPr/>
          </p:nvSpPr>
          <p:spPr bwMode="auto">
            <a:xfrm>
              <a:off x="3693" y="3645"/>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1" name="Freeform 95"/>
            <p:cNvSpPr>
              <a:spLocks/>
            </p:cNvSpPr>
            <p:nvPr/>
          </p:nvSpPr>
          <p:spPr bwMode="auto">
            <a:xfrm>
              <a:off x="5168" y="3519"/>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2" name="Freeform 96"/>
            <p:cNvSpPr>
              <a:spLocks/>
            </p:cNvSpPr>
            <p:nvPr/>
          </p:nvSpPr>
          <p:spPr bwMode="auto">
            <a:xfrm>
              <a:off x="4745" y="3533"/>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3" name="Freeform 97"/>
            <p:cNvSpPr>
              <a:spLocks/>
            </p:cNvSpPr>
            <p:nvPr/>
          </p:nvSpPr>
          <p:spPr bwMode="auto">
            <a:xfrm>
              <a:off x="4472" y="3866"/>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4" name="Freeform 98"/>
            <p:cNvSpPr>
              <a:spLocks/>
            </p:cNvSpPr>
            <p:nvPr/>
          </p:nvSpPr>
          <p:spPr bwMode="auto">
            <a:xfrm>
              <a:off x="4486" y="3794"/>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5" name="Freeform 99"/>
            <p:cNvSpPr>
              <a:spLocks/>
            </p:cNvSpPr>
            <p:nvPr/>
          </p:nvSpPr>
          <p:spPr bwMode="auto">
            <a:xfrm>
              <a:off x="5149" y="3814"/>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6" name="Freeform 100"/>
            <p:cNvSpPr>
              <a:spLocks/>
            </p:cNvSpPr>
            <p:nvPr/>
          </p:nvSpPr>
          <p:spPr bwMode="auto">
            <a:xfrm>
              <a:off x="4785" y="3810"/>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7" name="Freeform 101"/>
            <p:cNvSpPr>
              <a:spLocks/>
            </p:cNvSpPr>
            <p:nvPr/>
          </p:nvSpPr>
          <p:spPr bwMode="auto">
            <a:xfrm>
              <a:off x="4785" y="3838"/>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8" name="Freeform 102"/>
            <p:cNvSpPr>
              <a:spLocks/>
            </p:cNvSpPr>
            <p:nvPr/>
          </p:nvSpPr>
          <p:spPr bwMode="auto">
            <a:xfrm>
              <a:off x="4475" y="3404"/>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9" name="Freeform 103"/>
            <p:cNvSpPr>
              <a:spLocks/>
            </p:cNvSpPr>
            <p:nvPr/>
          </p:nvSpPr>
          <p:spPr bwMode="auto">
            <a:xfrm>
              <a:off x="4898" y="3882"/>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24689" name="Group 113"/>
          <p:cNvGrpSpPr>
            <a:grpSpLocks/>
          </p:cNvGrpSpPr>
          <p:nvPr/>
        </p:nvGrpSpPr>
        <p:grpSpPr bwMode="auto">
          <a:xfrm>
            <a:off x="8645525" y="5013325"/>
            <a:ext cx="334963" cy="574675"/>
            <a:chOff x="5446" y="3158"/>
            <a:chExt cx="211" cy="362"/>
          </a:xfrm>
        </p:grpSpPr>
        <p:sp>
          <p:nvSpPr>
            <p:cNvPr id="24681" name="Line 105"/>
            <p:cNvSpPr>
              <a:spLocks noChangeShapeType="1"/>
            </p:cNvSpPr>
            <p:nvPr/>
          </p:nvSpPr>
          <p:spPr bwMode="auto">
            <a:xfrm flipV="1">
              <a:off x="5548" y="3262"/>
              <a:ext cx="0" cy="258"/>
            </a:xfrm>
            <a:prstGeom prst="line">
              <a:avLst/>
            </a:prstGeom>
            <a:noFill/>
            <a:ln w="12700">
              <a:solidFill>
                <a:schemeClr val="bg2"/>
              </a:solidFill>
              <a:round/>
              <a:headEnd/>
              <a:tailEnd/>
            </a:ln>
            <a:effectLst/>
          </p:spPr>
          <p:txBody>
            <a:bodyPr/>
            <a:lstStyle/>
            <a:p>
              <a:endParaRPr lang="en-US"/>
            </a:p>
          </p:txBody>
        </p:sp>
        <p:grpSp>
          <p:nvGrpSpPr>
            <p:cNvPr id="24688" name="Group 112"/>
            <p:cNvGrpSpPr>
              <a:grpSpLocks/>
            </p:cNvGrpSpPr>
            <p:nvPr/>
          </p:nvGrpSpPr>
          <p:grpSpPr bwMode="auto">
            <a:xfrm>
              <a:off x="5446" y="3158"/>
              <a:ext cx="211" cy="190"/>
              <a:chOff x="5446" y="3158"/>
              <a:chExt cx="211" cy="190"/>
            </a:xfrm>
          </p:grpSpPr>
          <p:sp>
            <p:nvSpPr>
              <p:cNvPr id="24682" name="Line 106"/>
              <p:cNvSpPr>
                <a:spLocks noChangeShapeType="1"/>
              </p:cNvSpPr>
              <p:nvPr/>
            </p:nvSpPr>
            <p:spPr bwMode="auto">
              <a:xfrm>
                <a:off x="5567" y="3261"/>
                <a:ext cx="77" cy="45"/>
              </a:xfrm>
              <a:prstGeom prst="line">
                <a:avLst/>
              </a:prstGeom>
              <a:noFill/>
              <a:ln w="12700">
                <a:solidFill>
                  <a:schemeClr val="accent2"/>
                </a:solidFill>
                <a:round/>
                <a:headEnd/>
                <a:tailEnd/>
              </a:ln>
              <a:effectLst/>
            </p:spPr>
            <p:txBody>
              <a:bodyPr/>
              <a:lstStyle/>
              <a:p>
                <a:endParaRPr lang="en-US"/>
              </a:p>
            </p:txBody>
          </p:sp>
          <p:sp>
            <p:nvSpPr>
              <p:cNvPr id="24683" name="Line 107"/>
              <p:cNvSpPr>
                <a:spLocks noChangeShapeType="1"/>
              </p:cNvSpPr>
              <p:nvPr/>
            </p:nvSpPr>
            <p:spPr bwMode="auto">
              <a:xfrm>
                <a:off x="5458" y="3206"/>
                <a:ext cx="77" cy="45"/>
              </a:xfrm>
              <a:prstGeom prst="line">
                <a:avLst/>
              </a:prstGeom>
              <a:noFill/>
              <a:ln w="12700">
                <a:solidFill>
                  <a:schemeClr val="accent2"/>
                </a:solidFill>
                <a:round/>
                <a:headEnd/>
                <a:tailEnd/>
              </a:ln>
              <a:effectLst/>
            </p:spPr>
            <p:txBody>
              <a:bodyPr/>
              <a:lstStyle/>
              <a:p>
                <a:endParaRPr lang="en-US"/>
              </a:p>
            </p:txBody>
          </p:sp>
          <p:sp>
            <p:nvSpPr>
              <p:cNvPr id="24684" name="Line 108"/>
              <p:cNvSpPr>
                <a:spLocks noChangeShapeType="1"/>
              </p:cNvSpPr>
              <p:nvPr/>
            </p:nvSpPr>
            <p:spPr bwMode="auto">
              <a:xfrm flipV="1">
                <a:off x="5494" y="3271"/>
                <a:ext cx="41" cy="77"/>
              </a:xfrm>
              <a:prstGeom prst="line">
                <a:avLst/>
              </a:prstGeom>
              <a:noFill/>
              <a:ln w="12700">
                <a:solidFill>
                  <a:schemeClr val="accent2"/>
                </a:solidFill>
                <a:round/>
                <a:headEnd/>
                <a:tailEnd/>
              </a:ln>
              <a:effectLst/>
            </p:spPr>
            <p:txBody>
              <a:bodyPr/>
              <a:lstStyle/>
              <a:p>
                <a:endParaRPr lang="en-US"/>
              </a:p>
            </p:txBody>
          </p:sp>
          <p:sp>
            <p:nvSpPr>
              <p:cNvPr id="24685" name="Line 109"/>
              <p:cNvSpPr>
                <a:spLocks noChangeShapeType="1"/>
              </p:cNvSpPr>
              <p:nvPr/>
            </p:nvSpPr>
            <p:spPr bwMode="auto">
              <a:xfrm flipV="1">
                <a:off x="5446" y="3261"/>
                <a:ext cx="73" cy="17"/>
              </a:xfrm>
              <a:prstGeom prst="line">
                <a:avLst/>
              </a:prstGeom>
              <a:noFill/>
              <a:ln w="12700">
                <a:solidFill>
                  <a:schemeClr val="accent2"/>
                </a:solidFill>
                <a:round/>
                <a:headEnd/>
                <a:tailEnd/>
              </a:ln>
              <a:effectLst/>
            </p:spPr>
            <p:txBody>
              <a:bodyPr/>
              <a:lstStyle/>
              <a:p>
                <a:endParaRPr lang="en-US"/>
              </a:p>
            </p:txBody>
          </p:sp>
          <p:sp>
            <p:nvSpPr>
              <p:cNvPr id="24686" name="Line 110"/>
              <p:cNvSpPr>
                <a:spLocks noChangeShapeType="1"/>
              </p:cNvSpPr>
              <p:nvPr/>
            </p:nvSpPr>
            <p:spPr bwMode="auto">
              <a:xfrm flipV="1">
                <a:off x="5574" y="3216"/>
                <a:ext cx="83" cy="18"/>
              </a:xfrm>
              <a:prstGeom prst="line">
                <a:avLst/>
              </a:prstGeom>
              <a:noFill/>
              <a:ln w="12700">
                <a:solidFill>
                  <a:schemeClr val="accent2"/>
                </a:solidFill>
                <a:round/>
                <a:headEnd/>
                <a:tailEnd/>
              </a:ln>
              <a:effectLst/>
            </p:spPr>
            <p:txBody>
              <a:bodyPr/>
              <a:lstStyle/>
              <a:p>
                <a:endParaRPr lang="en-US"/>
              </a:p>
            </p:txBody>
          </p:sp>
          <p:sp>
            <p:nvSpPr>
              <p:cNvPr id="24687" name="Line 111"/>
              <p:cNvSpPr>
                <a:spLocks noChangeShapeType="1"/>
              </p:cNvSpPr>
              <p:nvPr/>
            </p:nvSpPr>
            <p:spPr bwMode="auto">
              <a:xfrm flipH="1">
                <a:off x="5555" y="3158"/>
                <a:ext cx="35" cy="72"/>
              </a:xfrm>
              <a:prstGeom prst="line">
                <a:avLst/>
              </a:prstGeom>
              <a:noFill/>
              <a:ln w="12700">
                <a:solidFill>
                  <a:schemeClr val="accent2"/>
                </a:solidFill>
                <a:round/>
                <a:headEnd/>
                <a:tailEnd/>
              </a:ln>
              <a:effectLst/>
            </p:spPr>
            <p:txBody>
              <a:bodyPr/>
              <a:lstStyle/>
              <a:p>
                <a:endParaRPr lang="en-US"/>
              </a:p>
            </p:txBody>
          </p:sp>
        </p:grpSp>
      </p:grpSp>
      <p:sp>
        <p:nvSpPr>
          <p:cNvPr id="24690" name="Freeform 114"/>
          <p:cNvSpPr>
            <a:spLocks/>
          </p:cNvSpPr>
          <p:nvPr/>
        </p:nvSpPr>
        <p:spPr bwMode="auto">
          <a:xfrm>
            <a:off x="8026400" y="5729288"/>
            <a:ext cx="136525" cy="163512"/>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sp>
        <p:nvSpPr>
          <p:cNvPr id="24691" name="AutoShape 115"/>
          <p:cNvSpPr>
            <a:spLocks noChangeArrowheads="1"/>
          </p:cNvSpPr>
          <p:nvPr/>
        </p:nvSpPr>
        <p:spPr bwMode="auto">
          <a:xfrm flipH="1">
            <a:off x="4922838" y="5521325"/>
            <a:ext cx="858837" cy="387350"/>
          </a:xfrm>
          <a:prstGeom prst="rightArrow">
            <a:avLst>
              <a:gd name="adj1" fmla="val 50000"/>
              <a:gd name="adj2" fmla="val 110871"/>
            </a:avLst>
          </a:prstGeom>
          <a:solidFill>
            <a:schemeClr val="bg1"/>
          </a:solidFill>
          <a:ln w="12700">
            <a:solidFill>
              <a:schemeClr val="tx1"/>
            </a:solidFill>
            <a:miter lim="800000"/>
            <a:headEnd/>
            <a:tailEnd/>
          </a:ln>
          <a:effectLst/>
        </p:spPr>
        <p:txBody>
          <a:bodyPr wrap="none" anchor="ct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60375" y="1947863"/>
            <a:ext cx="4395788" cy="46132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27" name="Rectangle 3"/>
          <p:cNvSpPr>
            <a:spLocks noChangeArrowheads="1"/>
          </p:cNvSpPr>
          <p:nvPr/>
        </p:nvSpPr>
        <p:spPr bwMode="auto">
          <a:xfrm>
            <a:off x="563563" y="1960563"/>
            <a:ext cx="8566150" cy="264477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main(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 racer(7);</a:t>
            </a:r>
          </a:p>
          <a:p>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racer.turn_around( );</a:t>
            </a:r>
          </a:p>
          <a:p>
            <a:r>
              <a:rPr lang="en-US" altLang="zh-CN" b="1">
                <a:solidFill>
                  <a:schemeClr val="accent2"/>
                </a:solidFill>
                <a:latin typeface="Arial" charset="0"/>
                <a:ea typeface="宋体" pitchFamily="2" charset="-122"/>
              </a:rPr>
              <a:t>   racer.move( );</a:t>
            </a:r>
            <a:endParaRPr lang="en-US" altLang="zh-CN" b="1">
              <a:solidFill>
                <a:schemeClr val="bg2"/>
              </a:solidFill>
              <a:latin typeface="Arial" charset="0"/>
              <a:ea typeface="宋体" pitchFamily="2" charset="-122"/>
            </a:endParaRPr>
          </a:p>
          <a:p>
            <a:r>
              <a:rPr lang="en-US" altLang="zh-CN">
                <a:solidFill>
                  <a:srgbClr val="000000"/>
                </a:solidFill>
                <a:latin typeface="Arial" charset="0"/>
                <a:ea typeface="宋体" pitchFamily="2" charset="-122"/>
              </a:rPr>
              <a:t>   . . .</a:t>
            </a:r>
          </a:p>
        </p:txBody>
      </p:sp>
      <p:sp>
        <p:nvSpPr>
          <p:cNvPr id="26628" name="Rectangle 4"/>
          <p:cNvSpPr>
            <a:spLocks noGrp="1" noChangeArrowheads="1"/>
          </p:cNvSpPr>
          <p:nvPr>
            <p:ph type="title"/>
          </p:nvPr>
        </p:nvSpPr>
        <p:spPr>
          <a:noFill/>
          <a:ln/>
        </p:spPr>
        <p:txBody>
          <a:bodyPr/>
          <a:lstStyle/>
          <a:p>
            <a:r>
              <a:rPr lang="en-US" altLang="zh-CN">
                <a:ea typeface="宋体" pitchFamily="2" charset="-122"/>
              </a:rPr>
              <a:t>The move Function</a:t>
            </a:r>
          </a:p>
        </p:txBody>
      </p:sp>
      <p:sp>
        <p:nvSpPr>
          <p:cNvPr id="26629" name="Rectangle 5"/>
          <p:cNvSpPr>
            <a:spLocks noGrp="1" noChangeArrowheads="1"/>
          </p:cNvSpPr>
          <p:nvPr>
            <p:ph type="body" sz="half" idx="1"/>
          </p:nvPr>
        </p:nvSpPr>
        <p:spPr>
          <a:xfrm>
            <a:off x="4991100" y="1873250"/>
            <a:ext cx="4140200" cy="4114800"/>
          </a:xfrm>
          <a:noFill/>
          <a:ln/>
        </p:spPr>
        <p:txBody>
          <a:bodyPr/>
          <a:lstStyle/>
          <a:p>
            <a:pPr marL="0" indent="0">
              <a:buFont typeface="Monotype Sorts" pitchFamily="2" charset="2"/>
              <a:buNone/>
            </a:pPr>
            <a:r>
              <a:rPr lang="en-US" altLang="zh-CN">
                <a:effectLst/>
                <a:ea typeface="宋体" pitchFamily="2" charset="-122"/>
              </a:rPr>
              <a:t>When we activate move, the computer signals the car to move forward one foot. </a:t>
            </a:r>
          </a:p>
        </p:txBody>
      </p:sp>
      <p:sp>
        <p:nvSpPr>
          <p:cNvPr id="26630" name="Freeform 6"/>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31" name="Freeform 7"/>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grpSp>
        <p:nvGrpSpPr>
          <p:cNvPr id="26739" name="Group 115"/>
          <p:cNvGrpSpPr>
            <a:grpSpLocks/>
          </p:cNvGrpSpPr>
          <p:nvPr/>
        </p:nvGrpSpPr>
        <p:grpSpPr bwMode="auto">
          <a:xfrm>
            <a:off x="4926013" y="5013325"/>
            <a:ext cx="3325812" cy="1300163"/>
            <a:chOff x="3103" y="3158"/>
            <a:chExt cx="2095" cy="819"/>
          </a:xfrm>
        </p:grpSpPr>
        <p:grpSp>
          <p:nvGrpSpPr>
            <p:cNvPr id="26728" name="Group 104"/>
            <p:cNvGrpSpPr>
              <a:grpSpLocks/>
            </p:cNvGrpSpPr>
            <p:nvPr/>
          </p:nvGrpSpPr>
          <p:grpSpPr bwMode="auto">
            <a:xfrm>
              <a:off x="3103" y="3402"/>
              <a:ext cx="2095" cy="575"/>
              <a:chOff x="3103" y="3402"/>
              <a:chExt cx="2095" cy="575"/>
            </a:xfrm>
          </p:grpSpPr>
          <p:sp>
            <p:nvSpPr>
              <p:cNvPr id="26632" name="Freeform 8"/>
              <p:cNvSpPr>
                <a:spLocks/>
              </p:cNvSpPr>
              <p:nvPr/>
            </p:nvSpPr>
            <p:spPr bwMode="auto">
              <a:xfrm>
                <a:off x="4458" y="3418"/>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33" name="Freeform 9"/>
              <p:cNvSpPr>
                <a:spLocks/>
              </p:cNvSpPr>
              <p:nvPr/>
            </p:nvSpPr>
            <p:spPr bwMode="auto">
              <a:xfrm>
                <a:off x="3107" y="3414"/>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26634" name="Freeform 10"/>
              <p:cNvSpPr>
                <a:spLocks/>
              </p:cNvSpPr>
              <p:nvPr/>
            </p:nvSpPr>
            <p:spPr bwMode="auto">
              <a:xfrm>
                <a:off x="3948" y="3793"/>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35" name="Freeform 11"/>
              <p:cNvSpPr>
                <a:spLocks/>
              </p:cNvSpPr>
              <p:nvPr/>
            </p:nvSpPr>
            <p:spPr bwMode="auto">
              <a:xfrm>
                <a:off x="4238" y="3811"/>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36" name="Freeform 12"/>
              <p:cNvSpPr>
                <a:spLocks/>
              </p:cNvSpPr>
              <p:nvPr/>
            </p:nvSpPr>
            <p:spPr bwMode="auto">
              <a:xfrm>
                <a:off x="4242" y="3823"/>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37" name="Freeform 13"/>
              <p:cNvSpPr>
                <a:spLocks/>
              </p:cNvSpPr>
              <p:nvPr/>
            </p:nvSpPr>
            <p:spPr bwMode="auto">
              <a:xfrm>
                <a:off x="4622" y="3848"/>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38" name="Freeform 14"/>
              <p:cNvSpPr>
                <a:spLocks/>
              </p:cNvSpPr>
              <p:nvPr/>
            </p:nvSpPr>
            <p:spPr bwMode="auto">
              <a:xfrm>
                <a:off x="4757" y="3638"/>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39" name="Freeform 15"/>
              <p:cNvSpPr>
                <a:spLocks/>
              </p:cNvSpPr>
              <p:nvPr/>
            </p:nvSpPr>
            <p:spPr bwMode="auto">
              <a:xfrm>
                <a:off x="4777" y="3651"/>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40" name="Freeform 16"/>
              <p:cNvSpPr>
                <a:spLocks/>
              </p:cNvSpPr>
              <p:nvPr/>
            </p:nvSpPr>
            <p:spPr bwMode="auto">
              <a:xfrm>
                <a:off x="4795" y="3729"/>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41" name="Freeform 17"/>
              <p:cNvSpPr>
                <a:spLocks/>
              </p:cNvSpPr>
              <p:nvPr/>
            </p:nvSpPr>
            <p:spPr bwMode="auto">
              <a:xfrm>
                <a:off x="4832" y="3674"/>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42" name="Freeform 18"/>
              <p:cNvSpPr>
                <a:spLocks/>
              </p:cNvSpPr>
              <p:nvPr/>
            </p:nvSpPr>
            <p:spPr bwMode="auto">
              <a:xfrm>
                <a:off x="4783" y="3744"/>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43" name="Freeform 19"/>
              <p:cNvSpPr>
                <a:spLocks/>
              </p:cNvSpPr>
              <p:nvPr/>
            </p:nvSpPr>
            <p:spPr bwMode="auto">
              <a:xfrm>
                <a:off x="4834" y="3793"/>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44" name="Freeform 20"/>
              <p:cNvSpPr>
                <a:spLocks/>
              </p:cNvSpPr>
              <p:nvPr/>
            </p:nvSpPr>
            <p:spPr bwMode="auto">
              <a:xfrm>
                <a:off x="4733" y="3599"/>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45" name="Freeform 21"/>
              <p:cNvSpPr>
                <a:spLocks/>
              </p:cNvSpPr>
              <p:nvPr/>
            </p:nvSpPr>
            <p:spPr bwMode="auto">
              <a:xfrm>
                <a:off x="3622" y="3648"/>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46" name="Freeform 22"/>
              <p:cNvSpPr>
                <a:spLocks/>
              </p:cNvSpPr>
              <p:nvPr/>
            </p:nvSpPr>
            <p:spPr bwMode="auto">
              <a:xfrm>
                <a:off x="3643" y="3660"/>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47" name="Freeform 23"/>
              <p:cNvSpPr>
                <a:spLocks/>
              </p:cNvSpPr>
              <p:nvPr/>
            </p:nvSpPr>
            <p:spPr bwMode="auto">
              <a:xfrm>
                <a:off x="3578" y="3595"/>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48" name="Freeform 24"/>
              <p:cNvSpPr>
                <a:spLocks/>
              </p:cNvSpPr>
              <p:nvPr/>
            </p:nvSpPr>
            <p:spPr bwMode="auto">
              <a:xfrm>
                <a:off x="3656" y="3685"/>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49" name="Freeform 25"/>
              <p:cNvSpPr>
                <a:spLocks/>
              </p:cNvSpPr>
              <p:nvPr/>
            </p:nvSpPr>
            <p:spPr bwMode="auto">
              <a:xfrm>
                <a:off x="3695" y="3730"/>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50" name="Freeform 26"/>
              <p:cNvSpPr>
                <a:spLocks/>
              </p:cNvSpPr>
              <p:nvPr/>
            </p:nvSpPr>
            <p:spPr bwMode="auto">
              <a:xfrm>
                <a:off x="3702" y="3682"/>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51" name="Freeform 27"/>
              <p:cNvSpPr>
                <a:spLocks/>
              </p:cNvSpPr>
              <p:nvPr/>
            </p:nvSpPr>
            <p:spPr bwMode="auto">
              <a:xfrm>
                <a:off x="3653" y="3789"/>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52" name="Freeform 28"/>
              <p:cNvSpPr>
                <a:spLocks/>
              </p:cNvSpPr>
              <p:nvPr/>
            </p:nvSpPr>
            <p:spPr bwMode="auto">
              <a:xfrm>
                <a:off x="3775" y="3779"/>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53" name="Freeform 29"/>
              <p:cNvSpPr>
                <a:spLocks/>
              </p:cNvSpPr>
              <p:nvPr/>
            </p:nvSpPr>
            <p:spPr bwMode="auto">
              <a:xfrm>
                <a:off x="4342" y="3432"/>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54" name="Freeform 30"/>
              <p:cNvSpPr>
                <a:spLocks/>
              </p:cNvSpPr>
              <p:nvPr/>
            </p:nvSpPr>
            <p:spPr bwMode="auto">
              <a:xfrm>
                <a:off x="3572" y="3519"/>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55" name="Freeform 31"/>
              <p:cNvSpPr>
                <a:spLocks/>
              </p:cNvSpPr>
              <p:nvPr/>
            </p:nvSpPr>
            <p:spPr bwMode="auto">
              <a:xfrm>
                <a:off x="3182" y="3702"/>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56" name="Freeform 32"/>
              <p:cNvSpPr>
                <a:spLocks/>
              </p:cNvSpPr>
              <p:nvPr/>
            </p:nvSpPr>
            <p:spPr bwMode="auto">
              <a:xfrm>
                <a:off x="3193" y="3767"/>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57" name="Freeform 33"/>
              <p:cNvSpPr>
                <a:spLocks/>
              </p:cNvSpPr>
              <p:nvPr/>
            </p:nvSpPr>
            <p:spPr bwMode="auto">
              <a:xfrm>
                <a:off x="3132" y="3764"/>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58" name="Freeform 34"/>
              <p:cNvSpPr>
                <a:spLocks/>
              </p:cNvSpPr>
              <p:nvPr/>
            </p:nvSpPr>
            <p:spPr bwMode="auto">
              <a:xfrm>
                <a:off x="3119" y="3702"/>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59" name="Freeform 35"/>
              <p:cNvSpPr>
                <a:spLocks/>
              </p:cNvSpPr>
              <p:nvPr/>
            </p:nvSpPr>
            <p:spPr bwMode="auto">
              <a:xfrm>
                <a:off x="3114" y="3800"/>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60" name="Freeform 36"/>
              <p:cNvSpPr>
                <a:spLocks/>
              </p:cNvSpPr>
              <p:nvPr/>
            </p:nvSpPr>
            <p:spPr bwMode="auto">
              <a:xfrm>
                <a:off x="3408" y="3691"/>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26661" name="Freeform 37"/>
              <p:cNvSpPr>
                <a:spLocks/>
              </p:cNvSpPr>
              <p:nvPr/>
            </p:nvSpPr>
            <p:spPr bwMode="auto">
              <a:xfrm>
                <a:off x="3419" y="3709"/>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62" name="Freeform 38"/>
              <p:cNvSpPr>
                <a:spLocks/>
              </p:cNvSpPr>
              <p:nvPr/>
            </p:nvSpPr>
            <p:spPr bwMode="auto">
              <a:xfrm>
                <a:off x="3315" y="3577"/>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63" name="Freeform 39"/>
              <p:cNvSpPr>
                <a:spLocks/>
              </p:cNvSpPr>
              <p:nvPr/>
            </p:nvSpPr>
            <p:spPr bwMode="auto">
              <a:xfrm>
                <a:off x="3315" y="3574"/>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64" name="Freeform 40"/>
              <p:cNvSpPr>
                <a:spLocks/>
              </p:cNvSpPr>
              <p:nvPr/>
            </p:nvSpPr>
            <p:spPr bwMode="auto">
              <a:xfrm>
                <a:off x="5138" y="3590"/>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65" name="Freeform 41"/>
              <p:cNvSpPr>
                <a:spLocks/>
              </p:cNvSpPr>
              <p:nvPr/>
            </p:nvSpPr>
            <p:spPr bwMode="auto">
              <a:xfrm>
                <a:off x="4599" y="3461"/>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66" name="Freeform 42"/>
              <p:cNvSpPr>
                <a:spLocks/>
              </p:cNvSpPr>
              <p:nvPr/>
            </p:nvSpPr>
            <p:spPr bwMode="auto">
              <a:xfrm>
                <a:off x="3933" y="3408"/>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67" name="Freeform 43"/>
              <p:cNvSpPr>
                <a:spLocks/>
              </p:cNvSpPr>
              <p:nvPr/>
            </p:nvSpPr>
            <p:spPr bwMode="auto">
              <a:xfrm>
                <a:off x="3962" y="3419"/>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68" name="Freeform 44"/>
              <p:cNvSpPr>
                <a:spLocks/>
              </p:cNvSpPr>
              <p:nvPr/>
            </p:nvSpPr>
            <p:spPr bwMode="auto">
              <a:xfrm>
                <a:off x="4007" y="3427"/>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69" name="Freeform 45"/>
              <p:cNvSpPr>
                <a:spLocks/>
              </p:cNvSpPr>
              <p:nvPr/>
            </p:nvSpPr>
            <p:spPr bwMode="auto">
              <a:xfrm>
                <a:off x="4401" y="3486"/>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70" name="Freeform 46"/>
              <p:cNvSpPr>
                <a:spLocks/>
              </p:cNvSpPr>
              <p:nvPr/>
            </p:nvSpPr>
            <p:spPr bwMode="auto">
              <a:xfrm>
                <a:off x="4956" y="3622"/>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71" name="Freeform 47"/>
              <p:cNvSpPr>
                <a:spLocks/>
              </p:cNvSpPr>
              <p:nvPr/>
            </p:nvSpPr>
            <p:spPr bwMode="auto">
              <a:xfrm>
                <a:off x="5000" y="3730"/>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72" name="Freeform 48"/>
              <p:cNvSpPr>
                <a:spLocks/>
              </p:cNvSpPr>
              <p:nvPr/>
            </p:nvSpPr>
            <p:spPr bwMode="auto">
              <a:xfrm>
                <a:off x="3887" y="3641"/>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73" name="Freeform 49"/>
              <p:cNvSpPr>
                <a:spLocks/>
              </p:cNvSpPr>
              <p:nvPr/>
            </p:nvSpPr>
            <p:spPr bwMode="auto">
              <a:xfrm>
                <a:off x="3927" y="3825"/>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74" name="Freeform 50"/>
              <p:cNvSpPr>
                <a:spLocks/>
              </p:cNvSpPr>
              <p:nvPr/>
            </p:nvSpPr>
            <p:spPr bwMode="auto">
              <a:xfrm>
                <a:off x="4803" y="3516"/>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75" name="Freeform 51"/>
              <p:cNvSpPr>
                <a:spLocks/>
              </p:cNvSpPr>
              <p:nvPr/>
            </p:nvSpPr>
            <p:spPr bwMode="auto">
              <a:xfrm>
                <a:off x="5056" y="3702"/>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76" name="Freeform 52"/>
              <p:cNvSpPr>
                <a:spLocks/>
              </p:cNvSpPr>
              <p:nvPr/>
            </p:nvSpPr>
            <p:spPr bwMode="auto">
              <a:xfrm>
                <a:off x="5150" y="3637"/>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77" name="Freeform 53"/>
              <p:cNvSpPr>
                <a:spLocks/>
              </p:cNvSpPr>
              <p:nvPr/>
            </p:nvSpPr>
            <p:spPr bwMode="auto">
              <a:xfrm>
                <a:off x="4682" y="3410"/>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78" name="Freeform 54"/>
              <p:cNvSpPr>
                <a:spLocks/>
              </p:cNvSpPr>
              <p:nvPr/>
            </p:nvSpPr>
            <p:spPr bwMode="auto">
              <a:xfrm>
                <a:off x="4188" y="3602"/>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79" name="Freeform 55"/>
              <p:cNvSpPr>
                <a:spLocks/>
              </p:cNvSpPr>
              <p:nvPr/>
            </p:nvSpPr>
            <p:spPr bwMode="auto">
              <a:xfrm>
                <a:off x="3745" y="3572"/>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80" name="Freeform 56"/>
              <p:cNvSpPr>
                <a:spLocks/>
              </p:cNvSpPr>
              <p:nvPr/>
            </p:nvSpPr>
            <p:spPr bwMode="auto">
              <a:xfrm>
                <a:off x="3153" y="3712"/>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81" name="Freeform 57"/>
              <p:cNvSpPr>
                <a:spLocks/>
              </p:cNvSpPr>
              <p:nvPr/>
            </p:nvSpPr>
            <p:spPr bwMode="auto">
              <a:xfrm>
                <a:off x="3536" y="3626"/>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82" name="Freeform 58"/>
              <p:cNvSpPr>
                <a:spLocks/>
              </p:cNvSpPr>
              <p:nvPr/>
            </p:nvSpPr>
            <p:spPr bwMode="auto">
              <a:xfrm>
                <a:off x="3219" y="3508"/>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83" name="Freeform 59"/>
              <p:cNvSpPr>
                <a:spLocks/>
              </p:cNvSpPr>
              <p:nvPr/>
            </p:nvSpPr>
            <p:spPr bwMode="auto">
              <a:xfrm>
                <a:off x="5005" y="3586"/>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84" name="Freeform 60"/>
              <p:cNvSpPr>
                <a:spLocks/>
              </p:cNvSpPr>
              <p:nvPr/>
            </p:nvSpPr>
            <p:spPr bwMode="auto">
              <a:xfrm>
                <a:off x="4441" y="3644"/>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85" name="Freeform 61"/>
              <p:cNvSpPr>
                <a:spLocks/>
              </p:cNvSpPr>
              <p:nvPr/>
            </p:nvSpPr>
            <p:spPr bwMode="auto">
              <a:xfrm>
                <a:off x="3882" y="3613"/>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86" name="Freeform 62"/>
              <p:cNvSpPr>
                <a:spLocks/>
              </p:cNvSpPr>
              <p:nvPr/>
            </p:nvSpPr>
            <p:spPr bwMode="auto">
              <a:xfrm>
                <a:off x="3389" y="3511"/>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87" name="Freeform 63"/>
              <p:cNvSpPr>
                <a:spLocks/>
              </p:cNvSpPr>
              <p:nvPr/>
            </p:nvSpPr>
            <p:spPr bwMode="auto">
              <a:xfrm>
                <a:off x="4800" y="3514"/>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88" name="Freeform 64"/>
              <p:cNvSpPr>
                <a:spLocks/>
              </p:cNvSpPr>
              <p:nvPr/>
            </p:nvSpPr>
            <p:spPr bwMode="auto">
              <a:xfrm>
                <a:off x="4373" y="3402"/>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89" name="Freeform 65"/>
              <p:cNvSpPr>
                <a:spLocks/>
              </p:cNvSpPr>
              <p:nvPr/>
            </p:nvSpPr>
            <p:spPr bwMode="auto">
              <a:xfrm>
                <a:off x="4782" y="3659"/>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0" name="Freeform 66"/>
              <p:cNvSpPr>
                <a:spLocks/>
              </p:cNvSpPr>
              <p:nvPr/>
            </p:nvSpPr>
            <p:spPr bwMode="auto">
              <a:xfrm>
                <a:off x="4785" y="3657"/>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1" name="Freeform 67"/>
              <p:cNvSpPr>
                <a:spLocks/>
              </p:cNvSpPr>
              <p:nvPr/>
            </p:nvSpPr>
            <p:spPr bwMode="auto">
              <a:xfrm>
                <a:off x="4654" y="3580"/>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2" name="Freeform 68"/>
              <p:cNvSpPr>
                <a:spLocks/>
              </p:cNvSpPr>
              <p:nvPr/>
            </p:nvSpPr>
            <p:spPr bwMode="auto">
              <a:xfrm>
                <a:off x="4685" y="3621"/>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3" name="Freeform 69"/>
              <p:cNvSpPr>
                <a:spLocks/>
              </p:cNvSpPr>
              <p:nvPr/>
            </p:nvSpPr>
            <p:spPr bwMode="auto">
              <a:xfrm>
                <a:off x="4863" y="3860"/>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4" name="Freeform 70"/>
              <p:cNvSpPr>
                <a:spLocks/>
              </p:cNvSpPr>
              <p:nvPr/>
            </p:nvSpPr>
            <p:spPr bwMode="auto">
              <a:xfrm>
                <a:off x="4831" y="3755"/>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5" name="Freeform 71"/>
              <p:cNvSpPr>
                <a:spLocks/>
              </p:cNvSpPr>
              <p:nvPr/>
            </p:nvSpPr>
            <p:spPr bwMode="auto">
              <a:xfrm>
                <a:off x="4817" y="3755"/>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6" name="Freeform 72"/>
              <p:cNvSpPr>
                <a:spLocks/>
              </p:cNvSpPr>
              <p:nvPr/>
            </p:nvSpPr>
            <p:spPr bwMode="auto">
              <a:xfrm>
                <a:off x="3616" y="3499"/>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7" name="Freeform 73"/>
              <p:cNvSpPr>
                <a:spLocks/>
              </p:cNvSpPr>
              <p:nvPr/>
            </p:nvSpPr>
            <p:spPr bwMode="auto">
              <a:xfrm>
                <a:off x="4099" y="3459"/>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8" name="Freeform 74"/>
              <p:cNvSpPr>
                <a:spLocks/>
              </p:cNvSpPr>
              <p:nvPr/>
            </p:nvSpPr>
            <p:spPr bwMode="auto">
              <a:xfrm>
                <a:off x="4454" y="3451"/>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9" name="Freeform 75"/>
              <p:cNvSpPr>
                <a:spLocks/>
              </p:cNvSpPr>
              <p:nvPr/>
            </p:nvSpPr>
            <p:spPr bwMode="auto">
              <a:xfrm>
                <a:off x="4605" y="3461"/>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0" name="Freeform 76"/>
              <p:cNvSpPr>
                <a:spLocks/>
              </p:cNvSpPr>
              <p:nvPr/>
            </p:nvSpPr>
            <p:spPr bwMode="auto">
              <a:xfrm>
                <a:off x="4573" y="3461"/>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1" name="Freeform 77"/>
              <p:cNvSpPr>
                <a:spLocks/>
              </p:cNvSpPr>
              <p:nvPr/>
            </p:nvSpPr>
            <p:spPr bwMode="auto">
              <a:xfrm>
                <a:off x="3103" y="3508"/>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2" name="Freeform 78"/>
              <p:cNvSpPr>
                <a:spLocks/>
              </p:cNvSpPr>
              <p:nvPr/>
            </p:nvSpPr>
            <p:spPr bwMode="auto">
              <a:xfrm>
                <a:off x="3483" y="3580"/>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3" name="Freeform 79"/>
              <p:cNvSpPr>
                <a:spLocks/>
              </p:cNvSpPr>
              <p:nvPr/>
            </p:nvSpPr>
            <p:spPr bwMode="auto">
              <a:xfrm>
                <a:off x="3605" y="3623"/>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4" name="Freeform 80"/>
              <p:cNvSpPr>
                <a:spLocks/>
              </p:cNvSpPr>
              <p:nvPr/>
            </p:nvSpPr>
            <p:spPr bwMode="auto">
              <a:xfrm>
                <a:off x="3756" y="3857"/>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5" name="Freeform 81"/>
              <p:cNvSpPr>
                <a:spLocks/>
              </p:cNvSpPr>
              <p:nvPr/>
            </p:nvSpPr>
            <p:spPr bwMode="auto">
              <a:xfrm>
                <a:off x="3677" y="3668"/>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6" name="Freeform 82"/>
              <p:cNvSpPr>
                <a:spLocks/>
              </p:cNvSpPr>
              <p:nvPr/>
            </p:nvSpPr>
            <p:spPr bwMode="auto">
              <a:xfrm>
                <a:off x="3649" y="3674"/>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7" name="Freeform 83"/>
              <p:cNvSpPr>
                <a:spLocks/>
              </p:cNvSpPr>
              <p:nvPr/>
            </p:nvSpPr>
            <p:spPr bwMode="auto">
              <a:xfrm>
                <a:off x="3732" y="3767"/>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8" name="Freeform 84"/>
              <p:cNvSpPr>
                <a:spLocks/>
              </p:cNvSpPr>
              <p:nvPr/>
            </p:nvSpPr>
            <p:spPr bwMode="auto">
              <a:xfrm>
                <a:off x="3709" y="3767"/>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9" name="Freeform 85"/>
              <p:cNvSpPr>
                <a:spLocks/>
              </p:cNvSpPr>
              <p:nvPr/>
            </p:nvSpPr>
            <p:spPr bwMode="auto">
              <a:xfrm>
                <a:off x="3784" y="3795"/>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0" name="Freeform 86"/>
              <p:cNvSpPr>
                <a:spLocks/>
              </p:cNvSpPr>
              <p:nvPr/>
            </p:nvSpPr>
            <p:spPr bwMode="auto">
              <a:xfrm>
                <a:off x="3667" y="3799"/>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1" name="Freeform 87"/>
              <p:cNvSpPr>
                <a:spLocks/>
              </p:cNvSpPr>
              <p:nvPr/>
            </p:nvSpPr>
            <p:spPr bwMode="auto">
              <a:xfrm>
                <a:off x="3127" y="3915"/>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2" name="Freeform 88"/>
              <p:cNvSpPr>
                <a:spLocks/>
              </p:cNvSpPr>
              <p:nvPr/>
            </p:nvSpPr>
            <p:spPr bwMode="auto">
              <a:xfrm>
                <a:off x="3382" y="3678"/>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3" name="Freeform 89"/>
              <p:cNvSpPr>
                <a:spLocks/>
              </p:cNvSpPr>
              <p:nvPr/>
            </p:nvSpPr>
            <p:spPr bwMode="auto">
              <a:xfrm>
                <a:off x="3269" y="3866"/>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4" name="Freeform 90"/>
              <p:cNvSpPr>
                <a:spLocks/>
              </p:cNvSpPr>
              <p:nvPr/>
            </p:nvSpPr>
            <p:spPr bwMode="auto">
              <a:xfrm>
                <a:off x="3112" y="3700"/>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5" name="Freeform 91"/>
              <p:cNvSpPr>
                <a:spLocks/>
              </p:cNvSpPr>
              <p:nvPr/>
            </p:nvSpPr>
            <p:spPr bwMode="auto">
              <a:xfrm>
                <a:off x="3181" y="3703"/>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6" name="Freeform 92"/>
              <p:cNvSpPr>
                <a:spLocks/>
              </p:cNvSpPr>
              <p:nvPr/>
            </p:nvSpPr>
            <p:spPr bwMode="auto">
              <a:xfrm>
                <a:off x="3114" y="3743"/>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7" name="Freeform 93"/>
              <p:cNvSpPr>
                <a:spLocks/>
              </p:cNvSpPr>
              <p:nvPr/>
            </p:nvSpPr>
            <p:spPr bwMode="auto">
              <a:xfrm>
                <a:off x="3308" y="3563"/>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8" name="Freeform 94"/>
              <p:cNvSpPr>
                <a:spLocks/>
              </p:cNvSpPr>
              <p:nvPr/>
            </p:nvSpPr>
            <p:spPr bwMode="auto">
              <a:xfrm>
                <a:off x="3144" y="3645"/>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9" name="Freeform 95"/>
              <p:cNvSpPr>
                <a:spLocks/>
              </p:cNvSpPr>
              <p:nvPr/>
            </p:nvSpPr>
            <p:spPr bwMode="auto">
              <a:xfrm>
                <a:off x="4619" y="3519"/>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0" name="Freeform 96"/>
              <p:cNvSpPr>
                <a:spLocks/>
              </p:cNvSpPr>
              <p:nvPr/>
            </p:nvSpPr>
            <p:spPr bwMode="auto">
              <a:xfrm>
                <a:off x="4196" y="3533"/>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1" name="Freeform 97"/>
              <p:cNvSpPr>
                <a:spLocks/>
              </p:cNvSpPr>
              <p:nvPr/>
            </p:nvSpPr>
            <p:spPr bwMode="auto">
              <a:xfrm>
                <a:off x="3923" y="3866"/>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2" name="Freeform 98"/>
              <p:cNvSpPr>
                <a:spLocks/>
              </p:cNvSpPr>
              <p:nvPr/>
            </p:nvSpPr>
            <p:spPr bwMode="auto">
              <a:xfrm>
                <a:off x="3937" y="3794"/>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3" name="Freeform 99"/>
              <p:cNvSpPr>
                <a:spLocks/>
              </p:cNvSpPr>
              <p:nvPr/>
            </p:nvSpPr>
            <p:spPr bwMode="auto">
              <a:xfrm>
                <a:off x="4600" y="3814"/>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4" name="Freeform 100"/>
              <p:cNvSpPr>
                <a:spLocks/>
              </p:cNvSpPr>
              <p:nvPr/>
            </p:nvSpPr>
            <p:spPr bwMode="auto">
              <a:xfrm>
                <a:off x="4236" y="3810"/>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5" name="Freeform 101"/>
              <p:cNvSpPr>
                <a:spLocks/>
              </p:cNvSpPr>
              <p:nvPr/>
            </p:nvSpPr>
            <p:spPr bwMode="auto">
              <a:xfrm>
                <a:off x="4236" y="3838"/>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6" name="Freeform 102"/>
              <p:cNvSpPr>
                <a:spLocks/>
              </p:cNvSpPr>
              <p:nvPr/>
            </p:nvSpPr>
            <p:spPr bwMode="auto">
              <a:xfrm>
                <a:off x="3926" y="3404"/>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7" name="Freeform 103"/>
              <p:cNvSpPr>
                <a:spLocks/>
              </p:cNvSpPr>
              <p:nvPr/>
            </p:nvSpPr>
            <p:spPr bwMode="auto">
              <a:xfrm>
                <a:off x="4349" y="3882"/>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26737" name="Group 113"/>
            <p:cNvGrpSpPr>
              <a:grpSpLocks/>
            </p:cNvGrpSpPr>
            <p:nvPr/>
          </p:nvGrpSpPr>
          <p:grpSpPr bwMode="auto">
            <a:xfrm>
              <a:off x="4897" y="3158"/>
              <a:ext cx="211" cy="362"/>
              <a:chOff x="4897" y="3158"/>
              <a:chExt cx="211" cy="362"/>
            </a:xfrm>
          </p:grpSpPr>
          <p:sp>
            <p:nvSpPr>
              <p:cNvPr id="26729" name="Line 105"/>
              <p:cNvSpPr>
                <a:spLocks noChangeShapeType="1"/>
              </p:cNvSpPr>
              <p:nvPr/>
            </p:nvSpPr>
            <p:spPr bwMode="auto">
              <a:xfrm flipV="1">
                <a:off x="4999" y="3262"/>
                <a:ext cx="0" cy="258"/>
              </a:xfrm>
              <a:prstGeom prst="line">
                <a:avLst/>
              </a:prstGeom>
              <a:noFill/>
              <a:ln w="12700">
                <a:solidFill>
                  <a:schemeClr val="bg2"/>
                </a:solidFill>
                <a:round/>
                <a:headEnd/>
                <a:tailEnd/>
              </a:ln>
              <a:effectLst/>
            </p:spPr>
            <p:txBody>
              <a:bodyPr/>
              <a:lstStyle/>
              <a:p>
                <a:endParaRPr lang="en-US"/>
              </a:p>
            </p:txBody>
          </p:sp>
          <p:grpSp>
            <p:nvGrpSpPr>
              <p:cNvPr id="26736" name="Group 112"/>
              <p:cNvGrpSpPr>
                <a:grpSpLocks/>
              </p:cNvGrpSpPr>
              <p:nvPr/>
            </p:nvGrpSpPr>
            <p:grpSpPr bwMode="auto">
              <a:xfrm>
                <a:off x="4897" y="3158"/>
                <a:ext cx="211" cy="190"/>
                <a:chOff x="4897" y="3158"/>
                <a:chExt cx="211" cy="190"/>
              </a:xfrm>
            </p:grpSpPr>
            <p:sp>
              <p:nvSpPr>
                <p:cNvPr id="26730" name="Line 106"/>
                <p:cNvSpPr>
                  <a:spLocks noChangeShapeType="1"/>
                </p:cNvSpPr>
                <p:nvPr/>
              </p:nvSpPr>
              <p:spPr bwMode="auto">
                <a:xfrm>
                  <a:off x="5018" y="3261"/>
                  <a:ext cx="77" cy="45"/>
                </a:xfrm>
                <a:prstGeom prst="line">
                  <a:avLst/>
                </a:prstGeom>
                <a:noFill/>
                <a:ln w="12700">
                  <a:solidFill>
                    <a:schemeClr val="accent2"/>
                  </a:solidFill>
                  <a:round/>
                  <a:headEnd/>
                  <a:tailEnd/>
                </a:ln>
                <a:effectLst/>
              </p:spPr>
              <p:txBody>
                <a:bodyPr/>
                <a:lstStyle/>
                <a:p>
                  <a:endParaRPr lang="en-US"/>
                </a:p>
              </p:txBody>
            </p:sp>
            <p:sp>
              <p:nvSpPr>
                <p:cNvPr id="26731" name="Line 107"/>
                <p:cNvSpPr>
                  <a:spLocks noChangeShapeType="1"/>
                </p:cNvSpPr>
                <p:nvPr/>
              </p:nvSpPr>
              <p:spPr bwMode="auto">
                <a:xfrm>
                  <a:off x="4909" y="3206"/>
                  <a:ext cx="77" cy="45"/>
                </a:xfrm>
                <a:prstGeom prst="line">
                  <a:avLst/>
                </a:prstGeom>
                <a:noFill/>
                <a:ln w="12700">
                  <a:solidFill>
                    <a:schemeClr val="accent2"/>
                  </a:solidFill>
                  <a:round/>
                  <a:headEnd/>
                  <a:tailEnd/>
                </a:ln>
                <a:effectLst/>
              </p:spPr>
              <p:txBody>
                <a:bodyPr/>
                <a:lstStyle/>
                <a:p>
                  <a:endParaRPr lang="en-US"/>
                </a:p>
              </p:txBody>
            </p:sp>
            <p:sp>
              <p:nvSpPr>
                <p:cNvPr id="26732" name="Line 108"/>
                <p:cNvSpPr>
                  <a:spLocks noChangeShapeType="1"/>
                </p:cNvSpPr>
                <p:nvPr/>
              </p:nvSpPr>
              <p:spPr bwMode="auto">
                <a:xfrm flipV="1">
                  <a:off x="4945" y="3271"/>
                  <a:ext cx="41" cy="77"/>
                </a:xfrm>
                <a:prstGeom prst="line">
                  <a:avLst/>
                </a:prstGeom>
                <a:noFill/>
                <a:ln w="12700">
                  <a:solidFill>
                    <a:schemeClr val="accent2"/>
                  </a:solidFill>
                  <a:round/>
                  <a:headEnd/>
                  <a:tailEnd/>
                </a:ln>
                <a:effectLst/>
              </p:spPr>
              <p:txBody>
                <a:bodyPr/>
                <a:lstStyle/>
                <a:p>
                  <a:endParaRPr lang="en-US"/>
                </a:p>
              </p:txBody>
            </p:sp>
            <p:sp>
              <p:nvSpPr>
                <p:cNvPr id="26733" name="Line 109"/>
                <p:cNvSpPr>
                  <a:spLocks noChangeShapeType="1"/>
                </p:cNvSpPr>
                <p:nvPr/>
              </p:nvSpPr>
              <p:spPr bwMode="auto">
                <a:xfrm flipV="1">
                  <a:off x="4897" y="3261"/>
                  <a:ext cx="73" cy="17"/>
                </a:xfrm>
                <a:prstGeom prst="line">
                  <a:avLst/>
                </a:prstGeom>
                <a:noFill/>
                <a:ln w="12700">
                  <a:solidFill>
                    <a:schemeClr val="accent2"/>
                  </a:solidFill>
                  <a:round/>
                  <a:headEnd/>
                  <a:tailEnd/>
                </a:ln>
                <a:effectLst/>
              </p:spPr>
              <p:txBody>
                <a:bodyPr/>
                <a:lstStyle/>
                <a:p>
                  <a:endParaRPr lang="en-US"/>
                </a:p>
              </p:txBody>
            </p:sp>
            <p:sp>
              <p:nvSpPr>
                <p:cNvPr id="26734" name="Line 110"/>
                <p:cNvSpPr>
                  <a:spLocks noChangeShapeType="1"/>
                </p:cNvSpPr>
                <p:nvPr/>
              </p:nvSpPr>
              <p:spPr bwMode="auto">
                <a:xfrm flipV="1">
                  <a:off x="5025" y="3216"/>
                  <a:ext cx="83" cy="18"/>
                </a:xfrm>
                <a:prstGeom prst="line">
                  <a:avLst/>
                </a:prstGeom>
                <a:noFill/>
                <a:ln w="12700">
                  <a:solidFill>
                    <a:schemeClr val="accent2"/>
                  </a:solidFill>
                  <a:round/>
                  <a:headEnd/>
                  <a:tailEnd/>
                </a:ln>
                <a:effectLst/>
              </p:spPr>
              <p:txBody>
                <a:bodyPr/>
                <a:lstStyle/>
                <a:p>
                  <a:endParaRPr lang="en-US"/>
                </a:p>
              </p:txBody>
            </p:sp>
            <p:sp>
              <p:nvSpPr>
                <p:cNvPr id="26735" name="Line 111"/>
                <p:cNvSpPr>
                  <a:spLocks noChangeShapeType="1"/>
                </p:cNvSpPr>
                <p:nvPr/>
              </p:nvSpPr>
              <p:spPr bwMode="auto">
                <a:xfrm flipH="1">
                  <a:off x="5006" y="3158"/>
                  <a:ext cx="35" cy="72"/>
                </a:xfrm>
                <a:prstGeom prst="line">
                  <a:avLst/>
                </a:prstGeom>
                <a:noFill/>
                <a:ln w="12700">
                  <a:solidFill>
                    <a:schemeClr val="accent2"/>
                  </a:solidFill>
                  <a:round/>
                  <a:headEnd/>
                  <a:tailEnd/>
                </a:ln>
                <a:effectLst/>
              </p:spPr>
              <p:txBody>
                <a:bodyPr/>
                <a:lstStyle/>
                <a:p>
                  <a:endParaRPr lang="en-US"/>
                </a:p>
              </p:txBody>
            </p:sp>
          </p:grpSp>
        </p:grpSp>
        <p:sp>
          <p:nvSpPr>
            <p:cNvPr id="26738" name="Freeform 114"/>
            <p:cNvSpPr>
              <a:spLocks/>
            </p:cNvSpPr>
            <p:nvPr/>
          </p:nvSpPr>
          <p:spPr bwMode="auto">
            <a:xfrm>
              <a:off x="4507" y="3609"/>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60375" y="1947863"/>
            <a:ext cx="4395788" cy="46132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75" name="Rectangle 3"/>
          <p:cNvSpPr>
            <a:spLocks noChangeArrowheads="1"/>
          </p:cNvSpPr>
          <p:nvPr/>
        </p:nvSpPr>
        <p:spPr bwMode="auto">
          <a:xfrm>
            <a:off x="563563" y="1960563"/>
            <a:ext cx="8566150" cy="33750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main(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 racer(7);</a:t>
            </a:r>
          </a:p>
          <a:p>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racer.turn_around( );</a:t>
            </a:r>
          </a:p>
          <a:p>
            <a:r>
              <a:rPr lang="en-US" altLang="zh-CN" b="1">
                <a:solidFill>
                  <a:schemeClr val="accent2"/>
                </a:solidFill>
                <a:latin typeface="Arial" charset="0"/>
                <a:ea typeface="宋体" pitchFamily="2" charset="-122"/>
              </a:rPr>
              <a:t>   racer.move(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if (</a:t>
            </a:r>
            <a:r>
              <a:rPr lang="en-US" altLang="zh-CN" b="1">
                <a:solidFill>
                  <a:schemeClr val="accent2"/>
                </a:solidFill>
                <a:latin typeface="Arial" charset="0"/>
                <a:ea typeface="宋体" pitchFamily="2" charset="-122"/>
              </a:rPr>
              <a:t>racer.is_blocked( )</a:t>
            </a:r>
            <a:r>
              <a:rPr lang="en-US" altLang="zh-CN">
                <a:solidFill>
                  <a:srgbClr val="000000"/>
                </a:solidFill>
                <a:latin typeface="Arial" charset="0"/>
                <a:ea typeface="宋体" pitchFamily="2" charset="-122"/>
              </a:rPr>
              <a:t> )</a:t>
            </a:r>
            <a:endParaRPr lang="en-US" altLang="zh-CN">
              <a:solidFill>
                <a:schemeClr val="bg2"/>
              </a:solidFill>
              <a:latin typeface="Arial" charset="0"/>
              <a:ea typeface="宋体" pitchFamily="2" charset="-122"/>
            </a:endParaRPr>
          </a:p>
          <a:p>
            <a:r>
              <a:rPr lang="en-US" altLang="zh-CN">
                <a:solidFill>
                  <a:srgbClr val="000000"/>
                </a:solidFill>
                <a:latin typeface="Arial" charset="0"/>
                <a:ea typeface="宋体" pitchFamily="2" charset="-122"/>
              </a:rPr>
              <a:t>     cout &lt;&lt; "Cannot move!";</a:t>
            </a:r>
          </a:p>
          <a:p>
            <a:r>
              <a:rPr lang="en-US" altLang="zh-CN">
                <a:solidFill>
                  <a:srgbClr val="000000"/>
                </a:solidFill>
                <a:latin typeface="Arial" charset="0"/>
                <a:ea typeface="宋体" pitchFamily="2" charset="-122"/>
              </a:rPr>
              <a:t>   . . .</a:t>
            </a:r>
          </a:p>
        </p:txBody>
      </p:sp>
      <p:sp>
        <p:nvSpPr>
          <p:cNvPr id="28676" name="Rectangle 4"/>
          <p:cNvSpPr>
            <a:spLocks noGrp="1" noChangeArrowheads="1"/>
          </p:cNvSpPr>
          <p:nvPr>
            <p:ph type="title"/>
          </p:nvPr>
        </p:nvSpPr>
        <p:spPr>
          <a:noFill/>
          <a:ln/>
        </p:spPr>
        <p:txBody>
          <a:bodyPr/>
          <a:lstStyle/>
          <a:p>
            <a:r>
              <a:rPr lang="en-US" altLang="zh-CN">
                <a:ea typeface="宋体" pitchFamily="2" charset="-122"/>
              </a:rPr>
              <a:t>The is_blocked( ) Function</a:t>
            </a:r>
          </a:p>
        </p:txBody>
      </p:sp>
      <p:sp>
        <p:nvSpPr>
          <p:cNvPr id="28677" name="Rectangle 5"/>
          <p:cNvSpPr>
            <a:spLocks noGrp="1" noChangeArrowheads="1"/>
          </p:cNvSpPr>
          <p:nvPr>
            <p:ph type="body" sz="half" idx="1"/>
          </p:nvPr>
        </p:nvSpPr>
        <p:spPr>
          <a:xfrm>
            <a:off x="4991100" y="1873250"/>
            <a:ext cx="4140200" cy="4114800"/>
          </a:xfrm>
          <a:noFill/>
          <a:ln/>
        </p:spPr>
        <p:txBody>
          <a:bodyPr/>
          <a:lstStyle/>
          <a:p>
            <a:pPr marL="0" indent="0">
              <a:buFont typeface="Monotype Sorts" pitchFamily="2" charset="2"/>
              <a:buNone/>
            </a:pPr>
            <a:r>
              <a:rPr lang="en-US" altLang="zh-CN">
                <a:effectLst/>
                <a:ea typeface="宋体" pitchFamily="2" charset="-122"/>
              </a:rPr>
              <a:t>The is_blocked member function detects barriers. </a:t>
            </a:r>
          </a:p>
        </p:txBody>
      </p:sp>
      <p:sp>
        <p:nvSpPr>
          <p:cNvPr id="28678" name="Freeform 6"/>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679" name="Freeform 7"/>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pic>
        <p:nvPicPr>
          <p:cNvPr id="28680" name="Picture 8"/>
          <p:cNvPicPr>
            <a:picLocks noChangeArrowheads="1"/>
          </p:cNvPicPr>
          <p:nvPr/>
        </p:nvPicPr>
        <p:blipFill>
          <a:blip r:embed="rId3" cstate="print"/>
          <a:srcRect/>
          <a:stretch>
            <a:fillRect/>
          </a:stretch>
        </p:blipFill>
        <p:spPr bwMode="auto">
          <a:xfrm>
            <a:off x="3506788" y="5187950"/>
            <a:ext cx="2025650" cy="1657350"/>
          </a:xfrm>
          <a:prstGeom prst="rect">
            <a:avLst/>
          </a:prstGeom>
          <a:noFill/>
          <a:ln w="12700">
            <a:noFill/>
            <a:miter lim="800000"/>
            <a:headEnd/>
            <a:tailEnd/>
          </a:ln>
          <a:effectLst/>
        </p:spPr>
      </p:pic>
      <p:grpSp>
        <p:nvGrpSpPr>
          <p:cNvPr id="28788" name="Group 116"/>
          <p:cNvGrpSpPr>
            <a:grpSpLocks/>
          </p:cNvGrpSpPr>
          <p:nvPr/>
        </p:nvGrpSpPr>
        <p:grpSpPr bwMode="auto">
          <a:xfrm>
            <a:off x="4926013" y="5013325"/>
            <a:ext cx="3325812" cy="1300163"/>
            <a:chOff x="3103" y="3158"/>
            <a:chExt cx="2095" cy="819"/>
          </a:xfrm>
        </p:grpSpPr>
        <p:grpSp>
          <p:nvGrpSpPr>
            <p:cNvPr id="28777" name="Group 105"/>
            <p:cNvGrpSpPr>
              <a:grpSpLocks/>
            </p:cNvGrpSpPr>
            <p:nvPr/>
          </p:nvGrpSpPr>
          <p:grpSpPr bwMode="auto">
            <a:xfrm>
              <a:off x="3103" y="3402"/>
              <a:ext cx="2095" cy="575"/>
              <a:chOff x="3103" y="3402"/>
              <a:chExt cx="2095" cy="575"/>
            </a:xfrm>
          </p:grpSpPr>
          <p:sp>
            <p:nvSpPr>
              <p:cNvPr id="28681" name="Freeform 9"/>
              <p:cNvSpPr>
                <a:spLocks/>
              </p:cNvSpPr>
              <p:nvPr/>
            </p:nvSpPr>
            <p:spPr bwMode="auto">
              <a:xfrm>
                <a:off x="4458" y="3418"/>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682" name="Freeform 10"/>
              <p:cNvSpPr>
                <a:spLocks/>
              </p:cNvSpPr>
              <p:nvPr/>
            </p:nvSpPr>
            <p:spPr bwMode="auto">
              <a:xfrm>
                <a:off x="3107" y="3414"/>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28683" name="Freeform 11"/>
              <p:cNvSpPr>
                <a:spLocks/>
              </p:cNvSpPr>
              <p:nvPr/>
            </p:nvSpPr>
            <p:spPr bwMode="auto">
              <a:xfrm>
                <a:off x="3948" y="3793"/>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84" name="Freeform 12"/>
              <p:cNvSpPr>
                <a:spLocks/>
              </p:cNvSpPr>
              <p:nvPr/>
            </p:nvSpPr>
            <p:spPr bwMode="auto">
              <a:xfrm>
                <a:off x="4238" y="3811"/>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685" name="Freeform 13"/>
              <p:cNvSpPr>
                <a:spLocks/>
              </p:cNvSpPr>
              <p:nvPr/>
            </p:nvSpPr>
            <p:spPr bwMode="auto">
              <a:xfrm>
                <a:off x="4242" y="3823"/>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686" name="Freeform 14"/>
              <p:cNvSpPr>
                <a:spLocks/>
              </p:cNvSpPr>
              <p:nvPr/>
            </p:nvSpPr>
            <p:spPr bwMode="auto">
              <a:xfrm>
                <a:off x="4622" y="3848"/>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687" name="Freeform 15"/>
              <p:cNvSpPr>
                <a:spLocks/>
              </p:cNvSpPr>
              <p:nvPr/>
            </p:nvSpPr>
            <p:spPr bwMode="auto">
              <a:xfrm>
                <a:off x="4757" y="3638"/>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688" name="Freeform 16"/>
              <p:cNvSpPr>
                <a:spLocks/>
              </p:cNvSpPr>
              <p:nvPr/>
            </p:nvSpPr>
            <p:spPr bwMode="auto">
              <a:xfrm>
                <a:off x="4777" y="3651"/>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689" name="Freeform 17"/>
              <p:cNvSpPr>
                <a:spLocks/>
              </p:cNvSpPr>
              <p:nvPr/>
            </p:nvSpPr>
            <p:spPr bwMode="auto">
              <a:xfrm>
                <a:off x="4795" y="3729"/>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690" name="Freeform 18"/>
              <p:cNvSpPr>
                <a:spLocks/>
              </p:cNvSpPr>
              <p:nvPr/>
            </p:nvSpPr>
            <p:spPr bwMode="auto">
              <a:xfrm>
                <a:off x="4832" y="3674"/>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691" name="Freeform 19"/>
              <p:cNvSpPr>
                <a:spLocks/>
              </p:cNvSpPr>
              <p:nvPr/>
            </p:nvSpPr>
            <p:spPr bwMode="auto">
              <a:xfrm>
                <a:off x="4783" y="3744"/>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692" name="Freeform 20"/>
              <p:cNvSpPr>
                <a:spLocks/>
              </p:cNvSpPr>
              <p:nvPr/>
            </p:nvSpPr>
            <p:spPr bwMode="auto">
              <a:xfrm>
                <a:off x="4834" y="3793"/>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693" name="Freeform 21"/>
              <p:cNvSpPr>
                <a:spLocks/>
              </p:cNvSpPr>
              <p:nvPr/>
            </p:nvSpPr>
            <p:spPr bwMode="auto">
              <a:xfrm>
                <a:off x="4733" y="3599"/>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694" name="Freeform 22"/>
              <p:cNvSpPr>
                <a:spLocks/>
              </p:cNvSpPr>
              <p:nvPr/>
            </p:nvSpPr>
            <p:spPr bwMode="auto">
              <a:xfrm>
                <a:off x="3622" y="3648"/>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695" name="Freeform 23"/>
              <p:cNvSpPr>
                <a:spLocks/>
              </p:cNvSpPr>
              <p:nvPr/>
            </p:nvSpPr>
            <p:spPr bwMode="auto">
              <a:xfrm>
                <a:off x="3643" y="3660"/>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696" name="Freeform 24"/>
              <p:cNvSpPr>
                <a:spLocks/>
              </p:cNvSpPr>
              <p:nvPr/>
            </p:nvSpPr>
            <p:spPr bwMode="auto">
              <a:xfrm>
                <a:off x="3578" y="3595"/>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697" name="Freeform 25"/>
              <p:cNvSpPr>
                <a:spLocks/>
              </p:cNvSpPr>
              <p:nvPr/>
            </p:nvSpPr>
            <p:spPr bwMode="auto">
              <a:xfrm>
                <a:off x="3656" y="3685"/>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698" name="Freeform 26"/>
              <p:cNvSpPr>
                <a:spLocks/>
              </p:cNvSpPr>
              <p:nvPr/>
            </p:nvSpPr>
            <p:spPr bwMode="auto">
              <a:xfrm>
                <a:off x="3695" y="3730"/>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699" name="Freeform 27"/>
              <p:cNvSpPr>
                <a:spLocks/>
              </p:cNvSpPr>
              <p:nvPr/>
            </p:nvSpPr>
            <p:spPr bwMode="auto">
              <a:xfrm>
                <a:off x="3702" y="3682"/>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700" name="Freeform 28"/>
              <p:cNvSpPr>
                <a:spLocks/>
              </p:cNvSpPr>
              <p:nvPr/>
            </p:nvSpPr>
            <p:spPr bwMode="auto">
              <a:xfrm>
                <a:off x="3653" y="3789"/>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701" name="Freeform 29"/>
              <p:cNvSpPr>
                <a:spLocks/>
              </p:cNvSpPr>
              <p:nvPr/>
            </p:nvSpPr>
            <p:spPr bwMode="auto">
              <a:xfrm>
                <a:off x="3775" y="3779"/>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702" name="Freeform 30"/>
              <p:cNvSpPr>
                <a:spLocks/>
              </p:cNvSpPr>
              <p:nvPr/>
            </p:nvSpPr>
            <p:spPr bwMode="auto">
              <a:xfrm>
                <a:off x="4342" y="3432"/>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3" name="Freeform 31"/>
              <p:cNvSpPr>
                <a:spLocks/>
              </p:cNvSpPr>
              <p:nvPr/>
            </p:nvSpPr>
            <p:spPr bwMode="auto">
              <a:xfrm>
                <a:off x="3572" y="3519"/>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4" name="Freeform 32"/>
              <p:cNvSpPr>
                <a:spLocks/>
              </p:cNvSpPr>
              <p:nvPr/>
            </p:nvSpPr>
            <p:spPr bwMode="auto">
              <a:xfrm>
                <a:off x="3182" y="3702"/>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5" name="Freeform 33"/>
              <p:cNvSpPr>
                <a:spLocks/>
              </p:cNvSpPr>
              <p:nvPr/>
            </p:nvSpPr>
            <p:spPr bwMode="auto">
              <a:xfrm>
                <a:off x="3193" y="3767"/>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6" name="Freeform 34"/>
              <p:cNvSpPr>
                <a:spLocks/>
              </p:cNvSpPr>
              <p:nvPr/>
            </p:nvSpPr>
            <p:spPr bwMode="auto">
              <a:xfrm>
                <a:off x="3132" y="3764"/>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7" name="Freeform 35"/>
              <p:cNvSpPr>
                <a:spLocks/>
              </p:cNvSpPr>
              <p:nvPr/>
            </p:nvSpPr>
            <p:spPr bwMode="auto">
              <a:xfrm>
                <a:off x="3119" y="3702"/>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8" name="Freeform 36"/>
              <p:cNvSpPr>
                <a:spLocks/>
              </p:cNvSpPr>
              <p:nvPr/>
            </p:nvSpPr>
            <p:spPr bwMode="auto">
              <a:xfrm>
                <a:off x="3114" y="3800"/>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9" name="Freeform 37"/>
              <p:cNvSpPr>
                <a:spLocks/>
              </p:cNvSpPr>
              <p:nvPr/>
            </p:nvSpPr>
            <p:spPr bwMode="auto">
              <a:xfrm>
                <a:off x="3408" y="3691"/>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28710" name="Freeform 38"/>
              <p:cNvSpPr>
                <a:spLocks/>
              </p:cNvSpPr>
              <p:nvPr/>
            </p:nvSpPr>
            <p:spPr bwMode="auto">
              <a:xfrm>
                <a:off x="3419" y="3709"/>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11" name="Freeform 39"/>
              <p:cNvSpPr>
                <a:spLocks/>
              </p:cNvSpPr>
              <p:nvPr/>
            </p:nvSpPr>
            <p:spPr bwMode="auto">
              <a:xfrm>
                <a:off x="3315" y="3577"/>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12" name="Freeform 40"/>
              <p:cNvSpPr>
                <a:spLocks/>
              </p:cNvSpPr>
              <p:nvPr/>
            </p:nvSpPr>
            <p:spPr bwMode="auto">
              <a:xfrm>
                <a:off x="3315" y="3574"/>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713" name="Freeform 41"/>
              <p:cNvSpPr>
                <a:spLocks/>
              </p:cNvSpPr>
              <p:nvPr/>
            </p:nvSpPr>
            <p:spPr bwMode="auto">
              <a:xfrm>
                <a:off x="5138" y="3590"/>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14" name="Freeform 42"/>
              <p:cNvSpPr>
                <a:spLocks/>
              </p:cNvSpPr>
              <p:nvPr/>
            </p:nvSpPr>
            <p:spPr bwMode="auto">
              <a:xfrm>
                <a:off x="4599" y="3461"/>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715" name="Freeform 43"/>
              <p:cNvSpPr>
                <a:spLocks/>
              </p:cNvSpPr>
              <p:nvPr/>
            </p:nvSpPr>
            <p:spPr bwMode="auto">
              <a:xfrm>
                <a:off x="3933" y="3408"/>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716" name="Freeform 44"/>
              <p:cNvSpPr>
                <a:spLocks/>
              </p:cNvSpPr>
              <p:nvPr/>
            </p:nvSpPr>
            <p:spPr bwMode="auto">
              <a:xfrm>
                <a:off x="3962" y="3419"/>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717" name="Freeform 45"/>
              <p:cNvSpPr>
                <a:spLocks/>
              </p:cNvSpPr>
              <p:nvPr/>
            </p:nvSpPr>
            <p:spPr bwMode="auto">
              <a:xfrm>
                <a:off x="4007" y="3427"/>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18" name="Freeform 46"/>
              <p:cNvSpPr>
                <a:spLocks/>
              </p:cNvSpPr>
              <p:nvPr/>
            </p:nvSpPr>
            <p:spPr bwMode="auto">
              <a:xfrm>
                <a:off x="4401" y="3486"/>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19" name="Freeform 47"/>
              <p:cNvSpPr>
                <a:spLocks/>
              </p:cNvSpPr>
              <p:nvPr/>
            </p:nvSpPr>
            <p:spPr bwMode="auto">
              <a:xfrm>
                <a:off x="4956" y="3622"/>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20" name="Freeform 48"/>
              <p:cNvSpPr>
                <a:spLocks/>
              </p:cNvSpPr>
              <p:nvPr/>
            </p:nvSpPr>
            <p:spPr bwMode="auto">
              <a:xfrm>
                <a:off x="5000" y="3730"/>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21" name="Freeform 49"/>
              <p:cNvSpPr>
                <a:spLocks/>
              </p:cNvSpPr>
              <p:nvPr/>
            </p:nvSpPr>
            <p:spPr bwMode="auto">
              <a:xfrm>
                <a:off x="3887" y="3641"/>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22" name="Freeform 50"/>
              <p:cNvSpPr>
                <a:spLocks/>
              </p:cNvSpPr>
              <p:nvPr/>
            </p:nvSpPr>
            <p:spPr bwMode="auto">
              <a:xfrm>
                <a:off x="3927" y="3825"/>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23" name="Freeform 51"/>
              <p:cNvSpPr>
                <a:spLocks/>
              </p:cNvSpPr>
              <p:nvPr/>
            </p:nvSpPr>
            <p:spPr bwMode="auto">
              <a:xfrm>
                <a:off x="4803" y="3516"/>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24" name="Freeform 52"/>
              <p:cNvSpPr>
                <a:spLocks/>
              </p:cNvSpPr>
              <p:nvPr/>
            </p:nvSpPr>
            <p:spPr bwMode="auto">
              <a:xfrm>
                <a:off x="5056" y="3702"/>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25" name="Freeform 53"/>
              <p:cNvSpPr>
                <a:spLocks/>
              </p:cNvSpPr>
              <p:nvPr/>
            </p:nvSpPr>
            <p:spPr bwMode="auto">
              <a:xfrm>
                <a:off x="5150" y="3637"/>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26" name="Freeform 54"/>
              <p:cNvSpPr>
                <a:spLocks/>
              </p:cNvSpPr>
              <p:nvPr/>
            </p:nvSpPr>
            <p:spPr bwMode="auto">
              <a:xfrm>
                <a:off x="4682" y="3410"/>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27" name="Freeform 55"/>
              <p:cNvSpPr>
                <a:spLocks/>
              </p:cNvSpPr>
              <p:nvPr/>
            </p:nvSpPr>
            <p:spPr bwMode="auto">
              <a:xfrm>
                <a:off x="4188" y="3602"/>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28" name="Freeform 56"/>
              <p:cNvSpPr>
                <a:spLocks/>
              </p:cNvSpPr>
              <p:nvPr/>
            </p:nvSpPr>
            <p:spPr bwMode="auto">
              <a:xfrm>
                <a:off x="3745" y="3572"/>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29" name="Freeform 57"/>
              <p:cNvSpPr>
                <a:spLocks/>
              </p:cNvSpPr>
              <p:nvPr/>
            </p:nvSpPr>
            <p:spPr bwMode="auto">
              <a:xfrm>
                <a:off x="3153" y="3712"/>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30" name="Freeform 58"/>
              <p:cNvSpPr>
                <a:spLocks/>
              </p:cNvSpPr>
              <p:nvPr/>
            </p:nvSpPr>
            <p:spPr bwMode="auto">
              <a:xfrm>
                <a:off x="3536" y="3626"/>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31" name="Freeform 59"/>
              <p:cNvSpPr>
                <a:spLocks/>
              </p:cNvSpPr>
              <p:nvPr/>
            </p:nvSpPr>
            <p:spPr bwMode="auto">
              <a:xfrm>
                <a:off x="3219" y="3508"/>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32" name="Freeform 60"/>
              <p:cNvSpPr>
                <a:spLocks/>
              </p:cNvSpPr>
              <p:nvPr/>
            </p:nvSpPr>
            <p:spPr bwMode="auto">
              <a:xfrm>
                <a:off x="5005" y="3586"/>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33" name="Freeform 61"/>
              <p:cNvSpPr>
                <a:spLocks/>
              </p:cNvSpPr>
              <p:nvPr/>
            </p:nvSpPr>
            <p:spPr bwMode="auto">
              <a:xfrm>
                <a:off x="4441" y="3644"/>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34" name="Freeform 62"/>
              <p:cNvSpPr>
                <a:spLocks/>
              </p:cNvSpPr>
              <p:nvPr/>
            </p:nvSpPr>
            <p:spPr bwMode="auto">
              <a:xfrm>
                <a:off x="3882" y="3613"/>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35" name="Freeform 63"/>
              <p:cNvSpPr>
                <a:spLocks/>
              </p:cNvSpPr>
              <p:nvPr/>
            </p:nvSpPr>
            <p:spPr bwMode="auto">
              <a:xfrm>
                <a:off x="3389" y="3511"/>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36" name="Freeform 64"/>
              <p:cNvSpPr>
                <a:spLocks/>
              </p:cNvSpPr>
              <p:nvPr/>
            </p:nvSpPr>
            <p:spPr bwMode="auto">
              <a:xfrm>
                <a:off x="4800" y="3514"/>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37" name="Freeform 65"/>
              <p:cNvSpPr>
                <a:spLocks/>
              </p:cNvSpPr>
              <p:nvPr/>
            </p:nvSpPr>
            <p:spPr bwMode="auto">
              <a:xfrm>
                <a:off x="4373" y="3402"/>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38" name="Freeform 66"/>
              <p:cNvSpPr>
                <a:spLocks/>
              </p:cNvSpPr>
              <p:nvPr/>
            </p:nvSpPr>
            <p:spPr bwMode="auto">
              <a:xfrm>
                <a:off x="4782" y="3659"/>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39" name="Freeform 67"/>
              <p:cNvSpPr>
                <a:spLocks/>
              </p:cNvSpPr>
              <p:nvPr/>
            </p:nvSpPr>
            <p:spPr bwMode="auto">
              <a:xfrm>
                <a:off x="4785" y="3657"/>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0" name="Freeform 68"/>
              <p:cNvSpPr>
                <a:spLocks/>
              </p:cNvSpPr>
              <p:nvPr/>
            </p:nvSpPr>
            <p:spPr bwMode="auto">
              <a:xfrm>
                <a:off x="4654" y="3580"/>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1" name="Freeform 69"/>
              <p:cNvSpPr>
                <a:spLocks/>
              </p:cNvSpPr>
              <p:nvPr/>
            </p:nvSpPr>
            <p:spPr bwMode="auto">
              <a:xfrm>
                <a:off x="4685" y="3621"/>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2" name="Freeform 70"/>
              <p:cNvSpPr>
                <a:spLocks/>
              </p:cNvSpPr>
              <p:nvPr/>
            </p:nvSpPr>
            <p:spPr bwMode="auto">
              <a:xfrm>
                <a:off x="4863" y="3860"/>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3" name="Freeform 71"/>
              <p:cNvSpPr>
                <a:spLocks/>
              </p:cNvSpPr>
              <p:nvPr/>
            </p:nvSpPr>
            <p:spPr bwMode="auto">
              <a:xfrm>
                <a:off x="4831" y="3755"/>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4" name="Freeform 72"/>
              <p:cNvSpPr>
                <a:spLocks/>
              </p:cNvSpPr>
              <p:nvPr/>
            </p:nvSpPr>
            <p:spPr bwMode="auto">
              <a:xfrm>
                <a:off x="4817" y="3755"/>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5" name="Freeform 73"/>
              <p:cNvSpPr>
                <a:spLocks/>
              </p:cNvSpPr>
              <p:nvPr/>
            </p:nvSpPr>
            <p:spPr bwMode="auto">
              <a:xfrm>
                <a:off x="3616" y="3499"/>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6" name="Freeform 74"/>
              <p:cNvSpPr>
                <a:spLocks/>
              </p:cNvSpPr>
              <p:nvPr/>
            </p:nvSpPr>
            <p:spPr bwMode="auto">
              <a:xfrm>
                <a:off x="4099" y="3459"/>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7" name="Freeform 75"/>
              <p:cNvSpPr>
                <a:spLocks/>
              </p:cNvSpPr>
              <p:nvPr/>
            </p:nvSpPr>
            <p:spPr bwMode="auto">
              <a:xfrm>
                <a:off x="4454" y="3451"/>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8" name="Freeform 76"/>
              <p:cNvSpPr>
                <a:spLocks/>
              </p:cNvSpPr>
              <p:nvPr/>
            </p:nvSpPr>
            <p:spPr bwMode="auto">
              <a:xfrm>
                <a:off x="4605" y="3461"/>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9" name="Freeform 77"/>
              <p:cNvSpPr>
                <a:spLocks/>
              </p:cNvSpPr>
              <p:nvPr/>
            </p:nvSpPr>
            <p:spPr bwMode="auto">
              <a:xfrm>
                <a:off x="4573" y="3461"/>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0" name="Freeform 78"/>
              <p:cNvSpPr>
                <a:spLocks/>
              </p:cNvSpPr>
              <p:nvPr/>
            </p:nvSpPr>
            <p:spPr bwMode="auto">
              <a:xfrm>
                <a:off x="3103" y="3508"/>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1" name="Freeform 79"/>
              <p:cNvSpPr>
                <a:spLocks/>
              </p:cNvSpPr>
              <p:nvPr/>
            </p:nvSpPr>
            <p:spPr bwMode="auto">
              <a:xfrm>
                <a:off x="3483" y="3580"/>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2" name="Freeform 80"/>
              <p:cNvSpPr>
                <a:spLocks/>
              </p:cNvSpPr>
              <p:nvPr/>
            </p:nvSpPr>
            <p:spPr bwMode="auto">
              <a:xfrm>
                <a:off x="3605" y="3623"/>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3" name="Freeform 81"/>
              <p:cNvSpPr>
                <a:spLocks/>
              </p:cNvSpPr>
              <p:nvPr/>
            </p:nvSpPr>
            <p:spPr bwMode="auto">
              <a:xfrm>
                <a:off x="3756" y="3857"/>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4" name="Freeform 82"/>
              <p:cNvSpPr>
                <a:spLocks/>
              </p:cNvSpPr>
              <p:nvPr/>
            </p:nvSpPr>
            <p:spPr bwMode="auto">
              <a:xfrm>
                <a:off x="3677" y="3668"/>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5" name="Freeform 83"/>
              <p:cNvSpPr>
                <a:spLocks/>
              </p:cNvSpPr>
              <p:nvPr/>
            </p:nvSpPr>
            <p:spPr bwMode="auto">
              <a:xfrm>
                <a:off x="3649" y="3674"/>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6" name="Freeform 84"/>
              <p:cNvSpPr>
                <a:spLocks/>
              </p:cNvSpPr>
              <p:nvPr/>
            </p:nvSpPr>
            <p:spPr bwMode="auto">
              <a:xfrm>
                <a:off x="3732" y="3767"/>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7" name="Freeform 85"/>
              <p:cNvSpPr>
                <a:spLocks/>
              </p:cNvSpPr>
              <p:nvPr/>
            </p:nvSpPr>
            <p:spPr bwMode="auto">
              <a:xfrm>
                <a:off x="3709" y="3767"/>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8" name="Freeform 86"/>
              <p:cNvSpPr>
                <a:spLocks/>
              </p:cNvSpPr>
              <p:nvPr/>
            </p:nvSpPr>
            <p:spPr bwMode="auto">
              <a:xfrm>
                <a:off x="3784" y="3795"/>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9" name="Freeform 87"/>
              <p:cNvSpPr>
                <a:spLocks/>
              </p:cNvSpPr>
              <p:nvPr/>
            </p:nvSpPr>
            <p:spPr bwMode="auto">
              <a:xfrm>
                <a:off x="3667" y="3799"/>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0" name="Freeform 88"/>
              <p:cNvSpPr>
                <a:spLocks/>
              </p:cNvSpPr>
              <p:nvPr/>
            </p:nvSpPr>
            <p:spPr bwMode="auto">
              <a:xfrm>
                <a:off x="3127" y="3915"/>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1" name="Freeform 89"/>
              <p:cNvSpPr>
                <a:spLocks/>
              </p:cNvSpPr>
              <p:nvPr/>
            </p:nvSpPr>
            <p:spPr bwMode="auto">
              <a:xfrm>
                <a:off x="3382" y="3678"/>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2" name="Freeform 90"/>
              <p:cNvSpPr>
                <a:spLocks/>
              </p:cNvSpPr>
              <p:nvPr/>
            </p:nvSpPr>
            <p:spPr bwMode="auto">
              <a:xfrm>
                <a:off x="3269" y="3866"/>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3" name="Freeform 91"/>
              <p:cNvSpPr>
                <a:spLocks/>
              </p:cNvSpPr>
              <p:nvPr/>
            </p:nvSpPr>
            <p:spPr bwMode="auto">
              <a:xfrm>
                <a:off x="3112" y="3700"/>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4" name="Freeform 92"/>
              <p:cNvSpPr>
                <a:spLocks/>
              </p:cNvSpPr>
              <p:nvPr/>
            </p:nvSpPr>
            <p:spPr bwMode="auto">
              <a:xfrm>
                <a:off x="3181" y="3703"/>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5" name="Freeform 93"/>
              <p:cNvSpPr>
                <a:spLocks/>
              </p:cNvSpPr>
              <p:nvPr/>
            </p:nvSpPr>
            <p:spPr bwMode="auto">
              <a:xfrm>
                <a:off x="3114" y="3743"/>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6" name="Freeform 94"/>
              <p:cNvSpPr>
                <a:spLocks/>
              </p:cNvSpPr>
              <p:nvPr/>
            </p:nvSpPr>
            <p:spPr bwMode="auto">
              <a:xfrm>
                <a:off x="3308" y="3563"/>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7" name="Freeform 95"/>
              <p:cNvSpPr>
                <a:spLocks/>
              </p:cNvSpPr>
              <p:nvPr/>
            </p:nvSpPr>
            <p:spPr bwMode="auto">
              <a:xfrm>
                <a:off x="3144" y="3645"/>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8" name="Freeform 96"/>
              <p:cNvSpPr>
                <a:spLocks/>
              </p:cNvSpPr>
              <p:nvPr/>
            </p:nvSpPr>
            <p:spPr bwMode="auto">
              <a:xfrm>
                <a:off x="4619" y="3519"/>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9" name="Freeform 97"/>
              <p:cNvSpPr>
                <a:spLocks/>
              </p:cNvSpPr>
              <p:nvPr/>
            </p:nvSpPr>
            <p:spPr bwMode="auto">
              <a:xfrm>
                <a:off x="4196" y="3533"/>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0" name="Freeform 98"/>
              <p:cNvSpPr>
                <a:spLocks/>
              </p:cNvSpPr>
              <p:nvPr/>
            </p:nvSpPr>
            <p:spPr bwMode="auto">
              <a:xfrm>
                <a:off x="3923" y="3866"/>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1" name="Freeform 99"/>
              <p:cNvSpPr>
                <a:spLocks/>
              </p:cNvSpPr>
              <p:nvPr/>
            </p:nvSpPr>
            <p:spPr bwMode="auto">
              <a:xfrm>
                <a:off x="3937" y="3794"/>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2" name="Freeform 100"/>
              <p:cNvSpPr>
                <a:spLocks/>
              </p:cNvSpPr>
              <p:nvPr/>
            </p:nvSpPr>
            <p:spPr bwMode="auto">
              <a:xfrm>
                <a:off x="4600" y="3814"/>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3" name="Freeform 101"/>
              <p:cNvSpPr>
                <a:spLocks/>
              </p:cNvSpPr>
              <p:nvPr/>
            </p:nvSpPr>
            <p:spPr bwMode="auto">
              <a:xfrm>
                <a:off x="4236" y="3810"/>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4" name="Freeform 102"/>
              <p:cNvSpPr>
                <a:spLocks/>
              </p:cNvSpPr>
              <p:nvPr/>
            </p:nvSpPr>
            <p:spPr bwMode="auto">
              <a:xfrm>
                <a:off x="4236" y="3838"/>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5" name="Freeform 103"/>
              <p:cNvSpPr>
                <a:spLocks/>
              </p:cNvSpPr>
              <p:nvPr/>
            </p:nvSpPr>
            <p:spPr bwMode="auto">
              <a:xfrm>
                <a:off x="3926" y="3404"/>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6" name="Freeform 104"/>
              <p:cNvSpPr>
                <a:spLocks/>
              </p:cNvSpPr>
              <p:nvPr/>
            </p:nvSpPr>
            <p:spPr bwMode="auto">
              <a:xfrm>
                <a:off x="4349" y="3882"/>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28786" name="Group 114"/>
            <p:cNvGrpSpPr>
              <a:grpSpLocks/>
            </p:cNvGrpSpPr>
            <p:nvPr/>
          </p:nvGrpSpPr>
          <p:grpSpPr bwMode="auto">
            <a:xfrm>
              <a:off x="4897" y="3158"/>
              <a:ext cx="211" cy="362"/>
              <a:chOff x="4897" y="3158"/>
              <a:chExt cx="211" cy="362"/>
            </a:xfrm>
          </p:grpSpPr>
          <p:sp>
            <p:nvSpPr>
              <p:cNvPr id="28778" name="Line 106"/>
              <p:cNvSpPr>
                <a:spLocks noChangeShapeType="1"/>
              </p:cNvSpPr>
              <p:nvPr/>
            </p:nvSpPr>
            <p:spPr bwMode="auto">
              <a:xfrm flipV="1">
                <a:off x="4999" y="3262"/>
                <a:ext cx="0" cy="258"/>
              </a:xfrm>
              <a:prstGeom prst="line">
                <a:avLst/>
              </a:prstGeom>
              <a:noFill/>
              <a:ln w="12700">
                <a:solidFill>
                  <a:schemeClr val="bg2"/>
                </a:solidFill>
                <a:round/>
                <a:headEnd/>
                <a:tailEnd/>
              </a:ln>
              <a:effectLst/>
            </p:spPr>
            <p:txBody>
              <a:bodyPr/>
              <a:lstStyle/>
              <a:p>
                <a:endParaRPr lang="en-US"/>
              </a:p>
            </p:txBody>
          </p:sp>
          <p:grpSp>
            <p:nvGrpSpPr>
              <p:cNvPr id="28785" name="Group 113"/>
              <p:cNvGrpSpPr>
                <a:grpSpLocks/>
              </p:cNvGrpSpPr>
              <p:nvPr/>
            </p:nvGrpSpPr>
            <p:grpSpPr bwMode="auto">
              <a:xfrm>
                <a:off x="4897" y="3158"/>
                <a:ext cx="211" cy="190"/>
                <a:chOff x="4897" y="3158"/>
                <a:chExt cx="211" cy="190"/>
              </a:xfrm>
            </p:grpSpPr>
            <p:sp>
              <p:nvSpPr>
                <p:cNvPr id="28779" name="Line 107"/>
                <p:cNvSpPr>
                  <a:spLocks noChangeShapeType="1"/>
                </p:cNvSpPr>
                <p:nvPr/>
              </p:nvSpPr>
              <p:spPr bwMode="auto">
                <a:xfrm>
                  <a:off x="5018" y="3261"/>
                  <a:ext cx="77" cy="45"/>
                </a:xfrm>
                <a:prstGeom prst="line">
                  <a:avLst/>
                </a:prstGeom>
                <a:noFill/>
                <a:ln w="12700">
                  <a:solidFill>
                    <a:schemeClr val="accent2"/>
                  </a:solidFill>
                  <a:round/>
                  <a:headEnd/>
                  <a:tailEnd/>
                </a:ln>
                <a:effectLst/>
              </p:spPr>
              <p:txBody>
                <a:bodyPr/>
                <a:lstStyle/>
                <a:p>
                  <a:endParaRPr lang="en-US"/>
                </a:p>
              </p:txBody>
            </p:sp>
            <p:sp>
              <p:nvSpPr>
                <p:cNvPr id="28780" name="Line 108"/>
                <p:cNvSpPr>
                  <a:spLocks noChangeShapeType="1"/>
                </p:cNvSpPr>
                <p:nvPr/>
              </p:nvSpPr>
              <p:spPr bwMode="auto">
                <a:xfrm>
                  <a:off x="4909" y="3206"/>
                  <a:ext cx="77" cy="45"/>
                </a:xfrm>
                <a:prstGeom prst="line">
                  <a:avLst/>
                </a:prstGeom>
                <a:noFill/>
                <a:ln w="12700">
                  <a:solidFill>
                    <a:schemeClr val="accent2"/>
                  </a:solidFill>
                  <a:round/>
                  <a:headEnd/>
                  <a:tailEnd/>
                </a:ln>
                <a:effectLst/>
              </p:spPr>
              <p:txBody>
                <a:bodyPr/>
                <a:lstStyle/>
                <a:p>
                  <a:endParaRPr lang="en-US"/>
                </a:p>
              </p:txBody>
            </p:sp>
            <p:sp>
              <p:nvSpPr>
                <p:cNvPr id="28781" name="Line 109"/>
                <p:cNvSpPr>
                  <a:spLocks noChangeShapeType="1"/>
                </p:cNvSpPr>
                <p:nvPr/>
              </p:nvSpPr>
              <p:spPr bwMode="auto">
                <a:xfrm flipV="1">
                  <a:off x="4945" y="3271"/>
                  <a:ext cx="41" cy="77"/>
                </a:xfrm>
                <a:prstGeom prst="line">
                  <a:avLst/>
                </a:prstGeom>
                <a:noFill/>
                <a:ln w="12700">
                  <a:solidFill>
                    <a:schemeClr val="accent2"/>
                  </a:solidFill>
                  <a:round/>
                  <a:headEnd/>
                  <a:tailEnd/>
                </a:ln>
                <a:effectLst/>
              </p:spPr>
              <p:txBody>
                <a:bodyPr/>
                <a:lstStyle/>
                <a:p>
                  <a:endParaRPr lang="en-US"/>
                </a:p>
              </p:txBody>
            </p:sp>
            <p:sp>
              <p:nvSpPr>
                <p:cNvPr id="28782" name="Line 110"/>
                <p:cNvSpPr>
                  <a:spLocks noChangeShapeType="1"/>
                </p:cNvSpPr>
                <p:nvPr/>
              </p:nvSpPr>
              <p:spPr bwMode="auto">
                <a:xfrm flipV="1">
                  <a:off x="4897" y="3261"/>
                  <a:ext cx="73" cy="17"/>
                </a:xfrm>
                <a:prstGeom prst="line">
                  <a:avLst/>
                </a:prstGeom>
                <a:noFill/>
                <a:ln w="12700">
                  <a:solidFill>
                    <a:schemeClr val="accent2"/>
                  </a:solidFill>
                  <a:round/>
                  <a:headEnd/>
                  <a:tailEnd/>
                </a:ln>
                <a:effectLst/>
              </p:spPr>
              <p:txBody>
                <a:bodyPr/>
                <a:lstStyle/>
                <a:p>
                  <a:endParaRPr lang="en-US"/>
                </a:p>
              </p:txBody>
            </p:sp>
            <p:sp>
              <p:nvSpPr>
                <p:cNvPr id="28783" name="Line 111"/>
                <p:cNvSpPr>
                  <a:spLocks noChangeShapeType="1"/>
                </p:cNvSpPr>
                <p:nvPr/>
              </p:nvSpPr>
              <p:spPr bwMode="auto">
                <a:xfrm flipV="1">
                  <a:off x="5025" y="3216"/>
                  <a:ext cx="83" cy="18"/>
                </a:xfrm>
                <a:prstGeom prst="line">
                  <a:avLst/>
                </a:prstGeom>
                <a:noFill/>
                <a:ln w="12700">
                  <a:solidFill>
                    <a:schemeClr val="accent2"/>
                  </a:solidFill>
                  <a:round/>
                  <a:headEnd/>
                  <a:tailEnd/>
                </a:ln>
                <a:effectLst/>
              </p:spPr>
              <p:txBody>
                <a:bodyPr/>
                <a:lstStyle/>
                <a:p>
                  <a:endParaRPr lang="en-US"/>
                </a:p>
              </p:txBody>
            </p:sp>
            <p:sp>
              <p:nvSpPr>
                <p:cNvPr id="28784" name="Line 112"/>
                <p:cNvSpPr>
                  <a:spLocks noChangeShapeType="1"/>
                </p:cNvSpPr>
                <p:nvPr/>
              </p:nvSpPr>
              <p:spPr bwMode="auto">
                <a:xfrm flipH="1">
                  <a:off x="5006" y="3158"/>
                  <a:ext cx="35" cy="72"/>
                </a:xfrm>
                <a:prstGeom prst="line">
                  <a:avLst/>
                </a:prstGeom>
                <a:noFill/>
                <a:ln w="12700">
                  <a:solidFill>
                    <a:schemeClr val="accent2"/>
                  </a:solidFill>
                  <a:round/>
                  <a:headEnd/>
                  <a:tailEnd/>
                </a:ln>
                <a:effectLst/>
              </p:spPr>
              <p:txBody>
                <a:bodyPr/>
                <a:lstStyle/>
                <a:p>
                  <a:endParaRPr lang="en-US"/>
                </a:p>
              </p:txBody>
            </p:sp>
          </p:grpSp>
        </p:grpSp>
        <p:sp>
          <p:nvSpPr>
            <p:cNvPr id="28787" name="Freeform 115"/>
            <p:cNvSpPr>
              <a:spLocks/>
            </p:cNvSpPr>
            <p:nvPr/>
          </p:nvSpPr>
          <p:spPr bwMode="auto">
            <a:xfrm>
              <a:off x="4507" y="3609"/>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ltLang="zh-CN">
                <a:ea typeface="宋体" pitchFamily="2" charset="-122"/>
              </a:rPr>
              <a:t>Your Mission</a:t>
            </a:r>
          </a:p>
        </p:txBody>
      </p:sp>
      <p:sp>
        <p:nvSpPr>
          <p:cNvPr id="30723" name="Freeform 3"/>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24" name="Freeform 4"/>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pic>
        <p:nvPicPr>
          <p:cNvPr id="30725" name="Picture 5"/>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grpSp>
        <p:nvGrpSpPr>
          <p:cNvPr id="30833" name="Group 113"/>
          <p:cNvGrpSpPr>
            <a:grpSpLocks/>
          </p:cNvGrpSpPr>
          <p:nvPr/>
        </p:nvGrpSpPr>
        <p:grpSpPr bwMode="auto">
          <a:xfrm>
            <a:off x="5153025" y="5013325"/>
            <a:ext cx="3325813" cy="1300163"/>
            <a:chOff x="3246" y="3158"/>
            <a:chExt cx="2095" cy="819"/>
          </a:xfrm>
        </p:grpSpPr>
        <p:grpSp>
          <p:nvGrpSpPr>
            <p:cNvPr id="30822" name="Group 102"/>
            <p:cNvGrpSpPr>
              <a:grpSpLocks/>
            </p:cNvGrpSpPr>
            <p:nvPr/>
          </p:nvGrpSpPr>
          <p:grpSpPr bwMode="auto">
            <a:xfrm>
              <a:off x="3246" y="3402"/>
              <a:ext cx="2095" cy="575"/>
              <a:chOff x="3246" y="3402"/>
              <a:chExt cx="2095" cy="575"/>
            </a:xfrm>
          </p:grpSpPr>
          <p:sp>
            <p:nvSpPr>
              <p:cNvPr id="30726" name="Freeform 6"/>
              <p:cNvSpPr>
                <a:spLocks/>
              </p:cNvSpPr>
              <p:nvPr/>
            </p:nvSpPr>
            <p:spPr bwMode="auto">
              <a:xfrm>
                <a:off x="4601" y="3418"/>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27" name="Freeform 7"/>
              <p:cNvSpPr>
                <a:spLocks/>
              </p:cNvSpPr>
              <p:nvPr/>
            </p:nvSpPr>
            <p:spPr bwMode="auto">
              <a:xfrm>
                <a:off x="3250" y="3414"/>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0728" name="Freeform 8"/>
              <p:cNvSpPr>
                <a:spLocks/>
              </p:cNvSpPr>
              <p:nvPr/>
            </p:nvSpPr>
            <p:spPr bwMode="auto">
              <a:xfrm>
                <a:off x="4091" y="3793"/>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29" name="Freeform 9"/>
              <p:cNvSpPr>
                <a:spLocks/>
              </p:cNvSpPr>
              <p:nvPr/>
            </p:nvSpPr>
            <p:spPr bwMode="auto">
              <a:xfrm>
                <a:off x="4381" y="3811"/>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30" name="Freeform 10"/>
              <p:cNvSpPr>
                <a:spLocks/>
              </p:cNvSpPr>
              <p:nvPr/>
            </p:nvSpPr>
            <p:spPr bwMode="auto">
              <a:xfrm>
                <a:off x="4385" y="3823"/>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31" name="Freeform 11"/>
              <p:cNvSpPr>
                <a:spLocks/>
              </p:cNvSpPr>
              <p:nvPr/>
            </p:nvSpPr>
            <p:spPr bwMode="auto">
              <a:xfrm>
                <a:off x="4765" y="3848"/>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32" name="Freeform 12"/>
              <p:cNvSpPr>
                <a:spLocks/>
              </p:cNvSpPr>
              <p:nvPr/>
            </p:nvSpPr>
            <p:spPr bwMode="auto">
              <a:xfrm>
                <a:off x="4900" y="3638"/>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33" name="Freeform 13"/>
              <p:cNvSpPr>
                <a:spLocks/>
              </p:cNvSpPr>
              <p:nvPr/>
            </p:nvSpPr>
            <p:spPr bwMode="auto">
              <a:xfrm>
                <a:off x="4920" y="3651"/>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34" name="Freeform 14"/>
              <p:cNvSpPr>
                <a:spLocks/>
              </p:cNvSpPr>
              <p:nvPr/>
            </p:nvSpPr>
            <p:spPr bwMode="auto">
              <a:xfrm>
                <a:off x="4938" y="3729"/>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35" name="Freeform 15"/>
              <p:cNvSpPr>
                <a:spLocks/>
              </p:cNvSpPr>
              <p:nvPr/>
            </p:nvSpPr>
            <p:spPr bwMode="auto">
              <a:xfrm>
                <a:off x="4975" y="3674"/>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36" name="Freeform 16"/>
              <p:cNvSpPr>
                <a:spLocks/>
              </p:cNvSpPr>
              <p:nvPr/>
            </p:nvSpPr>
            <p:spPr bwMode="auto">
              <a:xfrm>
                <a:off x="4926" y="3744"/>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37" name="Freeform 17"/>
              <p:cNvSpPr>
                <a:spLocks/>
              </p:cNvSpPr>
              <p:nvPr/>
            </p:nvSpPr>
            <p:spPr bwMode="auto">
              <a:xfrm>
                <a:off x="4977" y="3793"/>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38" name="Freeform 18"/>
              <p:cNvSpPr>
                <a:spLocks/>
              </p:cNvSpPr>
              <p:nvPr/>
            </p:nvSpPr>
            <p:spPr bwMode="auto">
              <a:xfrm>
                <a:off x="4876" y="3599"/>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39" name="Freeform 19"/>
              <p:cNvSpPr>
                <a:spLocks/>
              </p:cNvSpPr>
              <p:nvPr/>
            </p:nvSpPr>
            <p:spPr bwMode="auto">
              <a:xfrm>
                <a:off x="3765" y="3648"/>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40" name="Freeform 20"/>
              <p:cNvSpPr>
                <a:spLocks/>
              </p:cNvSpPr>
              <p:nvPr/>
            </p:nvSpPr>
            <p:spPr bwMode="auto">
              <a:xfrm>
                <a:off x="3786" y="3660"/>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41" name="Freeform 21"/>
              <p:cNvSpPr>
                <a:spLocks/>
              </p:cNvSpPr>
              <p:nvPr/>
            </p:nvSpPr>
            <p:spPr bwMode="auto">
              <a:xfrm>
                <a:off x="3721" y="3595"/>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42" name="Freeform 22"/>
              <p:cNvSpPr>
                <a:spLocks/>
              </p:cNvSpPr>
              <p:nvPr/>
            </p:nvSpPr>
            <p:spPr bwMode="auto">
              <a:xfrm>
                <a:off x="3799" y="3685"/>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43" name="Freeform 23"/>
              <p:cNvSpPr>
                <a:spLocks/>
              </p:cNvSpPr>
              <p:nvPr/>
            </p:nvSpPr>
            <p:spPr bwMode="auto">
              <a:xfrm>
                <a:off x="3838" y="3730"/>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44" name="Freeform 24"/>
              <p:cNvSpPr>
                <a:spLocks/>
              </p:cNvSpPr>
              <p:nvPr/>
            </p:nvSpPr>
            <p:spPr bwMode="auto">
              <a:xfrm>
                <a:off x="3845" y="3682"/>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45" name="Freeform 25"/>
              <p:cNvSpPr>
                <a:spLocks/>
              </p:cNvSpPr>
              <p:nvPr/>
            </p:nvSpPr>
            <p:spPr bwMode="auto">
              <a:xfrm>
                <a:off x="3796" y="3789"/>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46" name="Freeform 26"/>
              <p:cNvSpPr>
                <a:spLocks/>
              </p:cNvSpPr>
              <p:nvPr/>
            </p:nvSpPr>
            <p:spPr bwMode="auto">
              <a:xfrm>
                <a:off x="3918" y="3779"/>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47" name="Freeform 27"/>
              <p:cNvSpPr>
                <a:spLocks/>
              </p:cNvSpPr>
              <p:nvPr/>
            </p:nvSpPr>
            <p:spPr bwMode="auto">
              <a:xfrm>
                <a:off x="4485" y="3432"/>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48" name="Freeform 28"/>
              <p:cNvSpPr>
                <a:spLocks/>
              </p:cNvSpPr>
              <p:nvPr/>
            </p:nvSpPr>
            <p:spPr bwMode="auto">
              <a:xfrm>
                <a:off x="3715" y="3519"/>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49" name="Freeform 29"/>
              <p:cNvSpPr>
                <a:spLocks/>
              </p:cNvSpPr>
              <p:nvPr/>
            </p:nvSpPr>
            <p:spPr bwMode="auto">
              <a:xfrm>
                <a:off x="3325" y="3702"/>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50" name="Freeform 30"/>
              <p:cNvSpPr>
                <a:spLocks/>
              </p:cNvSpPr>
              <p:nvPr/>
            </p:nvSpPr>
            <p:spPr bwMode="auto">
              <a:xfrm>
                <a:off x="3336" y="3767"/>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51" name="Freeform 31"/>
              <p:cNvSpPr>
                <a:spLocks/>
              </p:cNvSpPr>
              <p:nvPr/>
            </p:nvSpPr>
            <p:spPr bwMode="auto">
              <a:xfrm>
                <a:off x="3275" y="3764"/>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52" name="Freeform 32"/>
              <p:cNvSpPr>
                <a:spLocks/>
              </p:cNvSpPr>
              <p:nvPr/>
            </p:nvSpPr>
            <p:spPr bwMode="auto">
              <a:xfrm>
                <a:off x="3262" y="3702"/>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53" name="Freeform 33"/>
              <p:cNvSpPr>
                <a:spLocks/>
              </p:cNvSpPr>
              <p:nvPr/>
            </p:nvSpPr>
            <p:spPr bwMode="auto">
              <a:xfrm>
                <a:off x="3257" y="3800"/>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54" name="Freeform 34"/>
              <p:cNvSpPr>
                <a:spLocks/>
              </p:cNvSpPr>
              <p:nvPr/>
            </p:nvSpPr>
            <p:spPr bwMode="auto">
              <a:xfrm>
                <a:off x="3551" y="3691"/>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30755" name="Freeform 35"/>
              <p:cNvSpPr>
                <a:spLocks/>
              </p:cNvSpPr>
              <p:nvPr/>
            </p:nvSpPr>
            <p:spPr bwMode="auto">
              <a:xfrm>
                <a:off x="3562" y="3709"/>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56" name="Freeform 36"/>
              <p:cNvSpPr>
                <a:spLocks/>
              </p:cNvSpPr>
              <p:nvPr/>
            </p:nvSpPr>
            <p:spPr bwMode="auto">
              <a:xfrm>
                <a:off x="3458" y="3577"/>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57" name="Freeform 37"/>
              <p:cNvSpPr>
                <a:spLocks/>
              </p:cNvSpPr>
              <p:nvPr/>
            </p:nvSpPr>
            <p:spPr bwMode="auto">
              <a:xfrm>
                <a:off x="3458" y="3574"/>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58" name="Freeform 38"/>
              <p:cNvSpPr>
                <a:spLocks/>
              </p:cNvSpPr>
              <p:nvPr/>
            </p:nvSpPr>
            <p:spPr bwMode="auto">
              <a:xfrm>
                <a:off x="5281" y="3590"/>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59" name="Freeform 39"/>
              <p:cNvSpPr>
                <a:spLocks/>
              </p:cNvSpPr>
              <p:nvPr/>
            </p:nvSpPr>
            <p:spPr bwMode="auto">
              <a:xfrm>
                <a:off x="4742" y="3461"/>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60" name="Freeform 40"/>
              <p:cNvSpPr>
                <a:spLocks/>
              </p:cNvSpPr>
              <p:nvPr/>
            </p:nvSpPr>
            <p:spPr bwMode="auto">
              <a:xfrm>
                <a:off x="4076" y="3408"/>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61" name="Freeform 41"/>
              <p:cNvSpPr>
                <a:spLocks/>
              </p:cNvSpPr>
              <p:nvPr/>
            </p:nvSpPr>
            <p:spPr bwMode="auto">
              <a:xfrm>
                <a:off x="4105" y="3419"/>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62" name="Freeform 42"/>
              <p:cNvSpPr>
                <a:spLocks/>
              </p:cNvSpPr>
              <p:nvPr/>
            </p:nvSpPr>
            <p:spPr bwMode="auto">
              <a:xfrm>
                <a:off x="4150" y="3427"/>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63" name="Freeform 43"/>
              <p:cNvSpPr>
                <a:spLocks/>
              </p:cNvSpPr>
              <p:nvPr/>
            </p:nvSpPr>
            <p:spPr bwMode="auto">
              <a:xfrm>
                <a:off x="4544" y="3486"/>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64" name="Freeform 44"/>
              <p:cNvSpPr>
                <a:spLocks/>
              </p:cNvSpPr>
              <p:nvPr/>
            </p:nvSpPr>
            <p:spPr bwMode="auto">
              <a:xfrm>
                <a:off x="5099" y="3622"/>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65" name="Freeform 45"/>
              <p:cNvSpPr>
                <a:spLocks/>
              </p:cNvSpPr>
              <p:nvPr/>
            </p:nvSpPr>
            <p:spPr bwMode="auto">
              <a:xfrm>
                <a:off x="5143" y="3730"/>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66" name="Freeform 46"/>
              <p:cNvSpPr>
                <a:spLocks/>
              </p:cNvSpPr>
              <p:nvPr/>
            </p:nvSpPr>
            <p:spPr bwMode="auto">
              <a:xfrm>
                <a:off x="4030" y="3641"/>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67" name="Freeform 47"/>
              <p:cNvSpPr>
                <a:spLocks/>
              </p:cNvSpPr>
              <p:nvPr/>
            </p:nvSpPr>
            <p:spPr bwMode="auto">
              <a:xfrm>
                <a:off x="4070" y="3825"/>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68" name="Freeform 48"/>
              <p:cNvSpPr>
                <a:spLocks/>
              </p:cNvSpPr>
              <p:nvPr/>
            </p:nvSpPr>
            <p:spPr bwMode="auto">
              <a:xfrm>
                <a:off x="4946" y="3516"/>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69" name="Freeform 49"/>
              <p:cNvSpPr>
                <a:spLocks/>
              </p:cNvSpPr>
              <p:nvPr/>
            </p:nvSpPr>
            <p:spPr bwMode="auto">
              <a:xfrm>
                <a:off x="5199" y="3702"/>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0" name="Freeform 50"/>
              <p:cNvSpPr>
                <a:spLocks/>
              </p:cNvSpPr>
              <p:nvPr/>
            </p:nvSpPr>
            <p:spPr bwMode="auto">
              <a:xfrm>
                <a:off x="5293" y="3637"/>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1" name="Freeform 51"/>
              <p:cNvSpPr>
                <a:spLocks/>
              </p:cNvSpPr>
              <p:nvPr/>
            </p:nvSpPr>
            <p:spPr bwMode="auto">
              <a:xfrm>
                <a:off x="4825" y="3410"/>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2" name="Freeform 52"/>
              <p:cNvSpPr>
                <a:spLocks/>
              </p:cNvSpPr>
              <p:nvPr/>
            </p:nvSpPr>
            <p:spPr bwMode="auto">
              <a:xfrm>
                <a:off x="4331" y="3602"/>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3" name="Freeform 53"/>
              <p:cNvSpPr>
                <a:spLocks/>
              </p:cNvSpPr>
              <p:nvPr/>
            </p:nvSpPr>
            <p:spPr bwMode="auto">
              <a:xfrm>
                <a:off x="3888" y="3572"/>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4" name="Freeform 54"/>
              <p:cNvSpPr>
                <a:spLocks/>
              </p:cNvSpPr>
              <p:nvPr/>
            </p:nvSpPr>
            <p:spPr bwMode="auto">
              <a:xfrm>
                <a:off x="3296" y="3712"/>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5" name="Freeform 55"/>
              <p:cNvSpPr>
                <a:spLocks/>
              </p:cNvSpPr>
              <p:nvPr/>
            </p:nvSpPr>
            <p:spPr bwMode="auto">
              <a:xfrm>
                <a:off x="3679" y="3626"/>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6" name="Freeform 56"/>
              <p:cNvSpPr>
                <a:spLocks/>
              </p:cNvSpPr>
              <p:nvPr/>
            </p:nvSpPr>
            <p:spPr bwMode="auto">
              <a:xfrm>
                <a:off x="3362" y="3508"/>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7" name="Freeform 57"/>
              <p:cNvSpPr>
                <a:spLocks/>
              </p:cNvSpPr>
              <p:nvPr/>
            </p:nvSpPr>
            <p:spPr bwMode="auto">
              <a:xfrm>
                <a:off x="5148" y="3586"/>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78" name="Freeform 58"/>
              <p:cNvSpPr>
                <a:spLocks/>
              </p:cNvSpPr>
              <p:nvPr/>
            </p:nvSpPr>
            <p:spPr bwMode="auto">
              <a:xfrm>
                <a:off x="4584" y="3644"/>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79" name="Freeform 59"/>
              <p:cNvSpPr>
                <a:spLocks/>
              </p:cNvSpPr>
              <p:nvPr/>
            </p:nvSpPr>
            <p:spPr bwMode="auto">
              <a:xfrm>
                <a:off x="4025" y="3613"/>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80" name="Freeform 60"/>
              <p:cNvSpPr>
                <a:spLocks/>
              </p:cNvSpPr>
              <p:nvPr/>
            </p:nvSpPr>
            <p:spPr bwMode="auto">
              <a:xfrm>
                <a:off x="3532" y="3511"/>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81" name="Freeform 61"/>
              <p:cNvSpPr>
                <a:spLocks/>
              </p:cNvSpPr>
              <p:nvPr/>
            </p:nvSpPr>
            <p:spPr bwMode="auto">
              <a:xfrm>
                <a:off x="4943" y="3514"/>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2" name="Freeform 62"/>
              <p:cNvSpPr>
                <a:spLocks/>
              </p:cNvSpPr>
              <p:nvPr/>
            </p:nvSpPr>
            <p:spPr bwMode="auto">
              <a:xfrm>
                <a:off x="4516" y="3402"/>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3" name="Freeform 63"/>
              <p:cNvSpPr>
                <a:spLocks/>
              </p:cNvSpPr>
              <p:nvPr/>
            </p:nvSpPr>
            <p:spPr bwMode="auto">
              <a:xfrm>
                <a:off x="4925" y="3659"/>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4" name="Freeform 64"/>
              <p:cNvSpPr>
                <a:spLocks/>
              </p:cNvSpPr>
              <p:nvPr/>
            </p:nvSpPr>
            <p:spPr bwMode="auto">
              <a:xfrm>
                <a:off x="4928" y="3657"/>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5" name="Freeform 65"/>
              <p:cNvSpPr>
                <a:spLocks/>
              </p:cNvSpPr>
              <p:nvPr/>
            </p:nvSpPr>
            <p:spPr bwMode="auto">
              <a:xfrm>
                <a:off x="4797" y="3580"/>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6" name="Freeform 66"/>
              <p:cNvSpPr>
                <a:spLocks/>
              </p:cNvSpPr>
              <p:nvPr/>
            </p:nvSpPr>
            <p:spPr bwMode="auto">
              <a:xfrm>
                <a:off x="4828" y="3621"/>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7" name="Freeform 67"/>
              <p:cNvSpPr>
                <a:spLocks/>
              </p:cNvSpPr>
              <p:nvPr/>
            </p:nvSpPr>
            <p:spPr bwMode="auto">
              <a:xfrm>
                <a:off x="5006" y="3860"/>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8" name="Freeform 68"/>
              <p:cNvSpPr>
                <a:spLocks/>
              </p:cNvSpPr>
              <p:nvPr/>
            </p:nvSpPr>
            <p:spPr bwMode="auto">
              <a:xfrm>
                <a:off x="4974" y="3755"/>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9" name="Freeform 69"/>
              <p:cNvSpPr>
                <a:spLocks/>
              </p:cNvSpPr>
              <p:nvPr/>
            </p:nvSpPr>
            <p:spPr bwMode="auto">
              <a:xfrm>
                <a:off x="4960" y="3755"/>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0" name="Freeform 70"/>
              <p:cNvSpPr>
                <a:spLocks/>
              </p:cNvSpPr>
              <p:nvPr/>
            </p:nvSpPr>
            <p:spPr bwMode="auto">
              <a:xfrm>
                <a:off x="3759" y="3499"/>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1" name="Freeform 71"/>
              <p:cNvSpPr>
                <a:spLocks/>
              </p:cNvSpPr>
              <p:nvPr/>
            </p:nvSpPr>
            <p:spPr bwMode="auto">
              <a:xfrm>
                <a:off x="4242" y="3459"/>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2" name="Freeform 72"/>
              <p:cNvSpPr>
                <a:spLocks/>
              </p:cNvSpPr>
              <p:nvPr/>
            </p:nvSpPr>
            <p:spPr bwMode="auto">
              <a:xfrm>
                <a:off x="4597" y="3451"/>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3" name="Freeform 73"/>
              <p:cNvSpPr>
                <a:spLocks/>
              </p:cNvSpPr>
              <p:nvPr/>
            </p:nvSpPr>
            <p:spPr bwMode="auto">
              <a:xfrm>
                <a:off x="4748" y="3461"/>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4" name="Freeform 74"/>
              <p:cNvSpPr>
                <a:spLocks/>
              </p:cNvSpPr>
              <p:nvPr/>
            </p:nvSpPr>
            <p:spPr bwMode="auto">
              <a:xfrm>
                <a:off x="4716" y="3461"/>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5" name="Freeform 75"/>
              <p:cNvSpPr>
                <a:spLocks/>
              </p:cNvSpPr>
              <p:nvPr/>
            </p:nvSpPr>
            <p:spPr bwMode="auto">
              <a:xfrm>
                <a:off x="3246" y="3508"/>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6" name="Freeform 76"/>
              <p:cNvSpPr>
                <a:spLocks/>
              </p:cNvSpPr>
              <p:nvPr/>
            </p:nvSpPr>
            <p:spPr bwMode="auto">
              <a:xfrm>
                <a:off x="3626" y="3580"/>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7" name="Freeform 77"/>
              <p:cNvSpPr>
                <a:spLocks/>
              </p:cNvSpPr>
              <p:nvPr/>
            </p:nvSpPr>
            <p:spPr bwMode="auto">
              <a:xfrm>
                <a:off x="3748" y="3623"/>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8" name="Freeform 78"/>
              <p:cNvSpPr>
                <a:spLocks/>
              </p:cNvSpPr>
              <p:nvPr/>
            </p:nvSpPr>
            <p:spPr bwMode="auto">
              <a:xfrm>
                <a:off x="3899" y="3857"/>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9" name="Freeform 79"/>
              <p:cNvSpPr>
                <a:spLocks/>
              </p:cNvSpPr>
              <p:nvPr/>
            </p:nvSpPr>
            <p:spPr bwMode="auto">
              <a:xfrm>
                <a:off x="3820" y="3668"/>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0" name="Freeform 80"/>
              <p:cNvSpPr>
                <a:spLocks/>
              </p:cNvSpPr>
              <p:nvPr/>
            </p:nvSpPr>
            <p:spPr bwMode="auto">
              <a:xfrm>
                <a:off x="3792" y="3674"/>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1" name="Freeform 81"/>
              <p:cNvSpPr>
                <a:spLocks/>
              </p:cNvSpPr>
              <p:nvPr/>
            </p:nvSpPr>
            <p:spPr bwMode="auto">
              <a:xfrm>
                <a:off x="3875" y="3767"/>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2" name="Freeform 82"/>
              <p:cNvSpPr>
                <a:spLocks/>
              </p:cNvSpPr>
              <p:nvPr/>
            </p:nvSpPr>
            <p:spPr bwMode="auto">
              <a:xfrm>
                <a:off x="3852" y="3767"/>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3" name="Freeform 83"/>
              <p:cNvSpPr>
                <a:spLocks/>
              </p:cNvSpPr>
              <p:nvPr/>
            </p:nvSpPr>
            <p:spPr bwMode="auto">
              <a:xfrm>
                <a:off x="3927" y="3795"/>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4" name="Freeform 84"/>
              <p:cNvSpPr>
                <a:spLocks/>
              </p:cNvSpPr>
              <p:nvPr/>
            </p:nvSpPr>
            <p:spPr bwMode="auto">
              <a:xfrm>
                <a:off x="3810" y="3799"/>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5" name="Freeform 85"/>
              <p:cNvSpPr>
                <a:spLocks/>
              </p:cNvSpPr>
              <p:nvPr/>
            </p:nvSpPr>
            <p:spPr bwMode="auto">
              <a:xfrm>
                <a:off x="3270" y="3915"/>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6" name="Freeform 86"/>
              <p:cNvSpPr>
                <a:spLocks/>
              </p:cNvSpPr>
              <p:nvPr/>
            </p:nvSpPr>
            <p:spPr bwMode="auto">
              <a:xfrm>
                <a:off x="3525" y="3678"/>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7" name="Freeform 87"/>
              <p:cNvSpPr>
                <a:spLocks/>
              </p:cNvSpPr>
              <p:nvPr/>
            </p:nvSpPr>
            <p:spPr bwMode="auto">
              <a:xfrm>
                <a:off x="3412" y="3866"/>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8" name="Freeform 88"/>
              <p:cNvSpPr>
                <a:spLocks/>
              </p:cNvSpPr>
              <p:nvPr/>
            </p:nvSpPr>
            <p:spPr bwMode="auto">
              <a:xfrm>
                <a:off x="3255" y="3700"/>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9" name="Freeform 89"/>
              <p:cNvSpPr>
                <a:spLocks/>
              </p:cNvSpPr>
              <p:nvPr/>
            </p:nvSpPr>
            <p:spPr bwMode="auto">
              <a:xfrm>
                <a:off x="3324" y="3703"/>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0" name="Freeform 90"/>
              <p:cNvSpPr>
                <a:spLocks/>
              </p:cNvSpPr>
              <p:nvPr/>
            </p:nvSpPr>
            <p:spPr bwMode="auto">
              <a:xfrm>
                <a:off x="3257" y="3743"/>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1" name="Freeform 91"/>
              <p:cNvSpPr>
                <a:spLocks/>
              </p:cNvSpPr>
              <p:nvPr/>
            </p:nvSpPr>
            <p:spPr bwMode="auto">
              <a:xfrm>
                <a:off x="3451" y="3563"/>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2" name="Freeform 92"/>
              <p:cNvSpPr>
                <a:spLocks/>
              </p:cNvSpPr>
              <p:nvPr/>
            </p:nvSpPr>
            <p:spPr bwMode="auto">
              <a:xfrm>
                <a:off x="3287" y="3645"/>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3" name="Freeform 93"/>
              <p:cNvSpPr>
                <a:spLocks/>
              </p:cNvSpPr>
              <p:nvPr/>
            </p:nvSpPr>
            <p:spPr bwMode="auto">
              <a:xfrm>
                <a:off x="4762" y="3519"/>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4" name="Freeform 94"/>
              <p:cNvSpPr>
                <a:spLocks/>
              </p:cNvSpPr>
              <p:nvPr/>
            </p:nvSpPr>
            <p:spPr bwMode="auto">
              <a:xfrm>
                <a:off x="4339" y="3533"/>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5" name="Freeform 95"/>
              <p:cNvSpPr>
                <a:spLocks/>
              </p:cNvSpPr>
              <p:nvPr/>
            </p:nvSpPr>
            <p:spPr bwMode="auto">
              <a:xfrm>
                <a:off x="4066" y="3866"/>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6" name="Freeform 96"/>
              <p:cNvSpPr>
                <a:spLocks/>
              </p:cNvSpPr>
              <p:nvPr/>
            </p:nvSpPr>
            <p:spPr bwMode="auto">
              <a:xfrm>
                <a:off x="4080" y="3794"/>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7" name="Freeform 97"/>
              <p:cNvSpPr>
                <a:spLocks/>
              </p:cNvSpPr>
              <p:nvPr/>
            </p:nvSpPr>
            <p:spPr bwMode="auto">
              <a:xfrm>
                <a:off x="4743" y="3814"/>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8" name="Freeform 98"/>
              <p:cNvSpPr>
                <a:spLocks/>
              </p:cNvSpPr>
              <p:nvPr/>
            </p:nvSpPr>
            <p:spPr bwMode="auto">
              <a:xfrm>
                <a:off x="4379" y="3810"/>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9" name="Freeform 99"/>
              <p:cNvSpPr>
                <a:spLocks/>
              </p:cNvSpPr>
              <p:nvPr/>
            </p:nvSpPr>
            <p:spPr bwMode="auto">
              <a:xfrm>
                <a:off x="4379" y="3838"/>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20" name="Freeform 100"/>
              <p:cNvSpPr>
                <a:spLocks/>
              </p:cNvSpPr>
              <p:nvPr/>
            </p:nvSpPr>
            <p:spPr bwMode="auto">
              <a:xfrm>
                <a:off x="4069" y="3404"/>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21" name="Freeform 101"/>
              <p:cNvSpPr>
                <a:spLocks/>
              </p:cNvSpPr>
              <p:nvPr/>
            </p:nvSpPr>
            <p:spPr bwMode="auto">
              <a:xfrm>
                <a:off x="4492" y="3882"/>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30831" name="Group 111"/>
            <p:cNvGrpSpPr>
              <a:grpSpLocks/>
            </p:cNvGrpSpPr>
            <p:nvPr/>
          </p:nvGrpSpPr>
          <p:grpSpPr bwMode="auto">
            <a:xfrm>
              <a:off x="5040" y="3158"/>
              <a:ext cx="211" cy="362"/>
              <a:chOff x="5040" y="3158"/>
              <a:chExt cx="211" cy="362"/>
            </a:xfrm>
          </p:grpSpPr>
          <p:sp>
            <p:nvSpPr>
              <p:cNvPr id="30823" name="Line 103"/>
              <p:cNvSpPr>
                <a:spLocks noChangeShapeType="1"/>
              </p:cNvSpPr>
              <p:nvPr/>
            </p:nvSpPr>
            <p:spPr bwMode="auto">
              <a:xfrm flipV="1">
                <a:off x="5142" y="3262"/>
                <a:ext cx="0" cy="258"/>
              </a:xfrm>
              <a:prstGeom prst="line">
                <a:avLst/>
              </a:prstGeom>
              <a:noFill/>
              <a:ln w="12700">
                <a:solidFill>
                  <a:schemeClr val="bg2"/>
                </a:solidFill>
                <a:round/>
                <a:headEnd/>
                <a:tailEnd/>
              </a:ln>
              <a:effectLst/>
            </p:spPr>
            <p:txBody>
              <a:bodyPr/>
              <a:lstStyle/>
              <a:p>
                <a:endParaRPr lang="en-US"/>
              </a:p>
            </p:txBody>
          </p:sp>
          <p:grpSp>
            <p:nvGrpSpPr>
              <p:cNvPr id="30830" name="Group 110"/>
              <p:cNvGrpSpPr>
                <a:grpSpLocks/>
              </p:cNvGrpSpPr>
              <p:nvPr/>
            </p:nvGrpSpPr>
            <p:grpSpPr bwMode="auto">
              <a:xfrm>
                <a:off x="5040" y="3158"/>
                <a:ext cx="211" cy="190"/>
                <a:chOff x="5040" y="3158"/>
                <a:chExt cx="211" cy="190"/>
              </a:xfrm>
            </p:grpSpPr>
            <p:sp>
              <p:nvSpPr>
                <p:cNvPr id="30824" name="Line 104"/>
                <p:cNvSpPr>
                  <a:spLocks noChangeShapeType="1"/>
                </p:cNvSpPr>
                <p:nvPr/>
              </p:nvSpPr>
              <p:spPr bwMode="auto">
                <a:xfrm>
                  <a:off x="5161" y="3261"/>
                  <a:ext cx="77" cy="45"/>
                </a:xfrm>
                <a:prstGeom prst="line">
                  <a:avLst/>
                </a:prstGeom>
                <a:noFill/>
                <a:ln w="12700">
                  <a:solidFill>
                    <a:schemeClr val="accent2"/>
                  </a:solidFill>
                  <a:round/>
                  <a:headEnd/>
                  <a:tailEnd/>
                </a:ln>
                <a:effectLst/>
              </p:spPr>
              <p:txBody>
                <a:bodyPr/>
                <a:lstStyle/>
                <a:p>
                  <a:endParaRPr lang="en-US"/>
                </a:p>
              </p:txBody>
            </p:sp>
            <p:sp>
              <p:nvSpPr>
                <p:cNvPr id="30825" name="Line 105"/>
                <p:cNvSpPr>
                  <a:spLocks noChangeShapeType="1"/>
                </p:cNvSpPr>
                <p:nvPr/>
              </p:nvSpPr>
              <p:spPr bwMode="auto">
                <a:xfrm>
                  <a:off x="5052" y="3206"/>
                  <a:ext cx="77" cy="45"/>
                </a:xfrm>
                <a:prstGeom prst="line">
                  <a:avLst/>
                </a:prstGeom>
                <a:noFill/>
                <a:ln w="12700">
                  <a:solidFill>
                    <a:schemeClr val="accent2"/>
                  </a:solidFill>
                  <a:round/>
                  <a:headEnd/>
                  <a:tailEnd/>
                </a:ln>
                <a:effectLst/>
              </p:spPr>
              <p:txBody>
                <a:bodyPr/>
                <a:lstStyle/>
                <a:p>
                  <a:endParaRPr lang="en-US"/>
                </a:p>
              </p:txBody>
            </p:sp>
            <p:sp>
              <p:nvSpPr>
                <p:cNvPr id="30826" name="Line 106"/>
                <p:cNvSpPr>
                  <a:spLocks noChangeShapeType="1"/>
                </p:cNvSpPr>
                <p:nvPr/>
              </p:nvSpPr>
              <p:spPr bwMode="auto">
                <a:xfrm flipV="1">
                  <a:off x="5088" y="3271"/>
                  <a:ext cx="41" cy="77"/>
                </a:xfrm>
                <a:prstGeom prst="line">
                  <a:avLst/>
                </a:prstGeom>
                <a:noFill/>
                <a:ln w="12700">
                  <a:solidFill>
                    <a:schemeClr val="accent2"/>
                  </a:solidFill>
                  <a:round/>
                  <a:headEnd/>
                  <a:tailEnd/>
                </a:ln>
                <a:effectLst/>
              </p:spPr>
              <p:txBody>
                <a:bodyPr/>
                <a:lstStyle/>
                <a:p>
                  <a:endParaRPr lang="en-US"/>
                </a:p>
              </p:txBody>
            </p:sp>
            <p:sp>
              <p:nvSpPr>
                <p:cNvPr id="30827" name="Line 107"/>
                <p:cNvSpPr>
                  <a:spLocks noChangeShapeType="1"/>
                </p:cNvSpPr>
                <p:nvPr/>
              </p:nvSpPr>
              <p:spPr bwMode="auto">
                <a:xfrm flipV="1">
                  <a:off x="5040" y="3261"/>
                  <a:ext cx="73" cy="17"/>
                </a:xfrm>
                <a:prstGeom prst="line">
                  <a:avLst/>
                </a:prstGeom>
                <a:noFill/>
                <a:ln w="12700">
                  <a:solidFill>
                    <a:schemeClr val="accent2"/>
                  </a:solidFill>
                  <a:round/>
                  <a:headEnd/>
                  <a:tailEnd/>
                </a:ln>
                <a:effectLst/>
              </p:spPr>
              <p:txBody>
                <a:bodyPr/>
                <a:lstStyle/>
                <a:p>
                  <a:endParaRPr lang="en-US"/>
                </a:p>
              </p:txBody>
            </p:sp>
            <p:sp>
              <p:nvSpPr>
                <p:cNvPr id="30828" name="Line 108"/>
                <p:cNvSpPr>
                  <a:spLocks noChangeShapeType="1"/>
                </p:cNvSpPr>
                <p:nvPr/>
              </p:nvSpPr>
              <p:spPr bwMode="auto">
                <a:xfrm flipV="1">
                  <a:off x="5168" y="3216"/>
                  <a:ext cx="83" cy="18"/>
                </a:xfrm>
                <a:prstGeom prst="line">
                  <a:avLst/>
                </a:prstGeom>
                <a:noFill/>
                <a:ln w="12700">
                  <a:solidFill>
                    <a:schemeClr val="accent2"/>
                  </a:solidFill>
                  <a:round/>
                  <a:headEnd/>
                  <a:tailEnd/>
                </a:ln>
                <a:effectLst/>
              </p:spPr>
              <p:txBody>
                <a:bodyPr/>
                <a:lstStyle/>
                <a:p>
                  <a:endParaRPr lang="en-US"/>
                </a:p>
              </p:txBody>
            </p:sp>
            <p:sp>
              <p:nvSpPr>
                <p:cNvPr id="30829" name="Line 109"/>
                <p:cNvSpPr>
                  <a:spLocks noChangeShapeType="1"/>
                </p:cNvSpPr>
                <p:nvPr/>
              </p:nvSpPr>
              <p:spPr bwMode="auto">
                <a:xfrm flipH="1">
                  <a:off x="5149" y="3158"/>
                  <a:ext cx="35" cy="72"/>
                </a:xfrm>
                <a:prstGeom prst="line">
                  <a:avLst/>
                </a:prstGeom>
                <a:noFill/>
                <a:ln w="12700">
                  <a:solidFill>
                    <a:schemeClr val="accent2"/>
                  </a:solidFill>
                  <a:round/>
                  <a:headEnd/>
                  <a:tailEnd/>
                </a:ln>
                <a:effectLst/>
              </p:spPr>
              <p:txBody>
                <a:bodyPr/>
                <a:lstStyle/>
                <a:p>
                  <a:endParaRPr lang="en-US"/>
                </a:p>
              </p:txBody>
            </p:sp>
          </p:grpSp>
        </p:grpSp>
        <p:sp>
          <p:nvSpPr>
            <p:cNvPr id="30832" name="Freeform 112"/>
            <p:cNvSpPr>
              <a:spLocks/>
            </p:cNvSpPr>
            <p:nvPr/>
          </p:nvSpPr>
          <p:spPr bwMode="auto">
            <a:xfrm>
              <a:off x="4650" y="3609"/>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30834" name="Rectangle 114"/>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ltLang="zh-CN">
                <a:ea typeface="宋体" pitchFamily="2" charset="-122"/>
              </a:rPr>
              <a:t>Your Mission</a:t>
            </a:r>
          </a:p>
        </p:txBody>
      </p:sp>
      <p:sp>
        <p:nvSpPr>
          <p:cNvPr id="32771" name="Freeform 3"/>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72" name="Freeform 4"/>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pic>
        <p:nvPicPr>
          <p:cNvPr id="32773" name="Picture 5"/>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grpSp>
        <p:nvGrpSpPr>
          <p:cNvPr id="32881" name="Group 113"/>
          <p:cNvGrpSpPr>
            <a:grpSpLocks/>
          </p:cNvGrpSpPr>
          <p:nvPr/>
        </p:nvGrpSpPr>
        <p:grpSpPr bwMode="auto">
          <a:xfrm>
            <a:off x="3702050" y="5049838"/>
            <a:ext cx="3325813" cy="1300162"/>
            <a:chOff x="2332" y="3181"/>
            <a:chExt cx="2095" cy="819"/>
          </a:xfrm>
        </p:grpSpPr>
        <p:grpSp>
          <p:nvGrpSpPr>
            <p:cNvPr id="32870" name="Group 102"/>
            <p:cNvGrpSpPr>
              <a:grpSpLocks/>
            </p:cNvGrpSpPr>
            <p:nvPr/>
          </p:nvGrpSpPr>
          <p:grpSpPr bwMode="auto">
            <a:xfrm>
              <a:off x="2332" y="3425"/>
              <a:ext cx="2095" cy="575"/>
              <a:chOff x="2332" y="3425"/>
              <a:chExt cx="2095" cy="575"/>
            </a:xfrm>
          </p:grpSpPr>
          <p:sp>
            <p:nvSpPr>
              <p:cNvPr id="32774" name="Freeform 6"/>
              <p:cNvSpPr>
                <a:spLocks/>
              </p:cNvSpPr>
              <p:nvPr/>
            </p:nvSpPr>
            <p:spPr bwMode="auto">
              <a:xfrm>
                <a:off x="3687" y="3441"/>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75" name="Freeform 7"/>
              <p:cNvSpPr>
                <a:spLocks/>
              </p:cNvSpPr>
              <p:nvPr/>
            </p:nvSpPr>
            <p:spPr bwMode="auto">
              <a:xfrm>
                <a:off x="2336" y="3437"/>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76" name="Freeform 8"/>
              <p:cNvSpPr>
                <a:spLocks/>
              </p:cNvSpPr>
              <p:nvPr/>
            </p:nvSpPr>
            <p:spPr bwMode="auto">
              <a:xfrm>
                <a:off x="3177" y="3816"/>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7" name="Freeform 9"/>
              <p:cNvSpPr>
                <a:spLocks/>
              </p:cNvSpPr>
              <p:nvPr/>
            </p:nvSpPr>
            <p:spPr bwMode="auto">
              <a:xfrm>
                <a:off x="3467" y="3834"/>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78" name="Freeform 10"/>
              <p:cNvSpPr>
                <a:spLocks/>
              </p:cNvSpPr>
              <p:nvPr/>
            </p:nvSpPr>
            <p:spPr bwMode="auto">
              <a:xfrm>
                <a:off x="3471" y="3846"/>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79" name="Freeform 11"/>
              <p:cNvSpPr>
                <a:spLocks/>
              </p:cNvSpPr>
              <p:nvPr/>
            </p:nvSpPr>
            <p:spPr bwMode="auto">
              <a:xfrm>
                <a:off x="3851" y="3871"/>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0" name="Freeform 12"/>
              <p:cNvSpPr>
                <a:spLocks/>
              </p:cNvSpPr>
              <p:nvPr/>
            </p:nvSpPr>
            <p:spPr bwMode="auto">
              <a:xfrm>
                <a:off x="3986" y="3661"/>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81" name="Freeform 13"/>
              <p:cNvSpPr>
                <a:spLocks/>
              </p:cNvSpPr>
              <p:nvPr/>
            </p:nvSpPr>
            <p:spPr bwMode="auto">
              <a:xfrm>
                <a:off x="4006" y="3674"/>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2" name="Freeform 14"/>
              <p:cNvSpPr>
                <a:spLocks/>
              </p:cNvSpPr>
              <p:nvPr/>
            </p:nvSpPr>
            <p:spPr bwMode="auto">
              <a:xfrm>
                <a:off x="4024" y="3752"/>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83" name="Freeform 15"/>
              <p:cNvSpPr>
                <a:spLocks/>
              </p:cNvSpPr>
              <p:nvPr/>
            </p:nvSpPr>
            <p:spPr bwMode="auto">
              <a:xfrm>
                <a:off x="4061" y="3697"/>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84" name="Freeform 16"/>
              <p:cNvSpPr>
                <a:spLocks/>
              </p:cNvSpPr>
              <p:nvPr/>
            </p:nvSpPr>
            <p:spPr bwMode="auto">
              <a:xfrm>
                <a:off x="4012" y="3767"/>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85" name="Freeform 17"/>
              <p:cNvSpPr>
                <a:spLocks/>
              </p:cNvSpPr>
              <p:nvPr/>
            </p:nvSpPr>
            <p:spPr bwMode="auto">
              <a:xfrm>
                <a:off x="4063" y="3816"/>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86" name="Freeform 18"/>
              <p:cNvSpPr>
                <a:spLocks/>
              </p:cNvSpPr>
              <p:nvPr/>
            </p:nvSpPr>
            <p:spPr bwMode="auto">
              <a:xfrm>
                <a:off x="3962" y="3622"/>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87" name="Freeform 19"/>
              <p:cNvSpPr>
                <a:spLocks/>
              </p:cNvSpPr>
              <p:nvPr/>
            </p:nvSpPr>
            <p:spPr bwMode="auto">
              <a:xfrm>
                <a:off x="2851" y="3671"/>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88" name="Freeform 20"/>
              <p:cNvSpPr>
                <a:spLocks/>
              </p:cNvSpPr>
              <p:nvPr/>
            </p:nvSpPr>
            <p:spPr bwMode="auto">
              <a:xfrm>
                <a:off x="2872" y="3683"/>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9" name="Freeform 21"/>
              <p:cNvSpPr>
                <a:spLocks/>
              </p:cNvSpPr>
              <p:nvPr/>
            </p:nvSpPr>
            <p:spPr bwMode="auto">
              <a:xfrm>
                <a:off x="2807" y="3618"/>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90" name="Freeform 22"/>
              <p:cNvSpPr>
                <a:spLocks/>
              </p:cNvSpPr>
              <p:nvPr/>
            </p:nvSpPr>
            <p:spPr bwMode="auto">
              <a:xfrm>
                <a:off x="2885" y="3708"/>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1" name="Freeform 23"/>
              <p:cNvSpPr>
                <a:spLocks/>
              </p:cNvSpPr>
              <p:nvPr/>
            </p:nvSpPr>
            <p:spPr bwMode="auto">
              <a:xfrm>
                <a:off x="2924" y="3753"/>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2" name="Freeform 24"/>
              <p:cNvSpPr>
                <a:spLocks/>
              </p:cNvSpPr>
              <p:nvPr/>
            </p:nvSpPr>
            <p:spPr bwMode="auto">
              <a:xfrm>
                <a:off x="2931" y="3705"/>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93" name="Freeform 25"/>
              <p:cNvSpPr>
                <a:spLocks/>
              </p:cNvSpPr>
              <p:nvPr/>
            </p:nvSpPr>
            <p:spPr bwMode="auto">
              <a:xfrm>
                <a:off x="2882" y="3812"/>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94" name="Freeform 26"/>
              <p:cNvSpPr>
                <a:spLocks/>
              </p:cNvSpPr>
              <p:nvPr/>
            </p:nvSpPr>
            <p:spPr bwMode="auto">
              <a:xfrm>
                <a:off x="3004" y="3802"/>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95" name="Freeform 27"/>
              <p:cNvSpPr>
                <a:spLocks/>
              </p:cNvSpPr>
              <p:nvPr/>
            </p:nvSpPr>
            <p:spPr bwMode="auto">
              <a:xfrm>
                <a:off x="3571" y="3455"/>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796" name="Freeform 28"/>
              <p:cNvSpPr>
                <a:spLocks/>
              </p:cNvSpPr>
              <p:nvPr/>
            </p:nvSpPr>
            <p:spPr bwMode="auto">
              <a:xfrm>
                <a:off x="2801" y="3542"/>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797" name="Freeform 29"/>
              <p:cNvSpPr>
                <a:spLocks/>
              </p:cNvSpPr>
              <p:nvPr/>
            </p:nvSpPr>
            <p:spPr bwMode="auto">
              <a:xfrm>
                <a:off x="2411" y="3725"/>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798" name="Freeform 30"/>
              <p:cNvSpPr>
                <a:spLocks/>
              </p:cNvSpPr>
              <p:nvPr/>
            </p:nvSpPr>
            <p:spPr bwMode="auto">
              <a:xfrm>
                <a:off x="2422" y="3790"/>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799" name="Freeform 31"/>
              <p:cNvSpPr>
                <a:spLocks/>
              </p:cNvSpPr>
              <p:nvPr/>
            </p:nvSpPr>
            <p:spPr bwMode="auto">
              <a:xfrm>
                <a:off x="2361" y="3787"/>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00" name="Freeform 32"/>
              <p:cNvSpPr>
                <a:spLocks/>
              </p:cNvSpPr>
              <p:nvPr/>
            </p:nvSpPr>
            <p:spPr bwMode="auto">
              <a:xfrm>
                <a:off x="2348" y="3725"/>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01" name="Freeform 33"/>
              <p:cNvSpPr>
                <a:spLocks/>
              </p:cNvSpPr>
              <p:nvPr/>
            </p:nvSpPr>
            <p:spPr bwMode="auto">
              <a:xfrm>
                <a:off x="2343" y="3823"/>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02" name="Freeform 34"/>
              <p:cNvSpPr>
                <a:spLocks/>
              </p:cNvSpPr>
              <p:nvPr/>
            </p:nvSpPr>
            <p:spPr bwMode="auto">
              <a:xfrm>
                <a:off x="2637" y="3714"/>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32803" name="Freeform 35"/>
              <p:cNvSpPr>
                <a:spLocks/>
              </p:cNvSpPr>
              <p:nvPr/>
            </p:nvSpPr>
            <p:spPr bwMode="auto">
              <a:xfrm>
                <a:off x="2648" y="3732"/>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04" name="Freeform 36"/>
              <p:cNvSpPr>
                <a:spLocks/>
              </p:cNvSpPr>
              <p:nvPr/>
            </p:nvSpPr>
            <p:spPr bwMode="auto">
              <a:xfrm>
                <a:off x="2544" y="3600"/>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05" name="Freeform 37"/>
              <p:cNvSpPr>
                <a:spLocks/>
              </p:cNvSpPr>
              <p:nvPr/>
            </p:nvSpPr>
            <p:spPr bwMode="auto">
              <a:xfrm>
                <a:off x="2544" y="3597"/>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806" name="Freeform 38"/>
              <p:cNvSpPr>
                <a:spLocks/>
              </p:cNvSpPr>
              <p:nvPr/>
            </p:nvSpPr>
            <p:spPr bwMode="auto">
              <a:xfrm>
                <a:off x="4367" y="3613"/>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07" name="Freeform 39"/>
              <p:cNvSpPr>
                <a:spLocks/>
              </p:cNvSpPr>
              <p:nvPr/>
            </p:nvSpPr>
            <p:spPr bwMode="auto">
              <a:xfrm>
                <a:off x="3828" y="3484"/>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808" name="Freeform 40"/>
              <p:cNvSpPr>
                <a:spLocks/>
              </p:cNvSpPr>
              <p:nvPr/>
            </p:nvSpPr>
            <p:spPr bwMode="auto">
              <a:xfrm>
                <a:off x="3162" y="3431"/>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809" name="Freeform 41"/>
              <p:cNvSpPr>
                <a:spLocks/>
              </p:cNvSpPr>
              <p:nvPr/>
            </p:nvSpPr>
            <p:spPr bwMode="auto">
              <a:xfrm>
                <a:off x="3191" y="3442"/>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810" name="Freeform 42"/>
              <p:cNvSpPr>
                <a:spLocks/>
              </p:cNvSpPr>
              <p:nvPr/>
            </p:nvSpPr>
            <p:spPr bwMode="auto">
              <a:xfrm>
                <a:off x="3236" y="3450"/>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11" name="Freeform 43"/>
              <p:cNvSpPr>
                <a:spLocks/>
              </p:cNvSpPr>
              <p:nvPr/>
            </p:nvSpPr>
            <p:spPr bwMode="auto">
              <a:xfrm>
                <a:off x="3630" y="3509"/>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12" name="Freeform 44"/>
              <p:cNvSpPr>
                <a:spLocks/>
              </p:cNvSpPr>
              <p:nvPr/>
            </p:nvSpPr>
            <p:spPr bwMode="auto">
              <a:xfrm>
                <a:off x="4185" y="3645"/>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13" name="Freeform 45"/>
              <p:cNvSpPr>
                <a:spLocks/>
              </p:cNvSpPr>
              <p:nvPr/>
            </p:nvSpPr>
            <p:spPr bwMode="auto">
              <a:xfrm>
                <a:off x="4229" y="3753"/>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14" name="Freeform 46"/>
              <p:cNvSpPr>
                <a:spLocks/>
              </p:cNvSpPr>
              <p:nvPr/>
            </p:nvSpPr>
            <p:spPr bwMode="auto">
              <a:xfrm>
                <a:off x="3116" y="3664"/>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15" name="Freeform 47"/>
              <p:cNvSpPr>
                <a:spLocks/>
              </p:cNvSpPr>
              <p:nvPr/>
            </p:nvSpPr>
            <p:spPr bwMode="auto">
              <a:xfrm>
                <a:off x="3156" y="3848"/>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16" name="Freeform 48"/>
              <p:cNvSpPr>
                <a:spLocks/>
              </p:cNvSpPr>
              <p:nvPr/>
            </p:nvSpPr>
            <p:spPr bwMode="auto">
              <a:xfrm>
                <a:off x="4032" y="3539"/>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17" name="Freeform 49"/>
              <p:cNvSpPr>
                <a:spLocks/>
              </p:cNvSpPr>
              <p:nvPr/>
            </p:nvSpPr>
            <p:spPr bwMode="auto">
              <a:xfrm>
                <a:off x="4285" y="3725"/>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18" name="Freeform 50"/>
              <p:cNvSpPr>
                <a:spLocks/>
              </p:cNvSpPr>
              <p:nvPr/>
            </p:nvSpPr>
            <p:spPr bwMode="auto">
              <a:xfrm>
                <a:off x="4379" y="3660"/>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19" name="Freeform 51"/>
              <p:cNvSpPr>
                <a:spLocks/>
              </p:cNvSpPr>
              <p:nvPr/>
            </p:nvSpPr>
            <p:spPr bwMode="auto">
              <a:xfrm>
                <a:off x="3911" y="3433"/>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20" name="Freeform 52"/>
              <p:cNvSpPr>
                <a:spLocks/>
              </p:cNvSpPr>
              <p:nvPr/>
            </p:nvSpPr>
            <p:spPr bwMode="auto">
              <a:xfrm>
                <a:off x="3417" y="3625"/>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21" name="Freeform 53"/>
              <p:cNvSpPr>
                <a:spLocks/>
              </p:cNvSpPr>
              <p:nvPr/>
            </p:nvSpPr>
            <p:spPr bwMode="auto">
              <a:xfrm>
                <a:off x="2974" y="3595"/>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22" name="Freeform 54"/>
              <p:cNvSpPr>
                <a:spLocks/>
              </p:cNvSpPr>
              <p:nvPr/>
            </p:nvSpPr>
            <p:spPr bwMode="auto">
              <a:xfrm>
                <a:off x="2382" y="3735"/>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23" name="Freeform 55"/>
              <p:cNvSpPr>
                <a:spLocks/>
              </p:cNvSpPr>
              <p:nvPr/>
            </p:nvSpPr>
            <p:spPr bwMode="auto">
              <a:xfrm>
                <a:off x="2765" y="3649"/>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24" name="Freeform 56"/>
              <p:cNvSpPr>
                <a:spLocks/>
              </p:cNvSpPr>
              <p:nvPr/>
            </p:nvSpPr>
            <p:spPr bwMode="auto">
              <a:xfrm>
                <a:off x="2448" y="3531"/>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25" name="Freeform 57"/>
              <p:cNvSpPr>
                <a:spLocks/>
              </p:cNvSpPr>
              <p:nvPr/>
            </p:nvSpPr>
            <p:spPr bwMode="auto">
              <a:xfrm>
                <a:off x="4234" y="3609"/>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26" name="Freeform 58"/>
              <p:cNvSpPr>
                <a:spLocks/>
              </p:cNvSpPr>
              <p:nvPr/>
            </p:nvSpPr>
            <p:spPr bwMode="auto">
              <a:xfrm>
                <a:off x="3670" y="3667"/>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27" name="Freeform 59"/>
              <p:cNvSpPr>
                <a:spLocks/>
              </p:cNvSpPr>
              <p:nvPr/>
            </p:nvSpPr>
            <p:spPr bwMode="auto">
              <a:xfrm>
                <a:off x="3111" y="3636"/>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28" name="Freeform 60"/>
              <p:cNvSpPr>
                <a:spLocks/>
              </p:cNvSpPr>
              <p:nvPr/>
            </p:nvSpPr>
            <p:spPr bwMode="auto">
              <a:xfrm>
                <a:off x="2618" y="3534"/>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29" name="Freeform 61"/>
              <p:cNvSpPr>
                <a:spLocks/>
              </p:cNvSpPr>
              <p:nvPr/>
            </p:nvSpPr>
            <p:spPr bwMode="auto">
              <a:xfrm>
                <a:off x="4029" y="3537"/>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0" name="Freeform 62"/>
              <p:cNvSpPr>
                <a:spLocks/>
              </p:cNvSpPr>
              <p:nvPr/>
            </p:nvSpPr>
            <p:spPr bwMode="auto">
              <a:xfrm>
                <a:off x="3602" y="3425"/>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1" name="Freeform 63"/>
              <p:cNvSpPr>
                <a:spLocks/>
              </p:cNvSpPr>
              <p:nvPr/>
            </p:nvSpPr>
            <p:spPr bwMode="auto">
              <a:xfrm>
                <a:off x="4011" y="3682"/>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2" name="Freeform 64"/>
              <p:cNvSpPr>
                <a:spLocks/>
              </p:cNvSpPr>
              <p:nvPr/>
            </p:nvSpPr>
            <p:spPr bwMode="auto">
              <a:xfrm>
                <a:off x="4014" y="3680"/>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3" name="Freeform 65"/>
              <p:cNvSpPr>
                <a:spLocks/>
              </p:cNvSpPr>
              <p:nvPr/>
            </p:nvSpPr>
            <p:spPr bwMode="auto">
              <a:xfrm>
                <a:off x="3883" y="3603"/>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4" name="Freeform 66"/>
              <p:cNvSpPr>
                <a:spLocks/>
              </p:cNvSpPr>
              <p:nvPr/>
            </p:nvSpPr>
            <p:spPr bwMode="auto">
              <a:xfrm>
                <a:off x="3914" y="3644"/>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5" name="Freeform 67"/>
              <p:cNvSpPr>
                <a:spLocks/>
              </p:cNvSpPr>
              <p:nvPr/>
            </p:nvSpPr>
            <p:spPr bwMode="auto">
              <a:xfrm>
                <a:off x="4092" y="3883"/>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6" name="Freeform 68"/>
              <p:cNvSpPr>
                <a:spLocks/>
              </p:cNvSpPr>
              <p:nvPr/>
            </p:nvSpPr>
            <p:spPr bwMode="auto">
              <a:xfrm>
                <a:off x="4060" y="3778"/>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7" name="Freeform 69"/>
              <p:cNvSpPr>
                <a:spLocks/>
              </p:cNvSpPr>
              <p:nvPr/>
            </p:nvSpPr>
            <p:spPr bwMode="auto">
              <a:xfrm>
                <a:off x="4046" y="3778"/>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8" name="Freeform 70"/>
              <p:cNvSpPr>
                <a:spLocks/>
              </p:cNvSpPr>
              <p:nvPr/>
            </p:nvSpPr>
            <p:spPr bwMode="auto">
              <a:xfrm>
                <a:off x="2845" y="3522"/>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9" name="Freeform 71"/>
              <p:cNvSpPr>
                <a:spLocks/>
              </p:cNvSpPr>
              <p:nvPr/>
            </p:nvSpPr>
            <p:spPr bwMode="auto">
              <a:xfrm>
                <a:off x="3328" y="3482"/>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0" name="Freeform 72"/>
              <p:cNvSpPr>
                <a:spLocks/>
              </p:cNvSpPr>
              <p:nvPr/>
            </p:nvSpPr>
            <p:spPr bwMode="auto">
              <a:xfrm>
                <a:off x="3683" y="3474"/>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1" name="Freeform 73"/>
              <p:cNvSpPr>
                <a:spLocks/>
              </p:cNvSpPr>
              <p:nvPr/>
            </p:nvSpPr>
            <p:spPr bwMode="auto">
              <a:xfrm>
                <a:off x="3834" y="3484"/>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2" name="Freeform 74"/>
              <p:cNvSpPr>
                <a:spLocks/>
              </p:cNvSpPr>
              <p:nvPr/>
            </p:nvSpPr>
            <p:spPr bwMode="auto">
              <a:xfrm>
                <a:off x="3802" y="3484"/>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3" name="Freeform 75"/>
              <p:cNvSpPr>
                <a:spLocks/>
              </p:cNvSpPr>
              <p:nvPr/>
            </p:nvSpPr>
            <p:spPr bwMode="auto">
              <a:xfrm>
                <a:off x="2332" y="3531"/>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4" name="Freeform 76"/>
              <p:cNvSpPr>
                <a:spLocks/>
              </p:cNvSpPr>
              <p:nvPr/>
            </p:nvSpPr>
            <p:spPr bwMode="auto">
              <a:xfrm>
                <a:off x="2712" y="3603"/>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5" name="Freeform 77"/>
              <p:cNvSpPr>
                <a:spLocks/>
              </p:cNvSpPr>
              <p:nvPr/>
            </p:nvSpPr>
            <p:spPr bwMode="auto">
              <a:xfrm>
                <a:off x="2834" y="3646"/>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6" name="Freeform 78"/>
              <p:cNvSpPr>
                <a:spLocks/>
              </p:cNvSpPr>
              <p:nvPr/>
            </p:nvSpPr>
            <p:spPr bwMode="auto">
              <a:xfrm>
                <a:off x="2985" y="3880"/>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7" name="Freeform 79"/>
              <p:cNvSpPr>
                <a:spLocks/>
              </p:cNvSpPr>
              <p:nvPr/>
            </p:nvSpPr>
            <p:spPr bwMode="auto">
              <a:xfrm>
                <a:off x="2906" y="3691"/>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8" name="Freeform 80"/>
              <p:cNvSpPr>
                <a:spLocks/>
              </p:cNvSpPr>
              <p:nvPr/>
            </p:nvSpPr>
            <p:spPr bwMode="auto">
              <a:xfrm>
                <a:off x="2878" y="3697"/>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9" name="Freeform 81"/>
              <p:cNvSpPr>
                <a:spLocks/>
              </p:cNvSpPr>
              <p:nvPr/>
            </p:nvSpPr>
            <p:spPr bwMode="auto">
              <a:xfrm>
                <a:off x="2961" y="3790"/>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0" name="Freeform 82"/>
              <p:cNvSpPr>
                <a:spLocks/>
              </p:cNvSpPr>
              <p:nvPr/>
            </p:nvSpPr>
            <p:spPr bwMode="auto">
              <a:xfrm>
                <a:off x="2938" y="3790"/>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1" name="Freeform 83"/>
              <p:cNvSpPr>
                <a:spLocks/>
              </p:cNvSpPr>
              <p:nvPr/>
            </p:nvSpPr>
            <p:spPr bwMode="auto">
              <a:xfrm>
                <a:off x="3013" y="3818"/>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2" name="Freeform 84"/>
              <p:cNvSpPr>
                <a:spLocks/>
              </p:cNvSpPr>
              <p:nvPr/>
            </p:nvSpPr>
            <p:spPr bwMode="auto">
              <a:xfrm>
                <a:off x="2896" y="3822"/>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3" name="Freeform 85"/>
              <p:cNvSpPr>
                <a:spLocks/>
              </p:cNvSpPr>
              <p:nvPr/>
            </p:nvSpPr>
            <p:spPr bwMode="auto">
              <a:xfrm>
                <a:off x="2356" y="3938"/>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4" name="Freeform 86"/>
              <p:cNvSpPr>
                <a:spLocks/>
              </p:cNvSpPr>
              <p:nvPr/>
            </p:nvSpPr>
            <p:spPr bwMode="auto">
              <a:xfrm>
                <a:off x="2611" y="3701"/>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5" name="Freeform 87"/>
              <p:cNvSpPr>
                <a:spLocks/>
              </p:cNvSpPr>
              <p:nvPr/>
            </p:nvSpPr>
            <p:spPr bwMode="auto">
              <a:xfrm>
                <a:off x="2498" y="3889"/>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6" name="Freeform 88"/>
              <p:cNvSpPr>
                <a:spLocks/>
              </p:cNvSpPr>
              <p:nvPr/>
            </p:nvSpPr>
            <p:spPr bwMode="auto">
              <a:xfrm>
                <a:off x="2341" y="3723"/>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7" name="Freeform 89"/>
              <p:cNvSpPr>
                <a:spLocks/>
              </p:cNvSpPr>
              <p:nvPr/>
            </p:nvSpPr>
            <p:spPr bwMode="auto">
              <a:xfrm>
                <a:off x="2410" y="3726"/>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8" name="Freeform 90"/>
              <p:cNvSpPr>
                <a:spLocks/>
              </p:cNvSpPr>
              <p:nvPr/>
            </p:nvSpPr>
            <p:spPr bwMode="auto">
              <a:xfrm>
                <a:off x="2343" y="3766"/>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9" name="Freeform 91"/>
              <p:cNvSpPr>
                <a:spLocks/>
              </p:cNvSpPr>
              <p:nvPr/>
            </p:nvSpPr>
            <p:spPr bwMode="auto">
              <a:xfrm>
                <a:off x="2537" y="3586"/>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0" name="Freeform 92"/>
              <p:cNvSpPr>
                <a:spLocks/>
              </p:cNvSpPr>
              <p:nvPr/>
            </p:nvSpPr>
            <p:spPr bwMode="auto">
              <a:xfrm>
                <a:off x="2373" y="3668"/>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1" name="Freeform 93"/>
              <p:cNvSpPr>
                <a:spLocks/>
              </p:cNvSpPr>
              <p:nvPr/>
            </p:nvSpPr>
            <p:spPr bwMode="auto">
              <a:xfrm>
                <a:off x="3848" y="3542"/>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2" name="Freeform 94"/>
              <p:cNvSpPr>
                <a:spLocks/>
              </p:cNvSpPr>
              <p:nvPr/>
            </p:nvSpPr>
            <p:spPr bwMode="auto">
              <a:xfrm>
                <a:off x="3425" y="3556"/>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3" name="Freeform 95"/>
              <p:cNvSpPr>
                <a:spLocks/>
              </p:cNvSpPr>
              <p:nvPr/>
            </p:nvSpPr>
            <p:spPr bwMode="auto">
              <a:xfrm>
                <a:off x="3152" y="3889"/>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4" name="Freeform 96"/>
              <p:cNvSpPr>
                <a:spLocks/>
              </p:cNvSpPr>
              <p:nvPr/>
            </p:nvSpPr>
            <p:spPr bwMode="auto">
              <a:xfrm>
                <a:off x="3166" y="3817"/>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5" name="Freeform 97"/>
              <p:cNvSpPr>
                <a:spLocks/>
              </p:cNvSpPr>
              <p:nvPr/>
            </p:nvSpPr>
            <p:spPr bwMode="auto">
              <a:xfrm>
                <a:off x="3829" y="3837"/>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6" name="Freeform 98"/>
              <p:cNvSpPr>
                <a:spLocks/>
              </p:cNvSpPr>
              <p:nvPr/>
            </p:nvSpPr>
            <p:spPr bwMode="auto">
              <a:xfrm>
                <a:off x="3465" y="3833"/>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7" name="Freeform 99"/>
              <p:cNvSpPr>
                <a:spLocks/>
              </p:cNvSpPr>
              <p:nvPr/>
            </p:nvSpPr>
            <p:spPr bwMode="auto">
              <a:xfrm>
                <a:off x="3465" y="3861"/>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8" name="Freeform 100"/>
              <p:cNvSpPr>
                <a:spLocks/>
              </p:cNvSpPr>
              <p:nvPr/>
            </p:nvSpPr>
            <p:spPr bwMode="auto">
              <a:xfrm>
                <a:off x="3155" y="3427"/>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9" name="Freeform 101"/>
              <p:cNvSpPr>
                <a:spLocks/>
              </p:cNvSpPr>
              <p:nvPr/>
            </p:nvSpPr>
            <p:spPr bwMode="auto">
              <a:xfrm>
                <a:off x="3578" y="3905"/>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32879" name="Group 111"/>
            <p:cNvGrpSpPr>
              <a:grpSpLocks/>
            </p:cNvGrpSpPr>
            <p:nvPr/>
          </p:nvGrpSpPr>
          <p:grpSpPr bwMode="auto">
            <a:xfrm>
              <a:off x="4126" y="3181"/>
              <a:ext cx="211" cy="362"/>
              <a:chOff x="4126" y="3181"/>
              <a:chExt cx="211" cy="362"/>
            </a:xfrm>
          </p:grpSpPr>
          <p:sp>
            <p:nvSpPr>
              <p:cNvPr id="32871" name="Line 103"/>
              <p:cNvSpPr>
                <a:spLocks noChangeShapeType="1"/>
              </p:cNvSpPr>
              <p:nvPr/>
            </p:nvSpPr>
            <p:spPr bwMode="auto">
              <a:xfrm flipV="1">
                <a:off x="4228" y="3285"/>
                <a:ext cx="0" cy="258"/>
              </a:xfrm>
              <a:prstGeom prst="line">
                <a:avLst/>
              </a:prstGeom>
              <a:noFill/>
              <a:ln w="12700">
                <a:solidFill>
                  <a:schemeClr val="bg2"/>
                </a:solidFill>
                <a:round/>
                <a:headEnd/>
                <a:tailEnd/>
              </a:ln>
              <a:effectLst/>
            </p:spPr>
            <p:txBody>
              <a:bodyPr/>
              <a:lstStyle/>
              <a:p>
                <a:endParaRPr lang="en-US"/>
              </a:p>
            </p:txBody>
          </p:sp>
          <p:grpSp>
            <p:nvGrpSpPr>
              <p:cNvPr id="32878" name="Group 110"/>
              <p:cNvGrpSpPr>
                <a:grpSpLocks/>
              </p:cNvGrpSpPr>
              <p:nvPr/>
            </p:nvGrpSpPr>
            <p:grpSpPr bwMode="auto">
              <a:xfrm>
                <a:off x="4126" y="3181"/>
                <a:ext cx="211" cy="190"/>
                <a:chOff x="4126" y="3181"/>
                <a:chExt cx="211" cy="190"/>
              </a:xfrm>
            </p:grpSpPr>
            <p:sp>
              <p:nvSpPr>
                <p:cNvPr id="32872" name="Line 104"/>
                <p:cNvSpPr>
                  <a:spLocks noChangeShapeType="1"/>
                </p:cNvSpPr>
                <p:nvPr/>
              </p:nvSpPr>
              <p:spPr bwMode="auto">
                <a:xfrm>
                  <a:off x="4247" y="3284"/>
                  <a:ext cx="77" cy="45"/>
                </a:xfrm>
                <a:prstGeom prst="line">
                  <a:avLst/>
                </a:prstGeom>
                <a:noFill/>
                <a:ln w="12700">
                  <a:solidFill>
                    <a:schemeClr val="accent2"/>
                  </a:solidFill>
                  <a:round/>
                  <a:headEnd/>
                  <a:tailEnd/>
                </a:ln>
                <a:effectLst/>
              </p:spPr>
              <p:txBody>
                <a:bodyPr/>
                <a:lstStyle/>
                <a:p>
                  <a:endParaRPr lang="en-US"/>
                </a:p>
              </p:txBody>
            </p:sp>
            <p:sp>
              <p:nvSpPr>
                <p:cNvPr id="32873" name="Line 105"/>
                <p:cNvSpPr>
                  <a:spLocks noChangeShapeType="1"/>
                </p:cNvSpPr>
                <p:nvPr/>
              </p:nvSpPr>
              <p:spPr bwMode="auto">
                <a:xfrm>
                  <a:off x="4138" y="3229"/>
                  <a:ext cx="77" cy="45"/>
                </a:xfrm>
                <a:prstGeom prst="line">
                  <a:avLst/>
                </a:prstGeom>
                <a:noFill/>
                <a:ln w="12700">
                  <a:solidFill>
                    <a:schemeClr val="accent2"/>
                  </a:solidFill>
                  <a:round/>
                  <a:headEnd/>
                  <a:tailEnd/>
                </a:ln>
                <a:effectLst/>
              </p:spPr>
              <p:txBody>
                <a:bodyPr/>
                <a:lstStyle/>
                <a:p>
                  <a:endParaRPr lang="en-US"/>
                </a:p>
              </p:txBody>
            </p:sp>
            <p:sp>
              <p:nvSpPr>
                <p:cNvPr id="32874" name="Line 106"/>
                <p:cNvSpPr>
                  <a:spLocks noChangeShapeType="1"/>
                </p:cNvSpPr>
                <p:nvPr/>
              </p:nvSpPr>
              <p:spPr bwMode="auto">
                <a:xfrm flipV="1">
                  <a:off x="4174" y="3294"/>
                  <a:ext cx="41" cy="77"/>
                </a:xfrm>
                <a:prstGeom prst="line">
                  <a:avLst/>
                </a:prstGeom>
                <a:noFill/>
                <a:ln w="12700">
                  <a:solidFill>
                    <a:schemeClr val="accent2"/>
                  </a:solidFill>
                  <a:round/>
                  <a:headEnd/>
                  <a:tailEnd/>
                </a:ln>
                <a:effectLst/>
              </p:spPr>
              <p:txBody>
                <a:bodyPr/>
                <a:lstStyle/>
                <a:p>
                  <a:endParaRPr lang="en-US"/>
                </a:p>
              </p:txBody>
            </p:sp>
            <p:sp>
              <p:nvSpPr>
                <p:cNvPr id="32875" name="Line 107"/>
                <p:cNvSpPr>
                  <a:spLocks noChangeShapeType="1"/>
                </p:cNvSpPr>
                <p:nvPr/>
              </p:nvSpPr>
              <p:spPr bwMode="auto">
                <a:xfrm flipV="1">
                  <a:off x="4126" y="3284"/>
                  <a:ext cx="73" cy="17"/>
                </a:xfrm>
                <a:prstGeom prst="line">
                  <a:avLst/>
                </a:prstGeom>
                <a:noFill/>
                <a:ln w="12700">
                  <a:solidFill>
                    <a:schemeClr val="accent2"/>
                  </a:solidFill>
                  <a:round/>
                  <a:headEnd/>
                  <a:tailEnd/>
                </a:ln>
                <a:effectLst/>
              </p:spPr>
              <p:txBody>
                <a:bodyPr/>
                <a:lstStyle/>
                <a:p>
                  <a:endParaRPr lang="en-US"/>
                </a:p>
              </p:txBody>
            </p:sp>
            <p:sp>
              <p:nvSpPr>
                <p:cNvPr id="32876" name="Line 108"/>
                <p:cNvSpPr>
                  <a:spLocks noChangeShapeType="1"/>
                </p:cNvSpPr>
                <p:nvPr/>
              </p:nvSpPr>
              <p:spPr bwMode="auto">
                <a:xfrm flipV="1">
                  <a:off x="4254" y="3239"/>
                  <a:ext cx="83" cy="18"/>
                </a:xfrm>
                <a:prstGeom prst="line">
                  <a:avLst/>
                </a:prstGeom>
                <a:noFill/>
                <a:ln w="12700">
                  <a:solidFill>
                    <a:schemeClr val="accent2"/>
                  </a:solidFill>
                  <a:round/>
                  <a:headEnd/>
                  <a:tailEnd/>
                </a:ln>
                <a:effectLst/>
              </p:spPr>
              <p:txBody>
                <a:bodyPr/>
                <a:lstStyle/>
                <a:p>
                  <a:endParaRPr lang="en-US"/>
                </a:p>
              </p:txBody>
            </p:sp>
            <p:sp>
              <p:nvSpPr>
                <p:cNvPr id="32877" name="Line 109"/>
                <p:cNvSpPr>
                  <a:spLocks noChangeShapeType="1"/>
                </p:cNvSpPr>
                <p:nvPr/>
              </p:nvSpPr>
              <p:spPr bwMode="auto">
                <a:xfrm flipH="1">
                  <a:off x="4235" y="3181"/>
                  <a:ext cx="35" cy="72"/>
                </a:xfrm>
                <a:prstGeom prst="line">
                  <a:avLst/>
                </a:prstGeom>
                <a:noFill/>
                <a:ln w="12700">
                  <a:solidFill>
                    <a:schemeClr val="accent2"/>
                  </a:solidFill>
                  <a:round/>
                  <a:headEnd/>
                  <a:tailEnd/>
                </a:ln>
                <a:effectLst/>
              </p:spPr>
              <p:txBody>
                <a:bodyPr/>
                <a:lstStyle/>
                <a:p>
                  <a:endParaRPr lang="en-US"/>
                </a:p>
              </p:txBody>
            </p:sp>
          </p:grpSp>
        </p:grpSp>
        <p:sp>
          <p:nvSpPr>
            <p:cNvPr id="32880" name="Freeform 112"/>
            <p:cNvSpPr>
              <a:spLocks/>
            </p:cNvSpPr>
            <p:nvPr/>
          </p:nvSpPr>
          <p:spPr bwMode="auto">
            <a:xfrm>
              <a:off x="3736" y="3632"/>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32882" name="Rectangle 114"/>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a:ea typeface="宋体" pitchFamily="2" charset="-122"/>
              </a:rPr>
              <a:t>Outline of This Lecture</a:t>
            </a:r>
          </a:p>
        </p:txBody>
      </p:sp>
      <p:sp>
        <p:nvSpPr>
          <p:cNvPr id="104451" name="Rectangle 3"/>
          <p:cNvSpPr>
            <a:spLocks noGrp="1" noChangeArrowheads="1"/>
          </p:cNvSpPr>
          <p:nvPr>
            <p:ph type="body" idx="1"/>
          </p:nvPr>
        </p:nvSpPr>
        <p:spPr/>
        <p:txBody>
          <a:bodyPr/>
          <a:lstStyle/>
          <a:p>
            <a:pPr>
              <a:lnSpc>
                <a:spcPct val="90000"/>
              </a:lnSpc>
            </a:pPr>
            <a:r>
              <a:rPr lang="en-US" altLang="zh-CN">
                <a:ea typeface="宋体" pitchFamily="2" charset="-122"/>
              </a:rPr>
              <a:t>Start with an Example of Recursion</a:t>
            </a:r>
          </a:p>
          <a:p>
            <a:pPr lvl="1">
              <a:lnSpc>
                <a:spcPct val="90000"/>
              </a:lnSpc>
            </a:pPr>
            <a:r>
              <a:rPr lang="en-US" altLang="zh-CN">
                <a:ea typeface="宋体" pitchFamily="2" charset="-122"/>
              </a:rPr>
              <a:t>“racing car” – not in the textbook</a:t>
            </a:r>
          </a:p>
          <a:p>
            <a:pPr lvl="1">
              <a:lnSpc>
                <a:spcPct val="90000"/>
              </a:lnSpc>
            </a:pPr>
            <a:r>
              <a:rPr lang="en-US" altLang="zh-CN">
                <a:ea typeface="宋体" pitchFamily="2" charset="-122"/>
              </a:rPr>
              <a:t>using slides (provided by the authors)</a:t>
            </a:r>
          </a:p>
          <a:p>
            <a:pPr>
              <a:lnSpc>
                <a:spcPct val="90000"/>
              </a:lnSpc>
            </a:pPr>
            <a:r>
              <a:rPr lang="en-US" altLang="zh-CN">
                <a:ea typeface="宋体" pitchFamily="2" charset="-122"/>
              </a:rPr>
              <a:t>Recursive Thinking: General Form</a:t>
            </a:r>
          </a:p>
          <a:p>
            <a:pPr>
              <a:lnSpc>
                <a:spcPct val="90000"/>
              </a:lnSpc>
            </a:pPr>
            <a:r>
              <a:rPr lang="en-US" altLang="zh-CN">
                <a:ea typeface="宋体" pitchFamily="2" charset="-122"/>
              </a:rPr>
              <a:t>Tracing Recursive Calls </a:t>
            </a:r>
          </a:p>
          <a:p>
            <a:pPr lvl="1">
              <a:lnSpc>
                <a:spcPct val="90000"/>
              </a:lnSpc>
            </a:pPr>
            <a:r>
              <a:rPr lang="en-US" altLang="zh-CN">
                <a:ea typeface="宋体" pitchFamily="2" charset="-122"/>
              </a:rPr>
              <a:t>using blackboard to show the concepts</a:t>
            </a:r>
          </a:p>
          <a:p>
            <a:pPr>
              <a:lnSpc>
                <a:spcPct val="90000"/>
              </a:lnSpc>
            </a:pPr>
            <a:r>
              <a:rPr lang="en-US" altLang="zh-CN">
                <a:ea typeface="宋体" pitchFamily="2" charset="-122"/>
              </a:rPr>
              <a:t>A Closer Look at Recursion</a:t>
            </a:r>
          </a:p>
          <a:p>
            <a:pPr lvl="1">
              <a:lnSpc>
                <a:spcPct val="90000"/>
              </a:lnSpc>
            </a:pPr>
            <a:r>
              <a:rPr lang="en-US" altLang="zh-CN">
                <a:ea typeface="宋体" pitchFamily="2" charset="-122"/>
              </a:rPr>
              <a:t>activation record and runtime stack</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ltLang="zh-CN">
                <a:ea typeface="宋体" pitchFamily="2" charset="-122"/>
              </a:rPr>
              <a:t>Your Mission</a:t>
            </a:r>
          </a:p>
        </p:txBody>
      </p:sp>
      <p:pic>
        <p:nvPicPr>
          <p:cNvPr id="34819" name="Picture 3"/>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grpSp>
        <p:nvGrpSpPr>
          <p:cNvPr id="34927" name="Group 111"/>
          <p:cNvGrpSpPr>
            <a:grpSpLocks/>
          </p:cNvGrpSpPr>
          <p:nvPr/>
        </p:nvGrpSpPr>
        <p:grpSpPr bwMode="auto">
          <a:xfrm>
            <a:off x="1487488" y="5068888"/>
            <a:ext cx="3325812" cy="1300162"/>
            <a:chOff x="937" y="3193"/>
            <a:chExt cx="2095" cy="819"/>
          </a:xfrm>
        </p:grpSpPr>
        <p:grpSp>
          <p:nvGrpSpPr>
            <p:cNvPr id="34916" name="Group 100"/>
            <p:cNvGrpSpPr>
              <a:grpSpLocks/>
            </p:cNvGrpSpPr>
            <p:nvPr/>
          </p:nvGrpSpPr>
          <p:grpSpPr bwMode="auto">
            <a:xfrm>
              <a:off x="937" y="3437"/>
              <a:ext cx="2095" cy="575"/>
              <a:chOff x="937" y="3437"/>
              <a:chExt cx="2095" cy="575"/>
            </a:xfrm>
          </p:grpSpPr>
          <p:sp>
            <p:nvSpPr>
              <p:cNvPr id="34820" name="Freeform 4"/>
              <p:cNvSpPr>
                <a:spLocks/>
              </p:cNvSpPr>
              <p:nvPr/>
            </p:nvSpPr>
            <p:spPr bwMode="auto">
              <a:xfrm>
                <a:off x="2292" y="3453"/>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21" name="Freeform 5"/>
              <p:cNvSpPr>
                <a:spLocks/>
              </p:cNvSpPr>
              <p:nvPr/>
            </p:nvSpPr>
            <p:spPr bwMode="auto">
              <a:xfrm>
                <a:off x="941" y="3449"/>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4822" name="Freeform 6"/>
              <p:cNvSpPr>
                <a:spLocks/>
              </p:cNvSpPr>
              <p:nvPr/>
            </p:nvSpPr>
            <p:spPr bwMode="auto">
              <a:xfrm>
                <a:off x="1782" y="3828"/>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23" name="Freeform 7"/>
              <p:cNvSpPr>
                <a:spLocks/>
              </p:cNvSpPr>
              <p:nvPr/>
            </p:nvSpPr>
            <p:spPr bwMode="auto">
              <a:xfrm>
                <a:off x="2072" y="3846"/>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24" name="Freeform 8"/>
              <p:cNvSpPr>
                <a:spLocks/>
              </p:cNvSpPr>
              <p:nvPr/>
            </p:nvSpPr>
            <p:spPr bwMode="auto">
              <a:xfrm>
                <a:off x="2076" y="3858"/>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25" name="Freeform 9"/>
              <p:cNvSpPr>
                <a:spLocks/>
              </p:cNvSpPr>
              <p:nvPr/>
            </p:nvSpPr>
            <p:spPr bwMode="auto">
              <a:xfrm>
                <a:off x="2456" y="3883"/>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26" name="Freeform 10"/>
              <p:cNvSpPr>
                <a:spLocks/>
              </p:cNvSpPr>
              <p:nvPr/>
            </p:nvSpPr>
            <p:spPr bwMode="auto">
              <a:xfrm>
                <a:off x="2591" y="3673"/>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27" name="Freeform 11"/>
              <p:cNvSpPr>
                <a:spLocks/>
              </p:cNvSpPr>
              <p:nvPr/>
            </p:nvSpPr>
            <p:spPr bwMode="auto">
              <a:xfrm>
                <a:off x="2611" y="3686"/>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28" name="Freeform 12"/>
              <p:cNvSpPr>
                <a:spLocks/>
              </p:cNvSpPr>
              <p:nvPr/>
            </p:nvSpPr>
            <p:spPr bwMode="auto">
              <a:xfrm>
                <a:off x="2629" y="3764"/>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29" name="Freeform 13"/>
              <p:cNvSpPr>
                <a:spLocks/>
              </p:cNvSpPr>
              <p:nvPr/>
            </p:nvSpPr>
            <p:spPr bwMode="auto">
              <a:xfrm>
                <a:off x="2666" y="3709"/>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30" name="Freeform 14"/>
              <p:cNvSpPr>
                <a:spLocks/>
              </p:cNvSpPr>
              <p:nvPr/>
            </p:nvSpPr>
            <p:spPr bwMode="auto">
              <a:xfrm>
                <a:off x="2617" y="3779"/>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31" name="Freeform 15"/>
              <p:cNvSpPr>
                <a:spLocks/>
              </p:cNvSpPr>
              <p:nvPr/>
            </p:nvSpPr>
            <p:spPr bwMode="auto">
              <a:xfrm>
                <a:off x="2668" y="3828"/>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32" name="Freeform 16"/>
              <p:cNvSpPr>
                <a:spLocks/>
              </p:cNvSpPr>
              <p:nvPr/>
            </p:nvSpPr>
            <p:spPr bwMode="auto">
              <a:xfrm>
                <a:off x="2567" y="3634"/>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33" name="Freeform 17"/>
              <p:cNvSpPr>
                <a:spLocks/>
              </p:cNvSpPr>
              <p:nvPr/>
            </p:nvSpPr>
            <p:spPr bwMode="auto">
              <a:xfrm>
                <a:off x="1456" y="3683"/>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34" name="Freeform 18"/>
              <p:cNvSpPr>
                <a:spLocks/>
              </p:cNvSpPr>
              <p:nvPr/>
            </p:nvSpPr>
            <p:spPr bwMode="auto">
              <a:xfrm>
                <a:off x="1477" y="3695"/>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35" name="Freeform 19"/>
              <p:cNvSpPr>
                <a:spLocks/>
              </p:cNvSpPr>
              <p:nvPr/>
            </p:nvSpPr>
            <p:spPr bwMode="auto">
              <a:xfrm>
                <a:off x="1412" y="3630"/>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36" name="Freeform 20"/>
              <p:cNvSpPr>
                <a:spLocks/>
              </p:cNvSpPr>
              <p:nvPr/>
            </p:nvSpPr>
            <p:spPr bwMode="auto">
              <a:xfrm>
                <a:off x="1490" y="3720"/>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37" name="Freeform 21"/>
              <p:cNvSpPr>
                <a:spLocks/>
              </p:cNvSpPr>
              <p:nvPr/>
            </p:nvSpPr>
            <p:spPr bwMode="auto">
              <a:xfrm>
                <a:off x="1529" y="3765"/>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38" name="Freeform 22"/>
              <p:cNvSpPr>
                <a:spLocks/>
              </p:cNvSpPr>
              <p:nvPr/>
            </p:nvSpPr>
            <p:spPr bwMode="auto">
              <a:xfrm>
                <a:off x="1536" y="3717"/>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39" name="Freeform 23"/>
              <p:cNvSpPr>
                <a:spLocks/>
              </p:cNvSpPr>
              <p:nvPr/>
            </p:nvSpPr>
            <p:spPr bwMode="auto">
              <a:xfrm>
                <a:off x="1487" y="3824"/>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40" name="Freeform 24"/>
              <p:cNvSpPr>
                <a:spLocks/>
              </p:cNvSpPr>
              <p:nvPr/>
            </p:nvSpPr>
            <p:spPr bwMode="auto">
              <a:xfrm>
                <a:off x="1609" y="3814"/>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41" name="Freeform 25"/>
              <p:cNvSpPr>
                <a:spLocks/>
              </p:cNvSpPr>
              <p:nvPr/>
            </p:nvSpPr>
            <p:spPr bwMode="auto">
              <a:xfrm>
                <a:off x="2176" y="3467"/>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2" name="Freeform 26"/>
              <p:cNvSpPr>
                <a:spLocks/>
              </p:cNvSpPr>
              <p:nvPr/>
            </p:nvSpPr>
            <p:spPr bwMode="auto">
              <a:xfrm>
                <a:off x="1406" y="3554"/>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3" name="Freeform 27"/>
              <p:cNvSpPr>
                <a:spLocks/>
              </p:cNvSpPr>
              <p:nvPr/>
            </p:nvSpPr>
            <p:spPr bwMode="auto">
              <a:xfrm>
                <a:off x="1016" y="3737"/>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4" name="Freeform 28"/>
              <p:cNvSpPr>
                <a:spLocks/>
              </p:cNvSpPr>
              <p:nvPr/>
            </p:nvSpPr>
            <p:spPr bwMode="auto">
              <a:xfrm>
                <a:off x="1027" y="3802"/>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5" name="Freeform 29"/>
              <p:cNvSpPr>
                <a:spLocks/>
              </p:cNvSpPr>
              <p:nvPr/>
            </p:nvSpPr>
            <p:spPr bwMode="auto">
              <a:xfrm>
                <a:off x="966" y="3799"/>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6" name="Freeform 30"/>
              <p:cNvSpPr>
                <a:spLocks/>
              </p:cNvSpPr>
              <p:nvPr/>
            </p:nvSpPr>
            <p:spPr bwMode="auto">
              <a:xfrm>
                <a:off x="953" y="3737"/>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7" name="Freeform 31"/>
              <p:cNvSpPr>
                <a:spLocks/>
              </p:cNvSpPr>
              <p:nvPr/>
            </p:nvSpPr>
            <p:spPr bwMode="auto">
              <a:xfrm>
                <a:off x="948" y="3835"/>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8" name="Freeform 32"/>
              <p:cNvSpPr>
                <a:spLocks/>
              </p:cNvSpPr>
              <p:nvPr/>
            </p:nvSpPr>
            <p:spPr bwMode="auto">
              <a:xfrm>
                <a:off x="1242" y="3726"/>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34849" name="Freeform 33"/>
              <p:cNvSpPr>
                <a:spLocks/>
              </p:cNvSpPr>
              <p:nvPr/>
            </p:nvSpPr>
            <p:spPr bwMode="auto">
              <a:xfrm>
                <a:off x="1253" y="3744"/>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50" name="Freeform 34"/>
              <p:cNvSpPr>
                <a:spLocks/>
              </p:cNvSpPr>
              <p:nvPr/>
            </p:nvSpPr>
            <p:spPr bwMode="auto">
              <a:xfrm>
                <a:off x="1149" y="3612"/>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51" name="Freeform 35"/>
              <p:cNvSpPr>
                <a:spLocks/>
              </p:cNvSpPr>
              <p:nvPr/>
            </p:nvSpPr>
            <p:spPr bwMode="auto">
              <a:xfrm>
                <a:off x="1149" y="3609"/>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52" name="Freeform 36"/>
              <p:cNvSpPr>
                <a:spLocks/>
              </p:cNvSpPr>
              <p:nvPr/>
            </p:nvSpPr>
            <p:spPr bwMode="auto">
              <a:xfrm>
                <a:off x="2972" y="3625"/>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53" name="Freeform 37"/>
              <p:cNvSpPr>
                <a:spLocks/>
              </p:cNvSpPr>
              <p:nvPr/>
            </p:nvSpPr>
            <p:spPr bwMode="auto">
              <a:xfrm>
                <a:off x="2433" y="3496"/>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54" name="Freeform 38"/>
              <p:cNvSpPr>
                <a:spLocks/>
              </p:cNvSpPr>
              <p:nvPr/>
            </p:nvSpPr>
            <p:spPr bwMode="auto">
              <a:xfrm>
                <a:off x="1767" y="3443"/>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55" name="Freeform 39"/>
              <p:cNvSpPr>
                <a:spLocks/>
              </p:cNvSpPr>
              <p:nvPr/>
            </p:nvSpPr>
            <p:spPr bwMode="auto">
              <a:xfrm>
                <a:off x="1796" y="3454"/>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56" name="Freeform 40"/>
              <p:cNvSpPr>
                <a:spLocks/>
              </p:cNvSpPr>
              <p:nvPr/>
            </p:nvSpPr>
            <p:spPr bwMode="auto">
              <a:xfrm>
                <a:off x="1841" y="3462"/>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57" name="Freeform 41"/>
              <p:cNvSpPr>
                <a:spLocks/>
              </p:cNvSpPr>
              <p:nvPr/>
            </p:nvSpPr>
            <p:spPr bwMode="auto">
              <a:xfrm>
                <a:off x="2235" y="3521"/>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58" name="Freeform 42"/>
              <p:cNvSpPr>
                <a:spLocks/>
              </p:cNvSpPr>
              <p:nvPr/>
            </p:nvSpPr>
            <p:spPr bwMode="auto">
              <a:xfrm>
                <a:off x="2790" y="3657"/>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59" name="Freeform 43"/>
              <p:cNvSpPr>
                <a:spLocks/>
              </p:cNvSpPr>
              <p:nvPr/>
            </p:nvSpPr>
            <p:spPr bwMode="auto">
              <a:xfrm>
                <a:off x="2834" y="3765"/>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60" name="Freeform 44"/>
              <p:cNvSpPr>
                <a:spLocks/>
              </p:cNvSpPr>
              <p:nvPr/>
            </p:nvSpPr>
            <p:spPr bwMode="auto">
              <a:xfrm>
                <a:off x="1721" y="3676"/>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61" name="Freeform 45"/>
              <p:cNvSpPr>
                <a:spLocks/>
              </p:cNvSpPr>
              <p:nvPr/>
            </p:nvSpPr>
            <p:spPr bwMode="auto">
              <a:xfrm>
                <a:off x="1761" y="3860"/>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62" name="Freeform 46"/>
              <p:cNvSpPr>
                <a:spLocks/>
              </p:cNvSpPr>
              <p:nvPr/>
            </p:nvSpPr>
            <p:spPr bwMode="auto">
              <a:xfrm>
                <a:off x="2637" y="3551"/>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3" name="Freeform 47"/>
              <p:cNvSpPr>
                <a:spLocks/>
              </p:cNvSpPr>
              <p:nvPr/>
            </p:nvSpPr>
            <p:spPr bwMode="auto">
              <a:xfrm>
                <a:off x="2890" y="3737"/>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4" name="Freeform 48"/>
              <p:cNvSpPr>
                <a:spLocks/>
              </p:cNvSpPr>
              <p:nvPr/>
            </p:nvSpPr>
            <p:spPr bwMode="auto">
              <a:xfrm>
                <a:off x="2984" y="3672"/>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5" name="Freeform 49"/>
              <p:cNvSpPr>
                <a:spLocks/>
              </p:cNvSpPr>
              <p:nvPr/>
            </p:nvSpPr>
            <p:spPr bwMode="auto">
              <a:xfrm>
                <a:off x="2516" y="3445"/>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6" name="Freeform 50"/>
              <p:cNvSpPr>
                <a:spLocks/>
              </p:cNvSpPr>
              <p:nvPr/>
            </p:nvSpPr>
            <p:spPr bwMode="auto">
              <a:xfrm>
                <a:off x="2022" y="3637"/>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7" name="Freeform 51"/>
              <p:cNvSpPr>
                <a:spLocks/>
              </p:cNvSpPr>
              <p:nvPr/>
            </p:nvSpPr>
            <p:spPr bwMode="auto">
              <a:xfrm>
                <a:off x="1579" y="3607"/>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8" name="Freeform 52"/>
              <p:cNvSpPr>
                <a:spLocks/>
              </p:cNvSpPr>
              <p:nvPr/>
            </p:nvSpPr>
            <p:spPr bwMode="auto">
              <a:xfrm>
                <a:off x="987" y="3747"/>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9" name="Freeform 53"/>
              <p:cNvSpPr>
                <a:spLocks/>
              </p:cNvSpPr>
              <p:nvPr/>
            </p:nvSpPr>
            <p:spPr bwMode="auto">
              <a:xfrm>
                <a:off x="1370" y="3661"/>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70" name="Freeform 54"/>
              <p:cNvSpPr>
                <a:spLocks/>
              </p:cNvSpPr>
              <p:nvPr/>
            </p:nvSpPr>
            <p:spPr bwMode="auto">
              <a:xfrm>
                <a:off x="1053" y="3543"/>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71" name="Freeform 55"/>
              <p:cNvSpPr>
                <a:spLocks/>
              </p:cNvSpPr>
              <p:nvPr/>
            </p:nvSpPr>
            <p:spPr bwMode="auto">
              <a:xfrm>
                <a:off x="2839" y="3621"/>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72" name="Freeform 56"/>
              <p:cNvSpPr>
                <a:spLocks/>
              </p:cNvSpPr>
              <p:nvPr/>
            </p:nvSpPr>
            <p:spPr bwMode="auto">
              <a:xfrm>
                <a:off x="2275" y="3679"/>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73" name="Freeform 57"/>
              <p:cNvSpPr>
                <a:spLocks/>
              </p:cNvSpPr>
              <p:nvPr/>
            </p:nvSpPr>
            <p:spPr bwMode="auto">
              <a:xfrm>
                <a:off x="1716" y="3648"/>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74" name="Freeform 58"/>
              <p:cNvSpPr>
                <a:spLocks/>
              </p:cNvSpPr>
              <p:nvPr/>
            </p:nvSpPr>
            <p:spPr bwMode="auto">
              <a:xfrm>
                <a:off x="1223" y="3546"/>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75" name="Freeform 59"/>
              <p:cNvSpPr>
                <a:spLocks/>
              </p:cNvSpPr>
              <p:nvPr/>
            </p:nvSpPr>
            <p:spPr bwMode="auto">
              <a:xfrm>
                <a:off x="2634" y="3549"/>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76" name="Freeform 60"/>
              <p:cNvSpPr>
                <a:spLocks/>
              </p:cNvSpPr>
              <p:nvPr/>
            </p:nvSpPr>
            <p:spPr bwMode="auto">
              <a:xfrm>
                <a:off x="2207" y="3437"/>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77" name="Freeform 61"/>
              <p:cNvSpPr>
                <a:spLocks/>
              </p:cNvSpPr>
              <p:nvPr/>
            </p:nvSpPr>
            <p:spPr bwMode="auto">
              <a:xfrm>
                <a:off x="2616" y="3694"/>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78" name="Freeform 62"/>
              <p:cNvSpPr>
                <a:spLocks/>
              </p:cNvSpPr>
              <p:nvPr/>
            </p:nvSpPr>
            <p:spPr bwMode="auto">
              <a:xfrm>
                <a:off x="2619" y="3692"/>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79" name="Freeform 63"/>
              <p:cNvSpPr>
                <a:spLocks/>
              </p:cNvSpPr>
              <p:nvPr/>
            </p:nvSpPr>
            <p:spPr bwMode="auto">
              <a:xfrm>
                <a:off x="2488" y="3615"/>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0" name="Freeform 64"/>
              <p:cNvSpPr>
                <a:spLocks/>
              </p:cNvSpPr>
              <p:nvPr/>
            </p:nvSpPr>
            <p:spPr bwMode="auto">
              <a:xfrm>
                <a:off x="2519" y="3656"/>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1" name="Freeform 65"/>
              <p:cNvSpPr>
                <a:spLocks/>
              </p:cNvSpPr>
              <p:nvPr/>
            </p:nvSpPr>
            <p:spPr bwMode="auto">
              <a:xfrm>
                <a:off x="2697" y="3895"/>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2" name="Freeform 66"/>
              <p:cNvSpPr>
                <a:spLocks/>
              </p:cNvSpPr>
              <p:nvPr/>
            </p:nvSpPr>
            <p:spPr bwMode="auto">
              <a:xfrm>
                <a:off x="2665" y="3790"/>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3" name="Freeform 67"/>
              <p:cNvSpPr>
                <a:spLocks/>
              </p:cNvSpPr>
              <p:nvPr/>
            </p:nvSpPr>
            <p:spPr bwMode="auto">
              <a:xfrm>
                <a:off x="2651" y="3790"/>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4" name="Freeform 68"/>
              <p:cNvSpPr>
                <a:spLocks/>
              </p:cNvSpPr>
              <p:nvPr/>
            </p:nvSpPr>
            <p:spPr bwMode="auto">
              <a:xfrm>
                <a:off x="1450" y="3534"/>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5" name="Freeform 69"/>
              <p:cNvSpPr>
                <a:spLocks/>
              </p:cNvSpPr>
              <p:nvPr/>
            </p:nvSpPr>
            <p:spPr bwMode="auto">
              <a:xfrm>
                <a:off x="1933" y="3494"/>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6" name="Freeform 70"/>
              <p:cNvSpPr>
                <a:spLocks/>
              </p:cNvSpPr>
              <p:nvPr/>
            </p:nvSpPr>
            <p:spPr bwMode="auto">
              <a:xfrm>
                <a:off x="2288" y="3486"/>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7" name="Freeform 71"/>
              <p:cNvSpPr>
                <a:spLocks/>
              </p:cNvSpPr>
              <p:nvPr/>
            </p:nvSpPr>
            <p:spPr bwMode="auto">
              <a:xfrm>
                <a:off x="2439" y="3496"/>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8" name="Freeform 72"/>
              <p:cNvSpPr>
                <a:spLocks/>
              </p:cNvSpPr>
              <p:nvPr/>
            </p:nvSpPr>
            <p:spPr bwMode="auto">
              <a:xfrm>
                <a:off x="2407" y="3496"/>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9" name="Freeform 73"/>
              <p:cNvSpPr>
                <a:spLocks/>
              </p:cNvSpPr>
              <p:nvPr/>
            </p:nvSpPr>
            <p:spPr bwMode="auto">
              <a:xfrm>
                <a:off x="937" y="3543"/>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0" name="Freeform 74"/>
              <p:cNvSpPr>
                <a:spLocks/>
              </p:cNvSpPr>
              <p:nvPr/>
            </p:nvSpPr>
            <p:spPr bwMode="auto">
              <a:xfrm>
                <a:off x="1317" y="3615"/>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1" name="Freeform 75"/>
              <p:cNvSpPr>
                <a:spLocks/>
              </p:cNvSpPr>
              <p:nvPr/>
            </p:nvSpPr>
            <p:spPr bwMode="auto">
              <a:xfrm>
                <a:off x="1439" y="3658"/>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2" name="Freeform 76"/>
              <p:cNvSpPr>
                <a:spLocks/>
              </p:cNvSpPr>
              <p:nvPr/>
            </p:nvSpPr>
            <p:spPr bwMode="auto">
              <a:xfrm>
                <a:off x="1590" y="3892"/>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3" name="Freeform 77"/>
              <p:cNvSpPr>
                <a:spLocks/>
              </p:cNvSpPr>
              <p:nvPr/>
            </p:nvSpPr>
            <p:spPr bwMode="auto">
              <a:xfrm>
                <a:off x="1511" y="3703"/>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4" name="Freeform 78"/>
              <p:cNvSpPr>
                <a:spLocks/>
              </p:cNvSpPr>
              <p:nvPr/>
            </p:nvSpPr>
            <p:spPr bwMode="auto">
              <a:xfrm>
                <a:off x="1483" y="3709"/>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5" name="Freeform 79"/>
              <p:cNvSpPr>
                <a:spLocks/>
              </p:cNvSpPr>
              <p:nvPr/>
            </p:nvSpPr>
            <p:spPr bwMode="auto">
              <a:xfrm>
                <a:off x="1566" y="3802"/>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6" name="Freeform 80"/>
              <p:cNvSpPr>
                <a:spLocks/>
              </p:cNvSpPr>
              <p:nvPr/>
            </p:nvSpPr>
            <p:spPr bwMode="auto">
              <a:xfrm>
                <a:off x="1543" y="3802"/>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7" name="Freeform 81"/>
              <p:cNvSpPr>
                <a:spLocks/>
              </p:cNvSpPr>
              <p:nvPr/>
            </p:nvSpPr>
            <p:spPr bwMode="auto">
              <a:xfrm>
                <a:off x="1618" y="3830"/>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8" name="Freeform 82"/>
              <p:cNvSpPr>
                <a:spLocks/>
              </p:cNvSpPr>
              <p:nvPr/>
            </p:nvSpPr>
            <p:spPr bwMode="auto">
              <a:xfrm>
                <a:off x="1501" y="3834"/>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9" name="Freeform 83"/>
              <p:cNvSpPr>
                <a:spLocks/>
              </p:cNvSpPr>
              <p:nvPr/>
            </p:nvSpPr>
            <p:spPr bwMode="auto">
              <a:xfrm>
                <a:off x="961" y="3950"/>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0" name="Freeform 84"/>
              <p:cNvSpPr>
                <a:spLocks/>
              </p:cNvSpPr>
              <p:nvPr/>
            </p:nvSpPr>
            <p:spPr bwMode="auto">
              <a:xfrm>
                <a:off x="1216" y="3713"/>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1" name="Freeform 85"/>
              <p:cNvSpPr>
                <a:spLocks/>
              </p:cNvSpPr>
              <p:nvPr/>
            </p:nvSpPr>
            <p:spPr bwMode="auto">
              <a:xfrm>
                <a:off x="1103" y="3901"/>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2" name="Freeform 86"/>
              <p:cNvSpPr>
                <a:spLocks/>
              </p:cNvSpPr>
              <p:nvPr/>
            </p:nvSpPr>
            <p:spPr bwMode="auto">
              <a:xfrm>
                <a:off x="946" y="3735"/>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3" name="Freeform 87"/>
              <p:cNvSpPr>
                <a:spLocks/>
              </p:cNvSpPr>
              <p:nvPr/>
            </p:nvSpPr>
            <p:spPr bwMode="auto">
              <a:xfrm>
                <a:off x="1015" y="3738"/>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4" name="Freeform 88"/>
              <p:cNvSpPr>
                <a:spLocks/>
              </p:cNvSpPr>
              <p:nvPr/>
            </p:nvSpPr>
            <p:spPr bwMode="auto">
              <a:xfrm>
                <a:off x="948" y="3778"/>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5" name="Freeform 89"/>
              <p:cNvSpPr>
                <a:spLocks/>
              </p:cNvSpPr>
              <p:nvPr/>
            </p:nvSpPr>
            <p:spPr bwMode="auto">
              <a:xfrm>
                <a:off x="1142" y="3598"/>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6" name="Freeform 90"/>
              <p:cNvSpPr>
                <a:spLocks/>
              </p:cNvSpPr>
              <p:nvPr/>
            </p:nvSpPr>
            <p:spPr bwMode="auto">
              <a:xfrm>
                <a:off x="978" y="3680"/>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7" name="Freeform 91"/>
              <p:cNvSpPr>
                <a:spLocks/>
              </p:cNvSpPr>
              <p:nvPr/>
            </p:nvSpPr>
            <p:spPr bwMode="auto">
              <a:xfrm>
                <a:off x="2453" y="3554"/>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8" name="Freeform 92"/>
              <p:cNvSpPr>
                <a:spLocks/>
              </p:cNvSpPr>
              <p:nvPr/>
            </p:nvSpPr>
            <p:spPr bwMode="auto">
              <a:xfrm>
                <a:off x="2030" y="3568"/>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9" name="Freeform 93"/>
              <p:cNvSpPr>
                <a:spLocks/>
              </p:cNvSpPr>
              <p:nvPr/>
            </p:nvSpPr>
            <p:spPr bwMode="auto">
              <a:xfrm>
                <a:off x="1757" y="3901"/>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10" name="Freeform 94"/>
              <p:cNvSpPr>
                <a:spLocks/>
              </p:cNvSpPr>
              <p:nvPr/>
            </p:nvSpPr>
            <p:spPr bwMode="auto">
              <a:xfrm>
                <a:off x="1771" y="3829"/>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11" name="Freeform 95"/>
              <p:cNvSpPr>
                <a:spLocks/>
              </p:cNvSpPr>
              <p:nvPr/>
            </p:nvSpPr>
            <p:spPr bwMode="auto">
              <a:xfrm>
                <a:off x="2434" y="3849"/>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12" name="Freeform 96"/>
              <p:cNvSpPr>
                <a:spLocks/>
              </p:cNvSpPr>
              <p:nvPr/>
            </p:nvSpPr>
            <p:spPr bwMode="auto">
              <a:xfrm>
                <a:off x="2070" y="3845"/>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13" name="Freeform 97"/>
              <p:cNvSpPr>
                <a:spLocks/>
              </p:cNvSpPr>
              <p:nvPr/>
            </p:nvSpPr>
            <p:spPr bwMode="auto">
              <a:xfrm>
                <a:off x="2070" y="3873"/>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14" name="Freeform 98"/>
              <p:cNvSpPr>
                <a:spLocks/>
              </p:cNvSpPr>
              <p:nvPr/>
            </p:nvSpPr>
            <p:spPr bwMode="auto">
              <a:xfrm>
                <a:off x="1760" y="3439"/>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15" name="Freeform 99"/>
              <p:cNvSpPr>
                <a:spLocks/>
              </p:cNvSpPr>
              <p:nvPr/>
            </p:nvSpPr>
            <p:spPr bwMode="auto">
              <a:xfrm>
                <a:off x="2183" y="3917"/>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34925" name="Group 109"/>
            <p:cNvGrpSpPr>
              <a:grpSpLocks/>
            </p:cNvGrpSpPr>
            <p:nvPr/>
          </p:nvGrpSpPr>
          <p:grpSpPr bwMode="auto">
            <a:xfrm>
              <a:off x="2731" y="3193"/>
              <a:ext cx="211" cy="362"/>
              <a:chOff x="2731" y="3193"/>
              <a:chExt cx="211" cy="362"/>
            </a:xfrm>
          </p:grpSpPr>
          <p:sp>
            <p:nvSpPr>
              <p:cNvPr id="34917" name="Line 101"/>
              <p:cNvSpPr>
                <a:spLocks noChangeShapeType="1"/>
              </p:cNvSpPr>
              <p:nvPr/>
            </p:nvSpPr>
            <p:spPr bwMode="auto">
              <a:xfrm flipV="1">
                <a:off x="2833" y="3297"/>
                <a:ext cx="0" cy="258"/>
              </a:xfrm>
              <a:prstGeom prst="line">
                <a:avLst/>
              </a:prstGeom>
              <a:noFill/>
              <a:ln w="12700">
                <a:solidFill>
                  <a:schemeClr val="bg2"/>
                </a:solidFill>
                <a:round/>
                <a:headEnd/>
                <a:tailEnd/>
              </a:ln>
              <a:effectLst/>
            </p:spPr>
            <p:txBody>
              <a:bodyPr/>
              <a:lstStyle/>
              <a:p>
                <a:endParaRPr lang="en-US"/>
              </a:p>
            </p:txBody>
          </p:sp>
          <p:grpSp>
            <p:nvGrpSpPr>
              <p:cNvPr id="34924" name="Group 108"/>
              <p:cNvGrpSpPr>
                <a:grpSpLocks/>
              </p:cNvGrpSpPr>
              <p:nvPr/>
            </p:nvGrpSpPr>
            <p:grpSpPr bwMode="auto">
              <a:xfrm>
                <a:off x="2731" y="3193"/>
                <a:ext cx="211" cy="190"/>
                <a:chOff x="2731" y="3193"/>
                <a:chExt cx="211" cy="190"/>
              </a:xfrm>
            </p:grpSpPr>
            <p:sp>
              <p:nvSpPr>
                <p:cNvPr id="34918" name="Line 102"/>
                <p:cNvSpPr>
                  <a:spLocks noChangeShapeType="1"/>
                </p:cNvSpPr>
                <p:nvPr/>
              </p:nvSpPr>
              <p:spPr bwMode="auto">
                <a:xfrm>
                  <a:off x="2852" y="3296"/>
                  <a:ext cx="77" cy="45"/>
                </a:xfrm>
                <a:prstGeom prst="line">
                  <a:avLst/>
                </a:prstGeom>
                <a:noFill/>
                <a:ln w="12700">
                  <a:solidFill>
                    <a:schemeClr val="accent2"/>
                  </a:solidFill>
                  <a:round/>
                  <a:headEnd/>
                  <a:tailEnd/>
                </a:ln>
                <a:effectLst/>
              </p:spPr>
              <p:txBody>
                <a:bodyPr/>
                <a:lstStyle/>
                <a:p>
                  <a:endParaRPr lang="en-US"/>
                </a:p>
              </p:txBody>
            </p:sp>
            <p:sp>
              <p:nvSpPr>
                <p:cNvPr id="34919" name="Line 103"/>
                <p:cNvSpPr>
                  <a:spLocks noChangeShapeType="1"/>
                </p:cNvSpPr>
                <p:nvPr/>
              </p:nvSpPr>
              <p:spPr bwMode="auto">
                <a:xfrm>
                  <a:off x="2743" y="3241"/>
                  <a:ext cx="77" cy="45"/>
                </a:xfrm>
                <a:prstGeom prst="line">
                  <a:avLst/>
                </a:prstGeom>
                <a:noFill/>
                <a:ln w="12700">
                  <a:solidFill>
                    <a:schemeClr val="accent2"/>
                  </a:solidFill>
                  <a:round/>
                  <a:headEnd/>
                  <a:tailEnd/>
                </a:ln>
                <a:effectLst/>
              </p:spPr>
              <p:txBody>
                <a:bodyPr/>
                <a:lstStyle/>
                <a:p>
                  <a:endParaRPr lang="en-US"/>
                </a:p>
              </p:txBody>
            </p:sp>
            <p:sp>
              <p:nvSpPr>
                <p:cNvPr id="34920" name="Line 104"/>
                <p:cNvSpPr>
                  <a:spLocks noChangeShapeType="1"/>
                </p:cNvSpPr>
                <p:nvPr/>
              </p:nvSpPr>
              <p:spPr bwMode="auto">
                <a:xfrm flipV="1">
                  <a:off x="2779" y="3306"/>
                  <a:ext cx="41" cy="77"/>
                </a:xfrm>
                <a:prstGeom prst="line">
                  <a:avLst/>
                </a:prstGeom>
                <a:noFill/>
                <a:ln w="12700">
                  <a:solidFill>
                    <a:schemeClr val="accent2"/>
                  </a:solidFill>
                  <a:round/>
                  <a:headEnd/>
                  <a:tailEnd/>
                </a:ln>
                <a:effectLst/>
              </p:spPr>
              <p:txBody>
                <a:bodyPr/>
                <a:lstStyle/>
                <a:p>
                  <a:endParaRPr lang="en-US"/>
                </a:p>
              </p:txBody>
            </p:sp>
            <p:sp>
              <p:nvSpPr>
                <p:cNvPr id="34921" name="Line 105"/>
                <p:cNvSpPr>
                  <a:spLocks noChangeShapeType="1"/>
                </p:cNvSpPr>
                <p:nvPr/>
              </p:nvSpPr>
              <p:spPr bwMode="auto">
                <a:xfrm flipV="1">
                  <a:off x="2731" y="3296"/>
                  <a:ext cx="73" cy="17"/>
                </a:xfrm>
                <a:prstGeom prst="line">
                  <a:avLst/>
                </a:prstGeom>
                <a:noFill/>
                <a:ln w="12700">
                  <a:solidFill>
                    <a:schemeClr val="accent2"/>
                  </a:solidFill>
                  <a:round/>
                  <a:headEnd/>
                  <a:tailEnd/>
                </a:ln>
                <a:effectLst/>
              </p:spPr>
              <p:txBody>
                <a:bodyPr/>
                <a:lstStyle/>
                <a:p>
                  <a:endParaRPr lang="en-US"/>
                </a:p>
              </p:txBody>
            </p:sp>
            <p:sp>
              <p:nvSpPr>
                <p:cNvPr id="34922" name="Line 106"/>
                <p:cNvSpPr>
                  <a:spLocks noChangeShapeType="1"/>
                </p:cNvSpPr>
                <p:nvPr/>
              </p:nvSpPr>
              <p:spPr bwMode="auto">
                <a:xfrm flipV="1">
                  <a:off x="2859" y="3251"/>
                  <a:ext cx="83" cy="18"/>
                </a:xfrm>
                <a:prstGeom prst="line">
                  <a:avLst/>
                </a:prstGeom>
                <a:noFill/>
                <a:ln w="12700">
                  <a:solidFill>
                    <a:schemeClr val="accent2"/>
                  </a:solidFill>
                  <a:round/>
                  <a:headEnd/>
                  <a:tailEnd/>
                </a:ln>
                <a:effectLst/>
              </p:spPr>
              <p:txBody>
                <a:bodyPr/>
                <a:lstStyle/>
                <a:p>
                  <a:endParaRPr lang="en-US"/>
                </a:p>
              </p:txBody>
            </p:sp>
            <p:sp>
              <p:nvSpPr>
                <p:cNvPr id="34923" name="Line 107"/>
                <p:cNvSpPr>
                  <a:spLocks noChangeShapeType="1"/>
                </p:cNvSpPr>
                <p:nvPr/>
              </p:nvSpPr>
              <p:spPr bwMode="auto">
                <a:xfrm flipH="1">
                  <a:off x="2840" y="3193"/>
                  <a:ext cx="35" cy="72"/>
                </a:xfrm>
                <a:prstGeom prst="line">
                  <a:avLst/>
                </a:prstGeom>
                <a:noFill/>
                <a:ln w="12700">
                  <a:solidFill>
                    <a:schemeClr val="accent2"/>
                  </a:solidFill>
                  <a:round/>
                  <a:headEnd/>
                  <a:tailEnd/>
                </a:ln>
                <a:effectLst/>
              </p:spPr>
              <p:txBody>
                <a:bodyPr/>
                <a:lstStyle/>
                <a:p>
                  <a:endParaRPr lang="en-US"/>
                </a:p>
              </p:txBody>
            </p:sp>
          </p:grpSp>
        </p:grpSp>
        <p:sp>
          <p:nvSpPr>
            <p:cNvPr id="34926" name="Freeform 110"/>
            <p:cNvSpPr>
              <a:spLocks/>
            </p:cNvSpPr>
            <p:nvPr/>
          </p:nvSpPr>
          <p:spPr bwMode="auto">
            <a:xfrm>
              <a:off x="2341" y="3644"/>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34928" name="Rectangle 112"/>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ltLang="zh-CN">
                <a:ea typeface="宋体" pitchFamily="2" charset="-122"/>
              </a:rPr>
              <a:t>Your Mission</a:t>
            </a:r>
          </a:p>
        </p:txBody>
      </p:sp>
      <p:pic>
        <p:nvPicPr>
          <p:cNvPr id="36867" name="Picture 3"/>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grpSp>
        <p:nvGrpSpPr>
          <p:cNvPr id="36879" name="Group 15"/>
          <p:cNvGrpSpPr>
            <a:grpSpLocks/>
          </p:cNvGrpSpPr>
          <p:nvPr/>
        </p:nvGrpSpPr>
        <p:grpSpPr bwMode="auto">
          <a:xfrm>
            <a:off x="1265238" y="4976813"/>
            <a:ext cx="3367087" cy="1328737"/>
            <a:chOff x="797" y="3135"/>
            <a:chExt cx="2121" cy="837"/>
          </a:xfrm>
        </p:grpSpPr>
        <p:pic>
          <p:nvPicPr>
            <p:cNvPr id="36868" name="Picture 4"/>
            <p:cNvPicPr>
              <a:picLocks noChangeArrowheads="1"/>
            </p:cNvPicPr>
            <p:nvPr/>
          </p:nvPicPr>
          <p:blipFill>
            <a:blip r:embed="rId4" cstate="print"/>
            <a:srcRect/>
            <a:stretch>
              <a:fillRect/>
            </a:stretch>
          </p:blipFill>
          <p:spPr bwMode="auto">
            <a:xfrm>
              <a:off x="797" y="3350"/>
              <a:ext cx="2121" cy="622"/>
            </a:xfrm>
            <a:prstGeom prst="rect">
              <a:avLst/>
            </a:prstGeom>
            <a:noFill/>
            <a:ln w="12700">
              <a:noFill/>
              <a:miter lim="800000"/>
              <a:headEnd/>
              <a:tailEnd/>
            </a:ln>
            <a:effectLst/>
          </p:spPr>
        </p:pic>
        <p:grpSp>
          <p:nvGrpSpPr>
            <p:cNvPr id="36877" name="Group 13"/>
            <p:cNvGrpSpPr>
              <a:grpSpLocks/>
            </p:cNvGrpSpPr>
            <p:nvPr/>
          </p:nvGrpSpPr>
          <p:grpSpPr bwMode="auto">
            <a:xfrm>
              <a:off x="907" y="3135"/>
              <a:ext cx="211" cy="362"/>
              <a:chOff x="907" y="3135"/>
              <a:chExt cx="211" cy="362"/>
            </a:xfrm>
          </p:grpSpPr>
          <p:sp>
            <p:nvSpPr>
              <p:cNvPr id="36869" name="Line 5"/>
              <p:cNvSpPr>
                <a:spLocks noChangeShapeType="1"/>
              </p:cNvSpPr>
              <p:nvPr/>
            </p:nvSpPr>
            <p:spPr bwMode="auto">
              <a:xfrm flipV="1">
                <a:off x="1016" y="3239"/>
                <a:ext cx="0" cy="258"/>
              </a:xfrm>
              <a:prstGeom prst="line">
                <a:avLst/>
              </a:prstGeom>
              <a:noFill/>
              <a:ln w="12700">
                <a:solidFill>
                  <a:schemeClr val="bg2"/>
                </a:solidFill>
                <a:round/>
                <a:headEnd/>
                <a:tailEnd/>
              </a:ln>
              <a:effectLst/>
            </p:spPr>
            <p:txBody>
              <a:bodyPr/>
              <a:lstStyle/>
              <a:p>
                <a:endParaRPr lang="en-US"/>
              </a:p>
            </p:txBody>
          </p:sp>
          <p:grpSp>
            <p:nvGrpSpPr>
              <p:cNvPr id="36876" name="Group 12"/>
              <p:cNvGrpSpPr>
                <a:grpSpLocks/>
              </p:cNvGrpSpPr>
              <p:nvPr/>
            </p:nvGrpSpPr>
            <p:grpSpPr bwMode="auto">
              <a:xfrm>
                <a:off x="907" y="3135"/>
                <a:ext cx="211" cy="190"/>
                <a:chOff x="907" y="3135"/>
                <a:chExt cx="211" cy="190"/>
              </a:xfrm>
            </p:grpSpPr>
            <p:sp>
              <p:nvSpPr>
                <p:cNvPr id="36870" name="Line 6"/>
                <p:cNvSpPr>
                  <a:spLocks noChangeShapeType="1"/>
                </p:cNvSpPr>
                <p:nvPr/>
              </p:nvSpPr>
              <p:spPr bwMode="auto">
                <a:xfrm flipH="1">
                  <a:off x="920" y="3238"/>
                  <a:ext cx="77" cy="45"/>
                </a:xfrm>
                <a:prstGeom prst="line">
                  <a:avLst/>
                </a:prstGeom>
                <a:noFill/>
                <a:ln w="12700">
                  <a:solidFill>
                    <a:schemeClr val="accent2"/>
                  </a:solidFill>
                  <a:round/>
                  <a:headEnd/>
                  <a:tailEnd/>
                </a:ln>
                <a:effectLst/>
              </p:spPr>
              <p:txBody>
                <a:bodyPr/>
                <a:lstStyle/>
                <a:p>
                  <a:endParaRPr lang="en-US"/>
                </a:p>
              </p:txBody>
            </p:sp>
            <p:sp>
              <p:nvSpPr>
                <p:cNvPr id="36871" name="Line 7"/>
                <p:cNvSpPr>
                  <a:spLocks noChangeShapeType="1"/>
                </p:cNvSpPr>
                <p:nvPr/>
              </p:nvSpPr>
              <p:spPr bwMode="auto">
                <a:xfrm flipH="1">
                  <a:off x="1029" y="3183"/>
                  <a:ext cx="77" cy="45"/>
                </a:xfrm>
                <a:prstGeom prst="line">
                  <a:avLst/>
                </a:prstGeom>
                <a:noFill/>
                <a:ln w="12700">
                  <a:solidFill>
                    <a:schemeClr val="accent2"/>
                  </a:solidFill>
                  <a:round/>
                  <a:headEnd/>
                  <a:tailEnd/>
                </a:ln>
                <a:effectLst/>
              </p:spPr>
              <p:txBody>
                <a:bodyPr/>
                <a:lstStyle/>
                <a:p>
                  <a:endParaRPr lang="en-US"/>
                </a:p>
              </p:txBody>
            </p:sp>
            <p:sp>
              <p:nvSpPr>
                <p:cNvPr id="36872" name="Line 8"/>
                <p:cNvSpPr>
                  <a:spLocks noChangeShapeType="1"/>
                </p:cNvSpPr>
                <p:nvPr/>
              </p:nvSpPr>
              <p:spPr bwMode="auto">
                <a:xfrm flipH="1" flipV="1">
                  <a:off x="1029" y="3248"/>
                  <a:ext cx="41" cy="77"/>
                </a:xfrm>
                <a:prstGeom prst="line">
                  <a:avLst/>
                </a:prstGeom>
                <a:noFill/>
                <a:ln w="12700">
                  <a:solidFill>
                    <a:schemeClr val="accent2"/>
                  </a:solidFill>
                  <a:round/>
                  <a:headEnd/>
                  <a:tailEnd/>
                </a:ln>
                <a:effectLst/>
              </p:spPr>
              <p:txBody>
                <a:bodyPr/>
                <a:lstStyle/>
                <a:p>
                  <a:endParaRPr lang="en-US"/>
                </a:p>
              </p:txBody>
            </p:sp>
            <p:sp>
              <p:nvSpPr>
                <p:cNvPr id="36873" name="Line 9"/>
                <p:cNvSpPr>
                  <a:spLocks noChangeShapeType="1"/>
                </p:cNvSpPr>
                <p:nvPr/>
              </p:nvSpPr>
              <p:spPr bwMode="auto">
                <a:xfrm flipH="1" flipV="1">
                  <a:off x="1045" y="3238"/>
                  <a:ext cx="73" cy="17"/>
                </a:xfrm>
                <a:prstGeom prst="line">
                  <a:avLst/>
                </a:prstGeom>
                <a:noFill/>
                <a:ln w="12700">
                  <a:solidFill>
                    <a:schemeClr val="accent2"/>
                  </a:solidFill>
                  <a:round/>
                  <a:headEnd/>
                  <a:tailEnd/>
                </a:ln>
                <a:effectLst/>
              </p:spPr>
              <p:txBody>
                <a:bodyPr/>
                <a:lstStyle/>
                <a:p>
                  <a:endParaRPr lang="en-US"/>
                </a:p>
              </p:txBody>
            </p:sp>
            <p:sp>
              <p:nvSpPr>
                <p:cNvPr id="36874" name="Line 10"/>
                <p:cNvSpPr>
                  <a:spLocks noChangeShapeType="1"/>
                </p:cNvSpPr>
                <p:nvPr/>
              </p:nvSpPr>
              <p:spPr bwMode="auto">
                <a:xfrm flipH="1" flipV="1">
                  <a:off x="907" y="3193"/>
                  <a:ext cx="83" cy="18"/>
                </a:xfrm>
                <a:prstGeom prst="line">
                  <a:avLst/>
                </a:prstGeom>
                <a:noFill/>
                <a:ln w="12700">
                  <a:solidFill>
                    <a:schemeClr val="accent2"/>
                  </a:solidFill>
                  <a:round/>
                  <a:headEnd/>
                  <a:tailEnd/>
                </a:ln>
                <a:effectLst/>
              </p:spPr>
              <p:txBody>
                <a:bodyPr/>
                <a:lstStyle/>
                <a:p>
                  <a:endParaRPr lang="en-US"/>
                </a:p>
              </p:txBody>
            </p:sp>
            <p:sp>
              <p:nvSpPr>
                <p:cNvPr id="36875" name="Line 11"/>
                <p:cNvSpPr>
                  <a:spLocks noChangeShapeType="1"/>
                </p:cNvSpPr>
                <p:nvPr/>
              </p:nvSpPr>
              <p:spPr bwMode="auto">
                <a:xfrm>
                  <a:off x="974" y="3135"/>
                  <a:ext cx="35" cy="72"/>
                </a:xfrm>
                <a:prstGeom prst="line">
                  <a:avLst/>
                </a:prstGeom>
                <a:noFill/>
                <a:ln w="12700">
                  <a:solidFill>
                    <a:schemeClr val="accent2"/>
                  </a:solidFill>
                  <a:round/>
                  <a:headEnd/>
                  <a:tailEnd/>
                </a:ln>
                <a:effectLst/>
              </p:spPr>
              <p:txBody>
                <a:bodyPr/>
                <a:lstStyle/>
                <a:p>
                  <a:endParaRPr lang="en-US"/>
                </a:p>
              </p:txBody>
            </p:sp>
          </p:grpSp>
        </p:grpSp>
        <p:sp>
          <p:nvSpPr>
            <p:cNvPr id="36878" name="Freeform 14"/>
            <p:cNvSpPr>
              <a:spLocks/>
            </p:cNvSpPr>
            <p:nvPr/>
          </p:nvSpPr>
          <p:spPr bwMode="auto">
            <a:xfrm>
              <a:off x="1434" y="3580"/>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36880" name="Rectangle 16"/>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a:p>
            <a:pPr marL="398463" indent="-398463"/>
            <a:r>
              <a:rPr lang="en-US" altLang="zh-CN">
                <a:effectLst/>
                <a:ea typeface="宋体" pitchFamily="2" charset="-122"/>
              </a:rPr>
              <a:t>...then the car is turned around...</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ltLang="zh-CN">
                <a:ea typeface="宋体" pitchFamily="2" charset="-122"/>
              </a:rPr>
              <a:t>Your Mission</a:t>
            </a:r>
          </a:p>
        </p:txBody>
      </p:sp>
      <p:pic>
        <p:nvPicPr>
          <p:cNvPr id="38915" name="Picture 3"/>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grpSp>
        <p:nvGrpSpPr>
          <p:cNvPr id="38927" name="Group 15"/>
          <p:cNvGrpSpPr>
            <a:grpSpLocks/>
          </p:cNvGrpSpPr>
          <p:nvPr/>
        </p:nvGrpSpPr>
        <p:grpSpPr bwMode="auto">
          <a:xfrm>
            <a:off x="2970213" y="4976813"/>
            <a:ext cx="3367087" cy="1328737"/>
            <a:chOff x="1871" y="3135"/>
            <a:chExt cx="2121" cy="837"/>
          </a:xfrm>
        </p:grpSpPr>
        <p:pic>
          <p:nvPicPr>
            <p:cNvPr id="38916" name="Picture 4"/>
            <p:cNvPicPr>
              <a:picLocks noChangeArrowheads="1"/>
            </p:cNvPicPr>
            <p:nvPr/>
          </p:nvPicPr>
          <p:blipFill>
            <a:blip r:embed="rId4" cstate="print"/>
            <a:srcRect/>
            <a:stretch>
              <a:fillRect/>
            </a:stretch>
          </p:blipFill>
          <p:spPr bwMode="auto">
            <a:xfrm>
              <a:off x="1871" y="3350"/>
              <a:ext cx="2121" cy="622"/>
            </a:xfrm>
            <a:prstGeom prst="rect">
              <a:avLst/>
            </a:prstGeom>
            <a:noFill/>
            <a:ln w="12700">
              <a:noFill/>
              <a:miter lim="800000"/>
              <a:headEnd/>
              <a:tailEnd/>
            </a:ln>
            <a:effectLst/>
          </p:spPr>
        </p:pic>
        <p:grpSp>
          <p:nvGrpSpPr>
            <p:cNvPr id="38925" name="Group 13"/>
            <p:cNvGrpSpPr>
              <a:grpSpLocks/>
            </p:cNvGrpSpPr>
            <p:nvPr/>
          </p:nvGrpSpPr>
          <p:grpSpPr bwMode="auto">
            <a:xfrm>
              <a:off x="1981" y="3135"/>
              <a:ext cx="211" cy="362"/>
              <a:chOff x="1981" y="3135"/>
              <a:chExt cx="211" cy="362"/>
            </a:xfrm>
          </p:grpSpPr>
          <p:sp>
            <p:nvSpPr>
              <p:cNvPr id="38917" name="Line 5"/>
              <p:cNvSpPr>
                <a:spLocks noChangeShapeType="1"/>
              </p:cNvSpPr>
              <p:nvPr/>
            </p:nvSpPr>
            <p:spPr bwMode="auto">
              <a:xfrm flipV="1">
                <a:off x="2090" y="3239"/>
                <a:ext cx="0" cy="258"/>
              </a:xfrm>
              <a:prstGeom prst="line">
                <a:avLst/>
              </a:prstGeom>
              <a:noFill/>
              <a:ln w="12700">
                <a:solidFill>
                  <a:schemeClr val="bg2"/>
                </a:solidFill>
                <a:round/>
                <a:headEnd/>
                <a:tailEnd/>
              </a:ln>
              <a:effectLst/>
            </p:spPr>
            <p:txBody>
              <a:bodyPr/>
              <a:lstStyle/>
              <a:p>
                <a:endParaRPr lang="en-US"/>
              </a:p>
            </p:txBody>
          </p:sp>
          <p:grpSp>
            <p:nvGrpSpPr>
              <p:cNvPr id="38924" name="Group 12"/>
              <p:cNvGrpSpPr>
                <a:grpSpLocks/>
              </p:cNvGrpSpPr>
              <p:nvPr/>
            </p:nvGrpSpPr>
            <p:grpSpPr bwMode="auto">
              <a:xfrm>
                <a:off x="1981" y="3135"/>
                <a:ext cx="211" cy="190"/>
                <a:chOff x="1981" y="3135"/>
                <a:chExt cx="211" cy="190"/>
              </a:xfrm>
            </p:grpSpPr>
            <p:sp>
              <p:nvSpPr>
                <p:cNvPr id="38918" name="Line 6"/>
                <p:cNvSpPr>
                  <a:spLocks noChangeShapeType="1"/>
                </p:cNvSpPr>
                <p:nvPr/>
              </p:nvSpPr>
              <p:spPr bwMode="auto">
                <a:xfrm flipH="1">
                  <a:off x="1994" y="3238"/>
                  <a:ext cx="77" cy="45"/>
                </a:xfrm>
                <a:prstGeom prst="line">
                  <a:avLst/>
                </a:prstGeom>
                <a:noFill/>
                <a:ln w="12700">
                  <a:solidFill>
                    <a:schemeClr val="accent2"/>
                  </a:solidFill>
                  <a:round/>
                  <a:headEnd/>
                  <a:tailEnd/>
                </a:ln>
                <a:effectLst/>
              </p:spPr>
              <p:txBody>
                <a:bodyPr/>
                <a:lstStyle/>
                <a:p>
                  <a:endParaRPr lang="en-US"/>
                </a:p>
              </p:txBody>
            </p:sp>
            <p:sp>
              <p:nvSpPr>
                <p:cNvPr id="38919" name="Line 7"/>
                <p:cNvSpPr>
                  <a:spLocks noChangeShapeType="1"/>
                </p:cNvSpPr>
                <p:nvPr/>
              </p:nvSpPr>
              <p:spPr bwMode="auto">
                <a:xfrm flipH="1">
                  <a:off x="2103" y="3183"/>
                  <a:ext cx="77" cy="45"/>
                </a:xfrm>
                <a:prstGeom prst="line">
                  <a:avLst/>
                </a:prstGeom>
                <a:noFill/>
                <a:ln w="12700">
                  <a:solidFill>
                    <a:schemeClr val="accent2"/>
                  </a:solidFill>
                  <a:round/>
                  <a:headEnd/>
                  <a:tailEnd/>
                </a:ln>
                <a:effectLst/>
              </p:spPr>
              <p:txBody>
                <a:bodyPr/>
                <a:lstStyle/>
                <a:p>
                  <a:endParaRPr lang="en-US"/>
                </a:p>
              </p:txBody>
            </p:sp>
            <p:sp>
              <p:nvSpPr>
                <p:cNvPr id="38920" name="Line 8"/>
                <p:cNvSpPr>
                  <a:spLocks noChangeShapeType="1"/>
                </p:cNvSpPr>
                <p:nvPr/>
              </p:nvSpPr>
              <p:spPr bwMode="auto">
                <a:xfrm flipH="1" flipV="1">
                  <a:off x="2103" y="3248"/>
                  <a:ext cx="41" cy="77"/>
                </a:xfrm>
                <a:prstGeom prst="line">
                  <a:avLst/>
                </a:prstGeom>
                <a:noFill/>
                <a:ln w="12700">
                  <a:solidFill>
                    <a:schemeClr val="accent2"/>
                  </a:solidFill>
                  <a:round/>
                  <a:headEnd/>
                  <a:tailEnd/>
                </a:ln>
                <a:effectLst/>
              </p:spPr>
              <p:txBody>
                <a:bodyPr/>
                <a:lstStyle/>
                <a:p>
                  <a:endParaRPr lang="en-US"/>
                </a:p>
              </p:txBody>
            </p:sp>
            <p:sp>
              <p:nvSpPr>
                <p:cNvPr id="38921" name="Line 9"/>
                <p:cNvSpPr>
                  <a:spLocks noChangeShapeType="1"/>
                </p:cNvSpPr>
                <p:nvPr/>
              </p:nvSpPr>
              <p:spPr bwMode="auto">
                <a:xfrm flipH="1" flipV="1">
                  <a:off x="2119" y="3238"/>
                  <a:ext cx="73" cy="17"/>
                </a:xfrm>
                <a:prstGeom prst="line">
                  <a:avLst/>
                </a:prstGeom>
                <a:noFill/>
                <a:ln w="12700">
                  <a:solidFill>
                    <a:schemeClr val="accent2"/>
                  </a:solidFill>
                  <a:round/>
                  <a:headEnd/>
                  <a:tailEnd/>
                </a:ln>
                <a:effectLst/>
              </p:spPr>
              <p:txBody>
                <a:bodyPr/>
                <a:lstStyle/>
                <a:p>
                  <a:endParaRPr lang="en-US"/>
                </a:p>
              </p:txBody>
            </p:sp>
            <p:sp>
              <p:nvSpPr>
                <p:cNvPr id="38922" name="Line 10"/>
                <p:cNvSpPr>
                  <a:spLocks noChangeShapeType="1"/>
                </p:cNvSpPr>
                <p:nvPr/>
              </p:nvSpPr>
              <p:spPr bwMode="auto">
                <a:xfrm flipH="1" flipV="1">
                  <a:off x="1981" y="3193"/>
                  <a:ext cx="83" cy="18"/>
                </a:xfrm>
                <a:prstGeom prst="line">
                  <a:avLst/>
                </a:prstGeom>
                <a:noFill/>
                <a:ln w="12700">
                  <a:solidFill>
                    <a:schemeClr val="accent2"/>
                  </a:solidFill>
                  <a:round/>
                  <a:headEnd/>
                  <a:tailEnd/>
                </a:ln>
                <a:effectLst/>
              </p:spPr>
              <p:txBody>
                <a:bodyPr/>
                <a:lstStyle/>
                <a:p>
                  <a:endParaRPr lang="en-US"/>
                </a:p>
              </p:txBody>
            </p:sp>
            <p:sp>
              <p:nvSpPr>
                <p:cNvPr id="38923" name="Line 11"/>
                <p:cNvSpPr>
                  <a:spLocks noChangeShapeType="1"/>
                </p:cNvSpPr>
                <p:nvPr/>
              </p:nvSpPr>
              <p:spPr bwMode="auto">
                <a:xfrm>
                  <a:off x="2048" y="3135"/>
                  <a:ext cx="35" cy="72"/>
                </a:xfrm>
                <a:prstGeom prst="line">
                  <a:avLst/>
                </a:prstGeom>
                <a:noFill/>
                <a:ln w="12700">
                  <a:solidFill>
                    <a:schemeClr val="accent2"/>
                  </a:solidFill>
                  <a:round/>
                  <a:headEnd/>
                  <a:tailEnd/>
                </a:ln>
                <a:effectLst/>
              </p:spPr>
              <p:txBody>
                <a:bodyPr/>
                <a:lstStyle/>
                <a:p>
                  <a:endParaRPr lang="en-US"/>
                </a:p>
              </p:txBody>
            </p:sp>
          </p:grpSp>
        </p:grpSp>
        <p:sp>
          <p:nvSpPr>
            <p:cNvPr id="38926" name="Freeform 14"/>
            <p:cNvSpPr>
              <a:spLocks/>
            </p:cNvSpPr>
            <p:nvPr/>
          </p:nvSpPr>
          <p:spPr bwMode="auto">
            <a:xfrm>
              <a:off x="2508" y="3580"/>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38928" name="Rectangle 16"/>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a:p>
            <a:pPr marL="398463" indent="-398463"/>
            <a:r>
              <a:rPr lang="en-US" altLang="zh-CN">
                <a:effectLst/>
                <a:ea typeface="宋体" pitchFamily="2" charset="-122"/>
              </a:rPr>
              <a:t>...then the car is turned around...</a:t>
            </a:r>
          </a:p>
          <a:p>
            <a:pPr marL="398463" indent="-398463"/>
            <a:r>
              <a:rPr lang="en-US" altLang="zh-CN">
                <a:effectLst/>
                <a:ea typeface="宋体" pitchFamily="2" charset="-122"/>
              </a:rPr>
              <a:t>...and returned to its original location, facing the opposite way.</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ltLang="zh-CN">
                <a:ea typeface="宋体" pitchFamily="2" charset="-122"/>
              </a:rPr>
              <a:t>Your Mission</a:t>
            </a:r>
          </a:p>
        </p:txBody>
      </p:sp>
      <p:sp>
        <p:nvSpPr>
          <p:cNvPr id="40963" name="Rectangle 3"/>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a:p>
            <a:pPr marL="398463" indent="-398463"/>
            <a:r>
              <a:rPr lang="en-US" altLang="zh-CN">
                <a:effectLst/>
                <a:ea typeface="宋体" pitchFamily="2" charset="-122"/>
              </a:rPr>
              <a:t>...then the car is turned around...</a:t>
            </a:r>
          </a:p>
          <a:p>
            <a:pPr marL="398463" indent="-398463"/>
            <a:r>
              <a:rPr lang="en-US" altLang="zh-CN">
                <a:effectLst/>
                <a:ea typeface="宋体" pitchFamily="2" charset="-122"/>
              </a:rPr>
              <a:t>...and returned to its original location, facing the opposite way.</a:t>
            </a:r>
          </a:p>
        </p:txBody>
      </p:sp>
      <p:pic>
        <p:nvPicPr>
          <p:cNvPr id="40964" name="Picture 4"/>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grpSp>
        <p:nvGrpSpPr>
          <p:cNvPr id="40976" name="Group 16"/>
          <p:cNvGrpSpPr>
            <a:grpSpLocks/>
          </p:cNvGrpSpPr>
          <p:nvPr/>
        </p:nvGrpSpPr>
        <p:grpSpPr bwMode="auto">
          <a:xfrm>
            <a:off x="5094288" y="4830763"/>
            <a:ext cx="3367087" cy="1328737"/>
            <a:chOff x="3209" y="3043"/>
            <a:chExt cx="2121" cy="837"/>
          </a:xfrm>
        </p:grpSpPr>
        <p:pic>
          <p:nvPicPr>
            <p:cNvPr id="40965" name="Picture 5"/>
            <p:cNvPicPr>
              <a:picLocks noChangeArrowheads="1"/>
            </p:cNvPicPr>
            <p:nvPr/>
          </p:nvPicPr>
          <p:blipFill>
            <a:blip r:embed="rId4" cstate="print"/>
            <a:srcRect/>
            <a:stretch>
              <a:fillRect/>
            </a:stretch>
          </p:blipFill>
          <p:spPr bwMode="auto">
            <a:xfrm>
              <a:off x="3209" y="3258"/>
              <a:ext cx="2121" cy="622"/>
            </a:xfrm>
            <a:prstGeom prst="rect">
              <a:avLst/>
            </a:prstGeom>
            <a:noFill/>
            <a:ln w="12700">
              <a:noFill/>
              <a:miter lim="800000"/>
              <a:headEnd/>
              <a:tailEnd/>
            </a:ln>
            <a:effectLst/>
          </p:spPr>
        </p:pic>
        <p:grpSp>
          <p:nvGrpSpPr>
            <p:cNvPr id="40974" name="Group 14"/>
            <p:cNvGrpSpPr>
              <a:grpSpLocks/>
            </p:cNvGrpSpPr>
            <p:nvPr/>
          </p:nvGrpSpPr>
          <p:grpSpPr bwMode="auto">
            <a:xfrm>
              <a:off x="3319" y="3043"/>
              <a:ext cx="211" cy="362"/>
              <a:chOff x="3319" y="3043"/>
              <a:chExt cx="211" cy="362"/>
            </a:xfrm>
          </p:grpSpPr>
          <p:sp>
            <p:nvSpPr>
              <p:cNvPr id="40966" name="Line 6"/>
              <p:cNvSpPr>
                <a:spLocks noChangeShapeType="1"/>
              </p:cNvSpPr>
              <p:nvPr/>
            </p:nvSpPr>
            <p:spPr bwMode="auto">
              <a:xfrm flipV="1">
                <a:off x="3428" y="3147"/>
                <a:ext cx="0" cy="258"/>
              </a:xfrm>
              <a:prstGeom prst="line">
                <a:avLst/>
              </a:prstGeom>
              <a:noFill/>
              <a:ln w="12700">
                <a:solidFill>
                  <a:schemeClr val="bg2"/>
                </a:solidFill>
                <a:round/>
                <a:headEnd/>
                <a:tailEnd/>
              </a:ln>
              <a:effectLst/>
            </p:spPr>
            <p:txBody>
              <a:bodyPr/>
              <a:lstStyle/>
              <a:p>
                <a:endParaRPr lang="en-US"/>
              </a:p>
            </p:txBody>
          </p:sp>
          <p:grpSp>
            <p:nvGrpSpPr>
              <p:cNvPr id="40973" name="Group 13"/>
              <p:cNvGrpSpPr>
                <a:grpSpLocks/>
              </p:cNvGrpSpPr>
              <p:nvPr/>
            </p:nvGrpSpPr>
            <p:grpSpPr bwMode="auto">
              <a:xfrm>
                <a:off x="3319" y="3043"/>
                <a:ext cx="211" cy="190"/>
                <a:chOff x="3319" y="3043"/>
                <a:chExt cx="211" cy="190"/>
              </a:xfrm>
            </p:grpSpPr>
            <p:sp>
              <p:nvSpPr>
                <p:cNvPr id="40967" name="Line 7"/>
                <p:cNvSpPr>
                  <a:spLocks noChangeShapeType="1"/>
                </p:cNvSpPr>
                <p:nvPr/>
              </p:nvSpPr>
              <p:spPr bwMode="auto">
                <a:xfrm flipH="1">
                  <a:off x="3332" y="3146"/>
                  <a:ext cx="77" cy="45"/>
                </a:xfrm>
                <a:prstGeom prst="line">
                  <a:avLst/>
                </a:prstGeom>
                <a:noFill/>
                <a:ln w="12700">
                  <a:solidFill>
                    <a:schemeClr val="accent2"/>
                  </a:solidFill>
                  <a:round/>
                  <a:headEnd/>
                  <a:tailEnd/>
                </a:ln>
                <a:effectLst/>
              </p:spPr>
              <p:txBody>
                <a:bodyPr/>
                <a:lstStyle/>
                <a:p>
                  <a:endParaRPr lang="en-US"/>
                </a:p>
              </p:txBody>
            </p:sp>
            <p:sp>
              <p:nvSpPr>
                <p:cNvPr id="40968" name="Line 8"/>
                <p:cNvSpPr>
                  <a:spLocks noChangeShapeType="1"/>
                </p:cNvSpPr>
                <p:nvPr/>
              </p:nvSpPr>
              <p:spPr bwMode="auto">
                <a:xfrm flipH="1">
                  <a:off x="3441" y="3091"/>
                  <a:ext cx="77" cy="45"/>
                </a:xfrm>
                <a:prstGeom prst="line">
                  <a:avLst/>
                </a:prstGeom>
                <a:noFill/>
                <a:ln w="12700">
                  <a:solidFill>
                    <a:schemeClr val="accent2"/>
                  </a:solidFill>
                  <a:round/>
                  <a:headEnd/>
                  <a:tailEnd/>
                </a:ln>
                <a:effectLst/>
              </p:spPr>
              <p:txBody>
                <a:bodyPr/>
                <a:lstStyle/>
                <a:p>
                  <a:endParaRPr lang="en-US"/>
                </a:p>
              </p:txBody>
            </p:sp>
            <p:sp>
              <p:nvSpPr>
                <p:cNvPr id="40969" name="Line 9"/>
                <p:cNvSpPr>
                  <a:spLocks noChangeShapeType="1"/>
                </p:cNvSpPr>
                <p:nvPr/>
              </p:nvSpPr>
              <p:spPr bwMode="auto">
                <a:xfrm flipH="1" flipV="1">
                  <a:off x="3441" y="3156"/>
                  <a:ext cx="41" cy="77"/>
                </a:xfrm>
                <a:prstGeom prst="line">
                  <a:avLst/>
                </a:prstGeom>
                <a:noFill/>
                <a:ln w="12700">
                  <a:solidFill>
                    <a:schemeClr val="accent2"/>
                  </a:solidFill>
                  <a:round/>
                  <a:headEnd/>
                  <a:tailEnd/>
                </a:ln>
                <a:effectLst/>
              </p:spPr>
              <p:txBody>
                <a:bodyPr/>
                <a:lstStyle/>
                <a:p>
                  <a:endParaRPr lang="en-US"/>
                </a:p>
              </p:txBody>
            </p:sp>
            <p:sp>
              <p:nvSpPr>
                <p:cNvPr id="40970" name="Line 10"/>
                <p:cNvSpPr>
                  <a:spLocks noChangeShapeType="1"/>
                </p:cNvSpPr>
                <p:nvPr/>
              </p:nvSpPr>
              <p:spPr bwMode="auto">
                <a:xfrm flipH="1" flipV="1">
                  <a:off x="3457" y="3146"/>
                  <a:ext cx="73" cy="17"/>
                </a:xfrm>
                <a:prstGeom prst="line">
                  <a:avLst/>
                </a:prstGeom>
                <a:noFill/>
                <a:ln w="12700">
                  <a:solidFill>
                    <a:schemeClr val="accent2"/>
                  </a:solidFill>
                  <a:round/>
                  <a:headEnd/>
                  <a:tailEnd/>
                </a:ln>
                <a:effectLst/>
              </p:spPr>
              <p:txBody>
                <a:bodyPr/>
                <a:lstStyle/>
                <a:p>
                  <a:endParaRPr lang="en-US"/>
                </a:p>
              </p:txBody>
            </p:sp>
            <p:sp>
              <p:nvSpPr>
                <p:cNvPr id="40971" name="Line 11"/>
                <p:cNvSpPr>
                  <a:spLocks noChangeShapeType="1"/>
                </p:cNvSpPr>
                <p:nvPr/>
              </p:nvSpPr>
              <p:spPr bwMode="auto">
                <a:xfrm flipH="1" flipV="1">
                  <a:off x="3319" y="3101"/>
                  <a:ext cx="83" cy="18"/>
                </a:xfrm>
                <a:prstGeom prst="line">
                  <a:avLst/>
                </a:prstGeom>
                <a:noFill/>
                <a:ln w="12700">
                  <a:solidFill>
                    <a:schemeClr val="accent2"/>
                  </a:solidFill>
                  <a:round/>
                  <a:headEnd/>
                  <a:tailEnd/>
                </a:ln>
                <a:effectLst/>
              </p:spPr>
              <p:txBody>
                <a:bodyPr/>
                <a:lstStyle/>
                <a:p>
                  <a:endParaRPr lang="en-US"/>
                </a:p>
              </p:txBody>
            </p:sp>
            <p:sp>
              <p:nvSpPr>
                <p:cNvPr id="40972" name="Line 12"/>
                <p:cNvSpPr>
                  <a:spLocks noChangeShapeType="1"/>
                </p:cNvSpPr>
                <p:nvPr/>
              </p:nvSpPr>
              <p:spPr bwMode="auto">
                <a:xfrm>
                  <a:off x="3386" y="3043"/>
                  <a:ext cx="35" cy="72"/>
                </a:xfrm>
                <a:prstGeom prst="line">
                  <a:avLst/>
                </a:prstGeom>
                <a:noFill/>
                <a:ln w="12700">
                  <a:solidFill>
                    <a:schemeClr val="accent2"/>
                  </a:solidFill>
                  <a:round/>
                  <a:headEnd/>
                  <a:tailEnd/>
                </a:ln>
                <a:effectLst/>
              </p:spPr>
              <p:txBody>
                <a:bodyPr/>
                <a:lstStyle/>
                <a:p>
                  <a:endParaRPr lang="en-US"/>
                </a:p>
              </p:txBody>
            </p:sp>
          </p:grpSp>
        </p:grpSp>
        <p:sp>
          <p:nvSpPr>
            <p:cNvPr id="40975" name="Freeform 15"/>
            <p:cNvSpPr>
              <a:spLocks/>
            </p:cNvSpPr>
            <p:nvPr/>
          </p:nvSpPr>
          <p:spPr bwMode="auto">
            <a:xfrm>
              <a:off x="3846" y="3488"/>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ltLang="zh-CN">
                <a:ea typeface="宋体" pitchFamily="2" charset="-122"/>
              </a:rPr>
              <a:t>Your Mission</a:t>
            </a:r>
          </a:p>
        </p:txBody>
      </p:sp>
      <p:sp>
        <p:nvSpPr>
          <p:cNvPr id="43011" name="Rectangle 3"/>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a:p>
            <a:pPr marL="398463" indent="-398463"/>
            <a:r>
              <a:rPr lang="en-US" altLang="zh-CN">
                <a:effectLst/>
                <a:ea typeface="宋体" pitchFamily="2" charset="-122"/>
              </a:rPr>
              <a:t>...then the car is turned around...</a:t>
            </a:r>
          </a:p>
          <a:p>
            <a:pPr marL="398463" indent="-398463"/>
            <a:r>
              <a:rPr lang="en-US" altLang="zh-CN">
                <a:effectLst/>
                <a:ea typeface="宋体" pitchFamily="2" charset="-122"/>
              </a:rPr>
              <a:t>...and returned to its original location, facing the opposite way.</a:t>
            </a:r>
          </a:p>
        </p:txBody>
      </p:sp>
      <p:pic>
        <p:nvPicPr>
          <p:cNvPr id="43012" name="Picture 4"/>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sp>
        <p:nvSpPr>
          <p:cNvPr id="43013"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14" name="Rectangle 6"/>
          <p:cNvSpPr>
            <a:spLocks noChangeArrowheads="1"/>
          </p:cNvSpPr>
          <p:nvPr/>
        </p:nvSpPr>
        <p:spPr bwMode="auto">
          <a:xfrm>
            <a:off x="563563" y="1960563"/>
            <a:ext cx="16394112" cy="4540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void  ricochet(Car&amp; </a:t>
            </a:r>
            <a:r>
              <a:rPr lang="en-US" altLang="zh-CN" sz="2000">
                <a:solidFill>
                  <a:srgbClr val="000000"/>
                </a:solidFill>
                <a:latin typeface="Arial" charset="0"/>
                <a:ea typeface="宋体" pitchFamily="2" charset="-122"/>
              </a:rPr>
              <a:t>moving_car</a:t>
            </a:r>
            <a:r>
              <a:rPr lang="en-US" altLang="zh-CN">
                <a:solidFill>
                  <a:srgbClr val="000000"/>
                </a:solidFill>
                <a:latin typeface="Arial" charset="0"/>
                <a:ea typeface="宋体" pitchFamily="2" charset="-122"/>
              </a:rPr>
              <a:t>);</a:t>
            </a:r>
          </a:p>
        </p:txBody>
      </p:sp>
      <p:grpSp>
        <p:nvGrpSpPr>
          <p:cNvPr id="43026" name="Group 18"/>
          <p:cNvGrpSpPr>
            <a:grpSpLocks/>
          </p:cNvGrpSpPr>
          <p:nvPr/>
        </p:nvGrpSpPr>
        <p:grpSpPr bwMode="auto">
          <a:xfrm>
            <a:off x="5094288" y="4830763"/>
            <a:ext cx="3367087" cy="1328737"/>
            <a:chOff x="3209" y="3043"/>
            <a:chExt cx="2121" cy="837"/>
          </a:xfrm>
        </p:grpSpPr>
        <p:pic>
          <p:nvPicPr>
            <p:cNvPr id="43015" name="Picture 7"/>
            <p:cNvPicPr>
              <a:picLocks noChangeArrowheads="1"/>
            </p:cNvPicPr>
            <p:nvPr/>
          </p:nvPicPr>
          <p:blipFill>
            <a:blip r:embed="rId4" cstate="print"/>
            <a:srcRect/>
            <a:stretch>
              <a:fillRect/>
            </a:stretch>
          </p:blipFill>
          <p:spPr bwMode="auto">
            <a:xfrm>
              <a:off x="3209" y="3258"/>
              <a:ext cx="2121" cy="622"/>
            </a:xfrm>
            <a:prstGeom prst="rect">
              <a:avLst/>
            </a:prstGeom>
            <a:noFill/>
            <a:ln w="12700">
              <a:noFill/>
              <a:miter lim="800000"/>
              <a:headEnd/>
              <a:tailEnd/>
            </a:ln>
            <a:effectLst/>
          </p:spPr>
        </p:pic>
        <p:grpSp>
          <p:nvGrpSpPr>
            <p:cNvPr id="43024" name="Group 16"/>
            <p:cNvGrpSpPr>
              <a:grpSpLocks/>
            </p:cNvGrpSpPr>
            <p:nvPr/>
          </p:nvGrpSpPr>
          <p:grpSpPr bwMode="auto">
            <a:xfrm>
              <a:off x="3319" y="3043"/>
              <a:ext cx="211" cy="362"/>
              <a:chOff x="3319" y="3043"/>
              <a:chExt cx="211" cy="362"/>
            </a:xfrm>
          </p:grpSpPr>
          <p:sp>
            <p:nvSpPr>
              <p:cNvPr id="43016" name="Line 8"/>
              <p:cNvSpPr>
                <a:spLocks noChangeShapeType="1"/>
              </p:cNvSpPr>
              <p:nvPr/>
            </p:nvSpPr>
            <p:spPr bwMode="auto">
              <a:xfrm flipV="1">
                <a:off x="3428" y="3147"/>
                <a:ext cx="0" cy="258"/>
              </a:xfrm>
              <a:prstGeom prst="line">
                <a:avLst/>
              </a:prstGeom>
              <a:noFill/>
              <a:ln w="12700">
                <a:solidFill>
                  <a:schemeClr val="bg2"/>
                </a:solidFill>
                <a:round/>
                <a:headEnd/>
                <a:tailEnd/>
              </a:ln>
              <a:effectLst/>
            </p:spPr>
            <p:txBody>
              <a:bodyPr/>
              <a:lstStyle/>
              <a:p>
                <a:endParaRPr lang="en-US"/>
              </a:p>
            </p:txBody>
          </p:sp>
          <p:grpSp>
            <p:nvGrpSpPr>
              <p:cNvPr id="43023" name="Group 15"/>
              <p:cNvGrpSpPr>
                <a:grpSpLocks/>
              </p:cNvGrpSpPr>
              <p:nvPr/>
            </p:nvGrpSpPr>
            <p:grpSpPr bwMode="auto">
              <a:xfrm>
                <a:off x="3319" y="3043"/>
                <a:ext cx="211" cy="190"/>
                <a:chOff x="3319" y="3043"/>
                <a:chExt cx="211" cy="190"/>
              </a:xfrm>
            </p:grpSpPr>
            <p:sp>
              <p:nvSpPr>
                <p:cNvPr id="43017" name="Line 9"/>
                <p:cNvSpPr>
                  <a:spLocks noChangeShapeType="1"/>
                </p:cNvSpPr>
                <p:nvPr/>
              </p:nvSpPr>
              <p:spPr bwMode="auto">
                <a:xfrm flipH="1">
                  <a:off x="3332" y="3146"/>
                  <a:ext cx="77" cy="45"/>
                </a:xfrm>
                <a:prstGeom prst="line">
                  <a:avLst/>
                </a:prstGeom>
                <a:noFill/>
                <a:ln w="12700">
                  <a:solidFill>
                    <a:schemeClr val="accent2"/>
                  </a:solidFill>
                  <a:round/>
                  <a:headEnd/>
                  <a:tailEnd/>
                </a:ln>
                <a:effectLst/>
              </p:spPr>
              <p:txBody>
                <a:bodyPr/>
                <a:lstStyle/>
                <a:p>
                  <a:endParaRPr lang="en-US"/>
                </a:p>
              </p:txBody>
            </p:sp>
            <p:sp>
              <p:nvSpPr>
                <p:cNvPr id="43018" name="Line 10"/>
                <p:cNvSpPr>
                  <a:spLocks noChangeShapeType="1"/>
                </p:cNvSpPr>
                <p:nvPr/>
              </p:nvSpPr>
              <p:spPr bwMode="auto">
                <a:xfrm flipH="1">
                  <a:off x="3441" y="3091"/>
                  <a:ext cx="77" cy="45"/>
                </a:xfrm>
                <a:prstGeom prst="line">
                  <a:avLst/>
                </a:prstGeom>
                <a:noFill/>
                <a:ln w="12700">
                  <a:solidFill>
                    <a:schemeClr val="accent2"/>
                  </a:solidFill>
                  <a:round/>
                  <a:headEnd/>
                  <a:tailEnd/>
                </a:ln>
                <a:effectLst/>
              </p:spPr>
              <p:txBody>
                <a:bodyPr/>
                <a:lstStyle/>
                <a:p>
                  <a:endParaRPr lang="en-US"/>
                </a:p>
              </p:txBody>
            </p:sp>
            <p:sp>
              <p:nvSpPr>
                <p:cNvPr id="43019" name="Line 11"/>
                <p:cNvSpPr>
                  <a:spLocks noChangeShapeType="1"/>
                </p:cNvSpPr>
                <p:nvPr/>
              </p:nvSpPr>
              <p:spPr bwMode="auto">
                <a:xfrm flipH="1" flipV="1">
                  <a:off x="3441" y="3156"/>
                  <a:ext cx="41" cy="77"/>
                </a:xfrm>
                <a:prstGeom prst="line">
                  <a:avLst/>
                </a:prstGeom>
                <a:noFill/>
                <a:ln w="12700">
                  <a:solidFill>
                    <a:schemeClr val="accent2"/>
                  </a:solidFill>
                  <a:round/>
                  <a:headEnd/>
                  <a:tailEnd/>
                </a:ln>
                <a:effectLst/>
              </p:spPr>
              <p:txBody>
                <a:bodyPr/>
                <a:lstStyle/>
                <a:p>
                  <a:endParaRPr lang="en-US"/>
                </a:p>
              </p:txBody>
            </p:sp>
            <p:sp>
              <p:nvSpPr>
                <p:cNvPr id="43020" name="Line 12"/>
                <p:cNvSpPr>
                  <a:spLocks noChangeShapeType="1"/>
                </p:cNvSpPr>
                <p:nvPr/>
              </p:nvSpPr>
              <p:spPr bwMode="auto">
                <a:xfrm flipH="1" flipV="1">
                  <a:off x="3457" y="3146"/>
                  <a:ext cx="73" cy="17"/>
                </a:xfrm>
                <a:prstGeom prst="line">
                  <a:avLst/>
                </a:prstGeom>
                <a:noFill/>
                <a:ln w="12700">
                  <a:solidFill>
                    <a:schemeClr val="accent2"/>
                  </a:solidFill>
                  <a:round/>
                  <a:headEnd/>
                  <a:tailEnd/>
                </a:ln>
                <a:effectLst/>
              </p:spPr>
              <p:txBody>
                <a:bodyPr/>
                <a:lstStyle/>
                <a:p>
                  <a:endParaRPr lang="en-US"/>
                </a:p>
              </p:txBody>
            </p:sp>
            <p:sp>
              <p:nvSpPr>
                <p:cNvPr id="43021" name="Line 13"/>
                <p:cNvSpPr>
                  <a:spLocks noChangeShapeType="1"/>
                </p:cNvSpPr>
                <p:nvPr/>
              </p:nvSpPr>
              <p:spPr bwMode="auto">
                <a:xfrm flipH="1" flipV="1">
                  <a:off x="3319" y="3101"/>
                  <a:ext cx="83" cy="18"/>
                </a:xfrm>
                <a:prstGeom prst="line">
                  <a:avLst/>
                </a:prstGeom>
                <a:noFill/>
                <a:ln w="12700">
                  <a:solidFill>
                    <a:schemeClr val="accent2"/>
                  </a:solidFill>
                  <a:round/>
                  <a:headEnd/>
                  <a:tailEnd/>
                </a:ln>
                <a:effectLst/>
              </p:spPr>
              <p:txBody>
                <a:bodyPr/>
                <a:lstStyle/>
                <a:p>
                  <a:endParaRPr lang="en-US"/>
                </a:p>
              </p:txBody>
            </p:sp>
            <p:sp>
              <p:nvSpPr>
                <p:cNvPr id="43022" name="Line 14"/>
                <p:cNvSpPr>
                  <a:spLocks noChangeShapeType="1"/>
                </p:cNvSpPr>
                <p:nvPr/>
              </p:nvSpPr>
              <p:spPr bwMode="auto">
                <a:xfrm>
                  <a:off x="3386" y="3043"/>
                  <a:ext cx="35" cy="72"/>
                </a:xfrm>
                <a:prstGeom prst="line">
                  <a:avLst/>
                </a:prstGeom>
                <a:noFill/>
                <a:ln w="12700">
                  <a:solidFill>
                    <a:schemeClr val="accent2"/>
                  </a:solidFill>
                  <a:round/>
                  <a:headEnd/>
                  <a:tailEnd/>
                </a:ln>
                <a:effectLst/>
              </p:spPr>
              <p:txBody>
                <a:bodyPr/>
                <a:lstStyle/>
                <a:p>
                  <a:endParaRPr lang="en-US"/>
                </a:p>
              </p:txBody>
            </p:sp>
          </p:grpSp>
        </p:grpSp>
        <p:sp>
          <p:nvSpPr>
            <p:cNvPr id="43025" name="Freeform 17"/>
            <p:cNvSpPr>
              <a:spLocks/>
            </p:cNvSpPr>
            <p:nvPr/>
          </p:nvSpPr>
          <p:spPr bwMode="auto">
            <a:xfrm>
              <a:off x="3846" y="3488"/>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45059" name="Rectangle 3"/>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p:txBody>
      </p:sp>
      <p:sp>
        <p:nvSpPr>
          <p:cNvPr id="45060" name="Rectangle 4"/>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61" name="Rectangle 5"/>
          <p:cNvSpPr>
            <a:spLocks noChangeArrowheads="1"/>
          </p:cNvSpPr>
          <p:nvPr/>
        </p:nvSpPr>
        <p:spPr bwMode="auto">
          <a:xfrm>
            <a:off x="563563" y="1960563"/>
            <a:ext cx="16394112" cy="4540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void  ricochet(Car&amp; </a:t>
            </a:r>
            <a:r>
              <a:rPr lang="en-US" altLang="zh-CN" sz="2000">
                <a:solidFill>
                  <a:srgbClr val="000000"/>
                </a:solidFill>
                <a:latin typeface="Arial" charset="0"/>
                <a:ea typeface="宋体" pitchFamily="2" charset="-122"/>
              </a:rPr>
              <a:t>moving_car</a:t>
            </a:r>
            <a:r>
              <a:rPr lang="en-US" altLang="zh-CN">
                <a:solidFill>
                  <a:srgbClr val="000000"/>
                </a:solidFill>
                <a:latin typeface="Arial" charset="0"/>
                <a:ea typeface="宋体" pitchFamily="2" charset="-122"/>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47107" name="Rectangle 3"/>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47108" name="Rectangle 4"/>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09" name="Rectangle 5"/>
          <p:cNvSpPr>
            <a:spLocks noChangeArrowheads="1"/>
          </p:cNvSpPr>
          <p:nvPr/>
        </p:nvSpPr>
        <p:spPr bwMode="auto">
          <a:xfrm>
            <a:off x="563563" y="1960563"/>
            <a:ext cx="16394112" cy="4540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void ricochet(Car&amp; moving_car);</a:t>
            </a:r>
          </a:p>
        </p:txBody>
      </p:sp>
      <p:sp>
        <p:nvSpPr>
          <p:cNvPr id="47110" name="Rectangle 6"/>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accent2"/>
                </a:solidFill>
                <a:latin typeface="Arial" charset="0"/>
                <a:ea typeface="宋体" pitchFamily="2" charset="-122"/>
              </a:rPr>
              <a:t>moving_car.move(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accent2"/>
                </a:solidFill>
                <a:latin typeface="Arial" charset="0"/>
                <a:ea typeface="宋体" pitchFamily="2" charset="-122"/>
              </a:rPr>
              <a:t>moving_car.move(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 .</a:t>
            </a:r>
          </a:p>
        </p:txBody>
      </p:sp>
      <p:sp>
        <p:nvSpPr>
          <p:cNvPr id="49155"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49156"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49157"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58"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49159"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49160"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2800">
                <a:solidFill>
                  <a:srgbClr val="000000"/>
                </a:solidFill>
                <a:ea typeface="宋体" pitchFamily="2" charset="-122"/>
              </a:rPr>
              <a:t>This makes the problem a bit </a:t>
            </a:r>
            <a:r>
              <a:rPr lang="en-US" altLang="zh-CN" sz="2800" b="1" u="sng">
                <a:solidFill>
                  <a:srgbClr val="BC3700"/>
                </a:solidFill>
                <a:ea typeface="宋体" pitchFamily="2" charset="-122"/>
              </a:rPr>
              <a:t>smaller</a:t>
            </a:r>
            <a:r>
              <a:rPr lang="en-US" altLang="zh-CN" sz="2800">
                <a:solidFill>
                  <a:srgbClr val="000000"/>
                </a:solidFill>
                <a:ea typeface="宋体" pitchFamily="2" charset="-122"/>
              </a:rPr>
              <a:t>.  For example, if the car started 100 feet from the barrier...</a:t>
            </a:r>
          </a:p>
        </p:txBody>
      </p:sp>
      <p:pic>
        <p:nvPicPr>
          <p:cNvPr id="49161"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49269" name="Group 117"/>
          <p:cNvGrpSpPr>
            <a:grpSpLocks/>
          </p:cNvGrpSpPr>
          <p:nvPr/>
        </p:nvGrpSpPr>
        <p:grpSpPr bwMode="auto">
          <a:xfrm>
            <a:off x="7497763" y="5730875"/>
            <a:ext cx="981075" cy="582613"/>
            <a:chOff x="4723" y="3610"/>
            <a:chExt cx="618" cy="367"/>
          </a:xfrm>
        </p:grpSpPr>
        <p:grpSp>
          <p:nvGrpSpPr>
            <p:cNvPr id="49258" name="Group 106"/>
            <p:cNvGrpSpPr>
              <a:grpSpLocks/>
            </p:cNvGrpSpPr>
            <p:nvPr/>
          </p:nvGrpSpPr>
          <p:grpSpPr bwMode="auto">
            <a:xfrm>
              <a:off x="4723" y="3719"/>
              <a:ext cx="618" cy="258"/>
              <a:chOff x="4723" y="3719"/>
              <a:chExt cx="618" cy="258"/>
            </a:xfrm>
          </p:grpSpPr>
          <p:sp>
            <p:nvSpPr>
              <p:cNvPr id="49162" name="Freeform 10"/>
              <p:cNvSpPr>
                <a:spLocks/>
              </p:cNvSpPr>
              <p:nvPr/>
            </p:nvSpPr>
            <p:spPr bwMode="auto">
              <a:xfrm>
                <a:off x="5123" y="3726"/>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63" name="Freeform 11"/>
              <p:cNvSpPr>
                <a:spLocks/>
              </p:cNvSpPr>
              <p:nvPr/>
            </p:nvSpPr>
            <p:spPr bwMode="auto">
              <a:xfrm>
                <a:off x="4724" y="3724"/>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49164" name="Freeform 12"/>
              <p:cNvSpPr>
                <a:spLocks/>
              </p:cNvSpPr>
              <p:nvPr/>
            </p:nvSpPr>
            <p:spPr bwMode="auto">
              <a:xfrm>
                <a:off x="4972" y="3894"/>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165" name="Freeform 13"/>
              <p:cNvSpPr>
                <a:spLocks/>
              </p:cNvSpPr>
              <p:nvPr/>
            </p:nvSpPr>
            <p:spPr bwMode="auto">
              <a:xfrm>
                <a:off x="5058" y="3902"/>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66" name="Freeform 14"/>
              <p:cNvSpPr>
                <a:spLocks/>
              </p:cNvSpPr>
              <p:nvPr/>
            </p:nvSpPr>
            <p:spPr bwMode="auto">
              <a:xfrm>
                <a:off x="5059" y="3907"/>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67" name="Freeform 15"/>
              <p:cNvSpPr>
                <a:spLocks/>
              </p:cNvSpPr>
              <p:nvPr/>
            </p:nvSpPr>
            <p:spPr bwMode="auto">
              <a:xfrm>
                <a:off x="5171" y="3918"/>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68" name="Freeform 16"/>
              <p:cNvSpPr>
                <a:spLocks/>
              </p:cNvSpPr>
              <p:nvPr/>
            </p:nvSpPr>
            <p:spPr bwMode="auto">
              <a:xfrm>
                <a:off x="5210" y="3825"/>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69" name="Freeform 17"/>
              <p:cNvSpPr>
                <a:spLocks/>
              </p:cNvSpPr>
              <p:nvPr/>
            </p:nvSpPr>
            <p:spPr bwMode="auto">
              <a:xfrm>
                <a:off x="5216" y="3831"/>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70" name="Freeform 18"/>
              <p:cNvSpPr>
                <a:spLocks/>
              </p:cNvSpPr>
              <p:nvPr/>
            </p:nvSpPr>
            <p:spPr bwMode="auto">
              <a:xfrm>
                <a:off x="5221" y="3865"/>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71" name="Freeform 19"/>
              <p:cNvSpPr>
                <a:spLocks/>
              </p:cNvSpPr>
              <p:nvPr/>
            </p:nvSpPr>
            <p:spPr bwMode="auto">
              <a:xfrm>
                <a:off x="5233" y="3841"/>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72" name="Freeform 20"/>
              <p:cNvSpPr>
                <a:spLocks/>
              </p:cNvSpPr>
              <p:nvPr/>
            </p:nvSpPr>
            <p:spPr bwMode="auto">
              <a:xfrm>
                <a:off x="5218" y="3872"/>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73" name="Freeform 21"/>
              <p:cNvSpPr>
                <a:spLocks/>
              </p:cNvSpPr>
              <p:nvPr/>
            </p:nvSpPr>
            <p:spPr bwMode="auto">
              <a:xfrm>
                <a:off x="5233" y="3894"/>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74" name="Freeform 22"/>
              <p:cNvSpPr>
                <a:spLocks/>
              </p:cNvSpPr>
              <p:nvPr/>
            </p:nvSpPr>
            <p:spPr bwMode="auto">
              <a:xfrm>
                <a:off x="5203" y="3807"/>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75" name="Freeform 23"/>
              <p:cNvSpPr>
                <a:spLocks/>
              </p:cNvSpPr>
              <p:nvPr/>
            </p:nvSpPr>
            <p:spPr bwMode="auto">
              <a:xfrm>
                <a:off x="4876" y="3830"/>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76" name="Freeform 24"/>
              <p:cNvSpPr>
                <a:spLocks/>
              </p:cNvSpPr>
              <p:nvPr/>
            </p:nvSpPr>
            <p:spPr bwMode="auto">
              <a:xfrm>
                <a:off x="4882" y="3835"/>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77" name="Freeform 25"/>
              <p:cNvSpPr>
                <a:spLocks/>
              </p:cNvSpPr>
              <p:nvPr/>
            </p:nvSpPr>
            <p:spPr bwMode="auto">
              <a:xfrm>
                <a:off x="4863" y="3805"/>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78" name="Freeform 26"/>
              <p:cNvSpPr>
                <a:spLocks/>
              </p:cNvSpPr>
              <p:nvPr/>
            </p:nvSpPr>
            <p:spPr bwMode="auto">
              <a:xfrm>
                <a:off x="4886" y="3846"/>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79" name="Freeform 27"/>
              <p:cNvSpPr>
                <a:spLocks/>
              </p:cNvSpPr>
              <p:nvPr/>
            </p:nvSpPr>
            <p:spPr bwMode="auto">
              <a:xfrm>
                <a:off x="4898" y="3866"/>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80" name="Freeform 28"/>
              <p:cNvSpPr>
                <a:spLocks/>
              </p:cNvSpPr>
              <p:nvPr/>
            </p:nvSpPr>
            <p:spPr bwMode="auto">
              <a:xfrm>
                <a:off x="4900" y="3844"/>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81" name="Freeform 29"/>
              <p:cNvSpPr>
                <a:spLocks/>
              </p:cNvSpPr>
              <p:nvPr/>
            </p:nvSpPr>
            <p:spPr bwMode="auto">
              <a:xfrm>
                <a:off x="4885" y="3893"/>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82" name="Freeform 30"/>
              <p:cNvSpPr>
                <a:spLocks/>
              </p:cNvSpPr>
              <p:nvPr/>
            </p:nvSpPr>
            <p:spPr bwMode="auto">
              <a:xfrm>
                <a:off x="4921" y="3888"/>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83" name="Freeform 31"/>
              <p:cNvSpPr>
                <a:spLocks/>
              </p:cNvSpPr>
              <p:nvPr/>
            </p:nvSpPr>
            <p:spPr bwMode="auto">
              <a:xfrm>
                <a:off x="5088" y="3733"/>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84" name="Freeform 32"/>
              <p:cNvSpPr>
                <a:spLocks/>
              </p:cNvSpPr>
              <p:nvPr/>
            </p:nvSpPr>
            <p:spPr bwMode="auto">
              <a:xfrm>
                <a:off x="4861" y="3772"/>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85" name="Freeform 33"/>
              <p:cNvSpPr>
                <a:spLocks/>
              </p:cNvSpPr>
              <p:nvPr/>
            </p:nvSpPr>
            <p:spPr bwMode="auto">
              <a:xfrm>
                <a:off x="4747" y="3853"/>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86" name="Freeform 34"/>
              <p:cNvSpPr>
                <a:spLocks/>
              </p:cNvSpPr>
              <p:nvPr/>
            </p:nvSpPr>
            <p:spPr bwMode="auto">
              <a:xfrm>
                <a:off x="4750" y="3883"/>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87" name="Freeform 35"/>
              <p:cNvSpPr>
                <a:spLocks/>
              </p:cNvSpPr>
              <p:nvPr/>
            </p:nvSpPr>
            <p:spPr bwMode="auto">
              <a:xfrm>
                <a:off x="4732" y="3881"/>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88" name="Freeform 36"/>
              <p:cNvSpPr>
                <a:spLocks/>
              </p:cNvSpPr>
              <p:nvPr/>
            </p:nvSpPr>
            <p:spPr bwMode="auto">
              <a:xfrm>
                <a:off x="4727" y="3853"/>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89" name="Freeform 37"/>
              <p:cNvSpPr>
                <a:spLocks/>
              </p:cNvSpPr>
              <p:nvPr/>
            </p:nvSpPr>
            <p:spPr bwMode="auto">
              <a:xfrm>
                <a:off x="4726" y="3897"/>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90" name="Freeform 38"/>
              <p:cNvSpPr>
                <a:spLocks/>
              </p:cNvSpPr>
              <p:nvPr/>
            </p:nvSpPr>
            <p:spPr bwMode="auto">
              <a:xfrm>
                <a:off x="4813" y="3848"/>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49191" name="Freeform 39"/>
              <p:cNvSpPr>
                <a:spLocks/>
              </p:cNvSpPr>
              <p:nvPr/>
            </p:nvSpPr>
            <p:spPr bwMode="auto">
              <a:xfrm>
                <a:off x="4816" y="3856"/>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92" name="Freeform 40"/>
              <p:cNvSpPr>
                <a:spLocks/>
              </p:cNvSpPr>
              <p:nvPr/>
            </p:nvSpPr>
            <p:spPr bwMode="auto">
              <a:xfrm>
                <a:off x="4786" y="3797"/>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93" name="Freeform 41"/>
              <p:cNvSpPr>
                <a:spLocks/>
              </p:cNvSpPr>
              <p:nvPr/>
            </p:nvSpPr>
            <p:spPr bwMode="auto">
              <a:xfrm>
                <a:off x="4786" y="3796"/>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94" name="Freeform 42"/>
              <p:cNvSpPr>
                <a:spLocks/>
              </p:cNvSpPr>
              <p:nvPr/>
            </p:nvSpPr>
            <p:spPr bwMode="auto">
              <a:xfrm>
                <a:off x="5322" y="3803"/>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95" name="Freeform 43"/>
              <p:cNvSpPr>
                <a:spLocks/>
              </p:cNvSpPr>
              <p:nvPr/>
            </p:nvSpPr>
            <p:spPr bwMode="auto">
              <a:xfrm>
                <a:off x="5164" y="3745"/>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96" name="Freeform 44"/>
              <p:cNvSpPr>
                <a:spLocks/>
              </p:cNvSpPr>
              <p:nvPr/>
            </p:nvSpPr>
            <p:spPr bwMode="auto">
              <a:xfrm>
                <a:off x="4967" y="3722"/>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97" name="Freeform 45"/>
              <p:cNvSpPr>
                <a:spLocks/>
              </p:cNvSpPr>
              <p:nvPr/>
            </p:nvSpPr>
            <p:spPr bwMode="auto">
              <a:xfrm>
                <a:off x="4976" y="3726"/>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98" name="Freeform 46"/>
              <p:cNvSpPr>
                <a:spLocks/>
              </p:cNvSpPr>
              <p:nvPr/>
            </p:nvSpPr>
            <p:spPr bwMode="auto">
              <a:xfrm>
                <a:off x="4990" y="3731"/>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99" name="Freeform 47"/>
              <p:cNvSpPr>
                <a:spLocks/>
              </p:cNvSpPr>
              <p:nvPr/>
            </p:nvSpPr>
            <p:spPr bwMode="auto">
              <a:xfrm>
                <a:off x="5106" y="3756"/>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200" name="Freeform 48"/>
              <p:cNvSpPr>
                <a:spLocks/>
              </p:cNvSpPr>
              <p:nvPr/>
            </p:nvSpPr>
            <p:spPr bwMode="auto">
              <a:xfrm>
                <a:off x="5269" y="3817"/>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201" name="Freeform 49"/>
              <p:cNvSpPr>
                <a:spLocks/>
              </p:cNvSpPr>
              <p:nvPr/>
            </p:nvSpPr>
            <p:spPr bwMode="auto">
              <a:xfrm>
                <a:off x="5282" y="3866"/>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202" name="Freeform 50"/>
              <p:cNvSpPr>
                <a:spLocks/>
              </p:cNvSpPr>
              <p:nvPr/>
            </p:nvSpPr>
            <p:spPr bwMode="auto">
              <a:xfrm>
                <a:off x="4954" y="3826"/>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203" name="Freeform 51"/>
              <p:cNvSpPr>
                <a:spLocks/>
              </p:cNvSpPr>
              <p:nvPr/>
            </p:nvSpPr>
            <p:spPr bwMode="auto">
              <a:xfrm>
                <a:off x="4966" y="3908"/>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204" name="Freeform 52"/>
              <p:cNvSpPr>
                <a:spLocks/>
              </p:cNvSpPr>
              <p:nvPr/>
            </p:nvSpPr>
            <p:spPr bwMode="auto">
              <a:xfrm>
                <a:off x="5224" y="3770"/>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05" name="Freeform 53"/>
              <p:cNvSpPr>
                <a:spLocks/>
              </p:cNvSpPr>
              <p:nvPr/>
            </p:nvSpPr>
            <p:spPr bwMode="auto">
              <a:xfrm>
                <a:off x="5299" y="3853"/>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06" name="Freeform 54"/>
              <p:cNvSpPr>
                <a:spLocks/>
              </p:cNvSpPr>
              <p:nvPr/>
            </p:nvSpPr>
            <p:spPr bwMode="auto">
              <a:xfrm>
                <a:off x="5327" y="3824"/>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07" name="Freeform 55"/>
              <p:cNvSpPr>
                <a:spLocks/>
              </p:cNvSpPr>
              <p:nvPr/>
            </p:nvSpPr>
            <p:spPr bwMode="auto">
              <a:xfrm>
                <a:off x="5188" y="3723"/>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08" name="Freeform 56"/>
              <p:cNvSpPr>
                <a:spLocks/>
              </p:cNvSpPr>
              <p:nvPr/>
            </p:nvSpPr>
            <p:spPr bwMode="auto">
              <a:xfrm>
                <a:off x="5042" y="3809"/>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09" name="Freeform 57"/>
              <p:cNvSpPr>
                <a:spLocks/>
              </p:cNvSpPr>
              <p:nvPr/>
            </p:nvSpPr>
            <p:spPr bwMode="auto">
              <a:xfrm>
                <a:off x="4912" y="3795"/>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10" name="Freeform 58"/>
              <p:cNvSpPr>
                <a:spLocks/>
              </p:cNvSpPr>
              <p:nvPr/>
            </p:nvSpPr>
            <p:spPr bwMode="auto">
              <a:xfrm>
                <a:off x="4738" y="3857"/>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11" name="Freeform 59"/>
              <p:cNvSpPr>
                <a:spLocks/>
              </p:cNvSpPr>
              <p:nvPr/>
            </p:nvSpPr>
            <p:spPr bwMode="auto">
              <a:xfrm>
                <a:off x="4851" y="3820"/>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12" name="Freeform 60"/>
              <p:cNvSpPr>
                <a:spLocks/>
              </p:cNvSpPr>
              <p:nvPr/>
            </p:nvSpPr>
            <p:spPr bwMode="auto">
              <a:xfrm>
                <a:off x="4758" y="3766"/>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13" name="Freeform 61"/>
              <p:cNvSpPr>
                <a:spLocks/>
              </p:cNvSpPr>
              <p:nvPr/>
            </p:nvSpPr>
            <p:spPr bwMode="auto">
              <a:xfrm>
                <a:off x="5283" y="3802"/>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214" name="Freeform 62"/>
              <p:cNvSpPr>
                <a:spLocks/>
              </p:cNvSpPr>
              <p:nvPr/>
            </p:nvSpPr>
            <p:spPr bwMode="auto">
              <a:xfrm>
                <a:off x="5117" y="3827"/>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215" name="Freeform 63"/>
              <p:cNvSpPr>
                <a:spLocks/>
              </p:cNvSpPr>
              <p:nvPr/>
            </p:nvSpPr>
            <p:spPr bwMode="auto">
              <a:xfrm>
                <a:off x="4953" y="3814"/>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216" name="Freeform 64"/>
              <p:cNvSpPr>
                <a:spLocks/>
              </p:cNvSpPr>
              <p:nvPr/>
            </p:nvSpPr>
            <p:spPr bwMode="auto">
              <a:xfrm>
                <a:off x="4807" y="3767"/>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217" name="Freeform 65"/>
              <p:cNvSpPr>
                <a:spLocks/>
              </p:cNvSpPr>
              <p:nvPr/>
            </p:nvSpPr>
            <p:spPr bwMode="auto">
              <a:xfrm>
                <a:off x="5224" y="3770"/>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18" name="Freeform 66"/>
              <p:cNvSpPr>
                <a:spLocks/>
              </p:cNvSpPr>
              <p:nvPr/>
            </p:nvSpPr>
            <p:spPr bwMode="auto">
              <a:xfrm>
                <a:off x="5097" y="3719"/>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19" name="Freeform 67"/>
              <p:cNvSpPr>
                <a:spLocks/>
              </p:cNvSpPr>
              <p:nvPr/>
            </p:nvSpPr>
            <p:spPr bwMode="auto">
              <a:xfrm>
                <a:off x="5218" y="3834"/>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0" name="Freeform 68"/>
              <p:cNvSpPr>
                <a:spLocks/>
              </p:cNvSpPr>
              <p:nvPr/>
            </p:nvSpPr>
            <p:spPr bwMode="auto">
              <a:xfrm>
                <a:off x="5219" y="3833"/>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1" name="Freeform 69"/>
              <p:cNvSpPr>
                <a:spLocks/>
              </p:cNvSpPr>
              <p:nvPr/>
            </p:nvSpPr>
            <p:spPr bwMode="auto">
              <a:xfrm>
                <a:off x="5180" y="3799"/>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2" name="Freeform 70"/>
              <p:cNvSpPr>
                <a:spLocks/>
              </p:cNvSpPr>
              <p:nvPr/>
            </p:nvSpPr>
            <p:spPr bwMode="auto">
              <a:xfrm>
                <a:off x="5189" y="3817"/>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3" name="Freeform 71"/>
              <p:cNvSpPr>
                <a:spLocks/>
              </p:cNvSpPr>
              <p:nvPr/>
            </p:nvSpPr>
            <p:spPr bwMode="auto">
              <a:xfrm>
                <a:off x="5241" y="3924"/>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4" name="Freeform 72"/>
              <p:cNvSpPr>
                <a:spLocks/>
              </p:cNvSpPr>
              <p:nvPr/>
            </p:nvSpPr>
            <p:spPr bwMode="auto">
              <a:xfrm>
                <a:off x="5233" y="3877"/>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5" name="Freeform 73"/>
              <p:cNvSpPr>
                <a:spLocks/>
              </p:cNvSpPr>
              <p:nvPr/>
            </p:nvSpPr>
            <p:spPr bwMode="auto">
              <a:xfrm>
                <a:off x="5228" y="3877"/>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6" name="Freeform 74"/>
              <p:cNvSpPr>
                <a:spLocks/>
              </p:cNvSpPr>
              <p:nvPr/>
            </p:nvSpPr>
            <p:spPr bwMode="auto">
              <a:xfrm>
                <a:off x="4874" y="3763"/>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7" name="Freeform 75"/>
              <p:cNvSpPr>
                <a:spLocks/>
              </p:cNvSpPr>
              <p:nvPr/>
            </p:nvSpPr>
            <p:spPr bwMode="auto">
              <a:xfrm>
                <a:off x="5016" y="3744"/>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8" name="Freeform 76"/>
              <p:cNvSpPr>
                <a:spLocks/>
              </p:cNvSpPr>
              <p:nvPr/>
            </p:nvSpPr>
            <p:spPr bwMode="auto">
              <a:xfrm>
                <a:off x="5121" y="3741"/>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9" name="Freeform 77"/>
              <p:cNvSpPr>
                <a:spLocks/>
              </p:cNvSpPr>
              <p:nvPr/>
            </p:nvSpPr>
            <p:spPr bwMode="auto">
              <a:xfrm>
                <a:off x="5165" y="3745"/>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0" name="Freeform 78"/>
              <p:cNvSpPr>
                <a:spLocks/>
              </p:cNvSpPr>
              <p:nvPr/>
            </p:nvSpPr>
            <p:spPr bwMode="auto">
              <a:xfrm>
                <a:off x="5156" y="3745"/>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1" name="Freeform 79"/>
              <p:cNvSpPr>
                <a:spLocks/>
              </p:cNvSpPr>
              <p:nvPr/>
            </p:nvSpPr>
            <p:spPr bwMode="auto">
              <a:xfrm>
                <a:off x="4723" y="3766"/>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2" name="Freeform 80"/>
              <p:cNvSpPr>
                <a:spLocks/>
              </p:cNvSpPr>
              <p:nvPr/>
            </p:nvSpPr>
            <p:spPr bwMode="auto">
              <a:xfrm>
                <a:off x="4835" y="3799"/>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3" name="Freeform 81"/>
              <p:cNvSpPr>
                <a:spLocks/>
              </p:cNvSpPr>
              <p:nvPr/>
            </p:nvSpPr>
            <p:spPr bwMode="auto">
              <a:xfrm>
                <a:off x="4871" y="3819"/>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4" name="Freeform 82"/>
              <p:cNvSpPr>
                <a:spLocks/>
              </p:cNvSpPr>
              <p:nvPr/>
            </p:nvSpPr>
            <p:spPr bwMode="auto">
              <a:xfrm>
                <a:off x="4916" y="3923"/>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5" name="Freeform 83"/>
              <p:cNvSpPr>
                <a:spLocks/>
              </p:cNvSpPr>
              <p:nvPr/>
            </p:nvSpPr>
            <p:spPr bwMode="auto">
              <a:xfrm>
                <a:off x="4892" y="3838"/>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6" name="Freeform 84"/>
              <p:cNvSpPr>
                <a:spLocks/>
              </p:cNvSpPr>
              <p:nvPr/>
            </p:nvSpPr>
            <p:spPr bwMode="auto">
              <a:xfrm>
                <a:off x="4884" y="3841"/>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7" name="Freeform 85"/>
              <p:cNvSpPr>
                <a:spLocks/>
              </p:cNvSpPr>
              <p:nvPr/>
            </p:nvSpPr>
            <p:spPr bwMode="auto">
              <a:xfrm>
                <a:off x="4909" y="3883"/>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8" name="Freeform 86"/>
              <p:cNvSpPr>
                <a:spLocks/>
              </p:cNvSpPr>
              <p:nvPr/>
            </p:nvSpPr>
            <p:spPr bwMode="auto">
              <a:xfrm>
                <a:off x="4901" y="3883"/>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9" name="Freeform 87"/>
              <p:cNvSpPr>
                <a:spLocks/>
              </p:cNvSpPr>
              <p:nvPr/>
            </p:nvSpPr>
            <p:spPr bwMode="auto">
              <a:xfrm>
                <a:off x="4923" y="3895"/>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0" name="Freeform 88"/>
              <p:cNvSpPr>
                <a:spLocks/>
              </p:cNvSpPr>
              <p:nvPr/>
            </p:nvSpPr>
            <p:spPr bwMode="auto">
              <a:xfrm>
                <a:off x="4889" y="3897"/>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1" name="Freeform 89"/>
              <p:cNvSpPr>
                <a:spLocks/>
              </p:cNvSpPr>
              <p:nvPr/>
            </p:nvSpPr>
            <p:spPr bwMode="auto">
              <a:xfrm>
                <a:off x="4730" y="3948"/>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2" name="Freeform 90"/>
              <p:cNvSpPr>
                <a:spLocks/>
              </p:cNvSpPr>
              <p:nvPr/>
            </p:nvSpPr>
            <p:spPr bwMode="auto">
              <a:xfrm>
                <a:off x="4805" y="3843"/>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3" name="Freeform 91"/>
              <p:cNvSpPr>
                <a:spLocks/>
              </p:cNvSpPr>
              <p:nvPr/>
            </p:nvSpPr>
            <p:spPr bwMode="auto">
              <a:xfrm>
                <a:off x="4772" y="3927"/>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4" name="Freeform 92"/>
              <p:cNvSpPr>
                <a:spLocks/>
              </p:cNvSpPr>
              <p:nvPr/>
            </p:nvSpPr>
            <p:spPr bwMode="auto">
              <a:xfrm>
                <a:off x="4725" y="3853"/>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5" name="Freeform 93"/>
              <p:cNvSpPr>
                <a:spLocks/>
              </p:cNvSpPr>
              <p:nvPr/>
            </p:nvSpPr>
            <p:spPr bwMode="auto">
              <a:xfrm>
                <a:off x="4747" y="3854"/>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6" name="Freeform 94"/>
              <p:cNvSpPr>
                <a:spLocks/>
              </p:cNvSpPr>
              <p:nvPr/>
            </p:nvSpPr>
            <p:spPr bwMode="auto">
              <a:xfrm>
                <a:off x="4726" y="3872"/>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7" name="Freeform 95"/>
              <p:cNvSpPr>
                <a:spLocks/>
              </p:cNvSpPr>
              <p:nvPr/>
            </p:nvSpPr>
            <p:spPr bwMode="auto">
              <a:xfrm>
                <a:off x="4783" y="3791"/>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8" name="Freeform 96"/>
              <p:cNvSpPr>
                <a:spLocks/>
              </p:cNvSpPr>
              <p:nvPr/>
            </p:nvSpPr>
            <p:spPr bwMode="auto">
              <a:xfrm>
                <a:off x="4735" y="3827"/>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9" name="Freeform 97"/>
              <p:cNvSpPr>
                <a:spLocks/>
              </p:cNvSpPr>
              <p:nvPr/>
            </p:nvSpPr>
            <p:spPr bwMode="auto">
              <a:xfrm>
                <a:off x="5170" y="3772"/>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0" name="Freeform 98"/>
              <p:cNvSpPr>
                <a:spLocks/>
              </p:cNvSpPr>
              <p:nvPr/>
            </p:nvSpPr>
            <p:spPr bwMode="auto">
              <a:xfrm>
                <a:off x="5045" y="3777"/>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1" name="Freeform 99"/>
              <p:cNvSpPr>
                <a:spLocks/>
              </p:cNvSpPr>
              <p:nvPr/>
            </p:nvSpPr>
            <p:spPr bwMode="auto">
              <a:xfrm>
                <a:off x="4965" y="3927"/>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2" name="Freeform 100"/>
              <p:cNvSpPr>
                <a:spLocks/>
              </p:cNvSpPr>
              <p:nvPr/>
            </p:nvSpPr>
            <p:spPr bwMode="auto">
              <a:xfrm>
                <a:off x="4968" y="3895"/>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3" name="Freeform 101"/>
              <p:cNvSpPr>
                <a:spLocks/>
              </p:cNvSpPr>
              <p:nvPr/>
            </p:nvSpPr>
            <p:spPr bwMode="auto">
              <a:xfrm>
                <a:off x="5164" y="3904"/>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4" name="Freeform 102"/>
              <p:cNvSpPr>
                <a:spLocks/>
              </p:cNvSpPr>
              <p:nvPr/>
            </p:nvSpPr>
            <p:spPr bwMode="auto">
              <a:xfrm>
                <a:off x="5057" y="3902"/>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5" name="Freeform 103"/>
              <p:cNvSpPr>
                <a:spLocks/>
              </p:cNvSpPr>
              <p:nvPr/>
            </p:nvSpPr>
            <p:spPr bwMode="auto">
              <a:xfrm>
                <a:off x="5057" y="3914"/>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6" name="Freeform 104"/>
              <p:cNvSpPr>
                <a:spLocks/>
              </p:cNvSpPr>
              <p:nvPr/>
            </p:nvSpPr>
            <p:spPr bwMode="auto">
              <a:xfrm>
                <a:off x="4966" y="3720"/>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7" name="Freeform 105"/>
              <p:cNvSpPr>
                <a:spLocks/>
              </p:cNvSpPr>
              <p:nvPr/>
            </p:nvSpPr>
            <p:spPr bwMode="auto">
              <a:xfrm>
                <a:off x="5090" y="3934"/>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49267" name="Group 115"/>
            <p:cNvGrpSpPr>
              <a:grpSpLocks/>
            </p:cNvGrpSpPr>
            <p:nvPr/>
          </p:nvGrpSpPr>
          <p:grpSpPr bwMode="auto">
            <a:xfrm>
              <a:off x="5252" y="3610"/>
              <a:ext cx="62" cy="162"/>
              <a:chOff x="5252" y="3610"/>
              <a:chExt cx="62" cy="162"/>
            </a:xfrm>
          </p:grpSpPr>
          <p:sp>
            <p:nvSpPr>
              <p:cNvPr id="49259" name="Line 107"/>
              <p:cNvSpPr>
                <a:spLocks noChangeShapeType="1"/>
              </p:cNvSpPr>
              <p:nvPr/>
            </p:nvSpPr>
            <p:spPr bwMode="auto">
              <a:xfrm flipV="1">
                <a:off x="5282" y="3657"/>
                <a:ext cx="0" cy="115"/>
              </a:xfrm>
              <a:prstGeom prst="line">
                <a:avLst/>
              </a:prstGeom>
              <a:noFill/>
              <a:ln w="12700">
                <a:solidFill>
                  <a:schemeClr val="bg2"/>
                </a:solidFill>
                <a:round/>
                <a:headEnd/>
                <a:tailEnd/>
              </a:ln>
              <a:effectLst/>
            </p:spPr>
            <p:txBody>
              <a:bodyPr/>
              <a:lstStyle/>
              <a:p>
                <a:endParaRPr lang="en-US"/>
              </a:p>
            </p:txBody>
          </p:sp>
          <p:grpSp>
            <p:nvGrpSpPr>
              <p:cNvPr id="49266" name="Group 114"/>
              <p:cNvGrpSpPr>
                <a:grpSpLocks/>
              </p:cNvGrpSpPr>
              <p:nvPr/>
            </p:nvGrpSpPr>
            <p:grpSpPr bwMode="auto">
              <a:xfrm>
                <a:off x="5252" y="3610"/>
                <a:ext cx="62" cy="85"/>
                <a:chOff x="5252" y="3610"/>
                <a:chExt cx="62" cy="85"/>
              </a:xfrm>
            </p:grpSpPr>
            <p:sp>
              <p:nvSpPr>
                <p:cNvPr id="49260" name="Line 108"/>
                <p:cNvSpPr>
                  <a:spLocks noChangeShapeType="1"/>
                </p:cNvSpPr>
                <p:nvPr/>
              </p:nvSpPr>
              <p:spPr bwMode="auto">
                <a:xfrm>
                  <a:off x="5287" y="3657"/>
                  <a:ext cx="23" cy="20"/>
                </a:xfrm>
                <a:prstGeom prst="line">
                  <a:avLst/>
                </a:prstGeom>
                <a:noFill/>
                <a:ln w="12700">
                  <a:solidFill>
                    <a:schemeClr val="accent2"/>
                  </a:solidFill>
                  <a:round/>
                  <a:headEnd/>
                  <a:tailEnd/>
                </a:ln>
                <a:effectLst/>
              </p:spPr>
              <p:txBody>
                <a:bodyPr/>
                <a:lstStyle/>
                <a:p>
                  <a:endParaRPr lang="en-US"/>
                </a:p>
              </p:txBody>
            </p:sp>
            <p:sp>
              <p:nvSpPr>
                <p:cNvPr id="49261" name="Line 109"/>
                <p:cNvSpPr>
                  <a:spLocks noChangeShapeType="1"/>
                </p:cNvSpPr>
                <p:nvPr/>
              </p:nvSpPr>
              <p:spPr bwMode="auto">
                <a:xfrm>
                  <a:off x="5255" y="3631"/>
                  <a:ext cx="22" cy="21"/>
                </a:xfrm>
                <a:prstGeom prst="line">
                  <a:avLst/>
                </a:prstGeom>
                <a:noFill/>
                <a:ln w="12700">
                  <a:solidFill>
                    <a:schemeClr val="accent2"/>
                  </a:solidFill>
                  <a:round/>
                  <a:headEnd/>
                  <a:tailEnd/>
                </a:ln>
                <a:effectLst/>
              </p:spPr>
              <p:txBody>
                <a:bodyPr/>
                <a:lstStyle/>
                <a:p>
                  <a:endParaRPr lang="en-US"/>
                </a:p>
              </p:txBody>
            </p:sp>
            <p:sp>
              <p:nvSpPr>
                <p:cNvPr id="49262" name="Line 110"/>
                <p:cNvSpPr>
                  <a:spLocks noChangeShapeType="1"/>
                </p:cNvSpPr>
                <p:nvPr/>
              </p:nvSpPr>
              <p:spPr bwMode="auto">
                <a:xfrm flipV="1">
                  <a:off x="5266" y="3661"/>
                  <a:ext cx="11" cy="34"/>
                </a:xfrm>
                <a:prstGeom prst="line">
                  <a:avLst/>
                </a:prstGeom>
                <a:noFill/>
                <a:ln w="12700">
                  <a:solidFill>
                    <a:schemeClr val="accent2"/>
                  </a:solidFill>
                  <a:round/>
                  <a:headEnd/>
                  <a:tailEnd/>
                </a:ln>
                <a:effectLst/>
              </p:spPr>
              <p:txBody>
                <a:bodyPr/>
                <a:lstStyle/>
                <a:p>
                  <a:endParaRPr lang="en-US"/>
                </a:p>
              </p:txBody>
            </p:sp>
            <p:sp>
              <p:nvSpPr>
                <p:cNvPr id="49263" name="Line 111"/>
                <p:cNvSpPr>
                  <a:spLocks noChangeShapeType="1"/>
                </p:cNvSpPr>
                <p:nvPr/>
              </p:nvSpPr>
              <p:spPr bwMode="auto">
                <a:xfrm flipV="1">
                  <a:off x="5252" y="3657"/>
                  <a:ext cx="21" cy="6"/>
                </a:xfrm>
                <a:prstGeom prst="line">
                  <a:avLst/>
                </a:prstGeom>
                <a:noFill/>
                <a:ln w="12700">
                  <a:solidFill>
                    <a:schemeClr val="accent2"/>
                  </a:solidFill>
                  <a:round/>
                  <a:headEnd/>
                  <a:tailEnd/>
                </a:ln>
                <a:effectLst/>
              </p:spPr>
              <p:txBody>
                <a:bodyPr/>
                <a:lstStyle/>
                <a:p>
                  <a:endParaRPr lang="en-US"/>
                </a:p>
              </p:txBody>
            </p:sp>
            <p:sp>
              <p:nvSpPr>
                <p:cNvPr id="49264" name="Line 112"/>
                <p:cNvSpPr>
                  <a:spLocks noChangeShapeType="1"/>
                </p:cNvSpPr>
                <p:nvPr/>
              </p:nvSpPr>
              <p:spPr bwMode="auto">
                <a:xfrm flipV="1">
                  <a:off x="5290" y="3636"/>
                  <a:ext cx="24" cy="8"/>
                </a:xfrm>
                <a:prstGeom prst="line">
                  <a:avLst/>
                </a:prstGeom>
                <a:noFill/>
                <a:ln w="12700">
                  <a:solidFill>
                    <a:schemeClr val="accent2"/>
                  </a:solidFill>
                  <a:round/>
                  <a:headEnd/>
                  <a:tailEnd/>
                </a:ln>
                <a:effectLst/>
              </p:spPr>
              <p:txBody>
                <a:bodyPr/>
                <a:lstStyle/>
                <a:p>
                  <a:endParaRPr lang="en-US"/>
                </a:p>
              </p:txBody>
            </p:sp>
            <p:sp>
              <p:nvSpPr>
                <p:cNvPr id="49265" name="Line 113"/>
                <p:cNvSpPr>
                  <a:spLocks noChangeShapeType="1"/>
                </p:cNvSpPr>
                <p:nvPr/>
              </p:nvSpPr>
              <p:spPr bwMode="auto">
                <a:xfrm flipH="1">
                  <a:off x="5284" y="3610"/>
                  <a:ext cx="10" cy="32"/>
                </a:xfrm>
                <a:prstGeom prst="line">
                  <a:avLst/>
                </a:prstGeom>
                <a:noFill/>
                <a:ln w="12700">
                  <a:solidFill>
                    <a:schemeClr val="accent2"/>
                  </a:solidFill>
                  <a:round/>
                  <a:headEnd/>
                  <a:tailEnd/>
                </a:ln>
                <a:effectLst/>
              </p:spPr>
              <p:txBody>
                <a:bodyPr/>
                <a:lstStyle/>
                <a:p>
                  <a:endParaRPr lang="en-US"/>
                </a:p>
              </p:txBody>
            </p:sp>
          </p:grpSp>
        </p:grpSp>
        <p:sp>
          <p:nvSpPr>
            <p:cNvPr id="49268" name="Freeform 116"/>
            <p:cNvSpPr>
              <a:spLocks/>
            </p:cNvSpPr>
            <p:nvPr/>
          </p:nvSpPr>
          <p:spPr bwMode="auto">
            <a:xfrm>
              <a:off x="5136" y="3812"/>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49270" name="Line 118"/>
          <p:cNvSpPr>
            <a:spLocks noChangeShapeType="1"/>
          </p:cNvSpPr>
          <p:nvPr/>
        </p:nvSpPr>
        <p:spPr bwMode="auto">
          <a:xfrm flipV="1">
            <a:off x="2011363" y="6142038"/>
            <a:ext cx="5410200"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49271" name="Rectangle 119"/>
          <p:cNvSpPr>
            <a:spLocks noChangeArrowheads="1"/>
          </p:cNvSpPr>
          <p:nvPr/>
        </p:nvSpPr>
        <p:spPr bwMode="auto">
          <a:xfrm>
            <a:off x="4541838" y="5792788"/>
            <a:ext cx="1062037"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100 ft.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accent2"/>
                </a:solidFill>
                <a:latin typeface="Arial" charset="0"/>
                <a:ea typeface="宋体" pitchFamily="2" charset="-122"/>
              </a:rPr>
              <a:t>moving_car.move(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 .</a:t>
            </a:r>
          </a:p>
        </p:txBody>
      </p:sp>
      <p:sp>
        <p:nvSpPr>
          <p:cNvPr id="51203"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51204"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51205"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06"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51207"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51208"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2800">
                <a:solidFill>
                  <a:srgbClr val="000000"/>
                </a:solidFill>
                <a:ea typeface="宋体" pitchFamily="2" charset="-122"/>
              </a:rPr>
              <a:t>This makes the problem a bit </a:t>
            </a:r>
            <a:r>
              <a:rPr lang="en-US" altLang="zh-CN" sz="2800" b="1" u="sng">
                <a:solidFill>
                  <a:srgbClr val="BC3700"/>
                </a:solidFill>
                <a:ea typeface="宋体" pitchFamily="2" charset="-122"/>
              </a:rPr>
              <a:t>smaller</a:t>
            </a:r>
            <a:r>
              <a:rPr lang="en-US" altLang="zh-CN" sz="2800">
                <a:solidFill>
                  <a:srgbClr val="000000"/>
                </a:solidFill>
                <a:ea typeface="宋体" pitchFamily="2" charset="-122"/>
              </a:rPr>
              <a:t>.  For example, if the car started 100 feet from the barrier... then after activating move once, the distance is only 99 feet.</a:t>
            </a:r>
          </a:p>
        </p:txBody>
      </p:sp>
      <p:pic>
        <p:nvPicPr>
          <p:cNvPr id="51209"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51317" name="Group 117"/>
          <p:cNvGrpSpPr>
            <a:grpSpLocks/>
          </p:cNvGrpSpPr>
          <p:nvPr/>
        </p:nvGrpSpPr>
        <p:grpSpPr bwMode="auto">
          <a:xfrm>
            <a:off x="7285038" y="5761038"/>
            <a:ext cx="981075" cy="582612"/>
            <a:chOff x="4589" y="3629"/>
            <a:chExt cx="618" cy="367"/>
          </a:xfrm>
        </p:grpSpPr>
        <p:grpSp>
          <p:nvGrpSpPr>
            <p:cNvPr id="51306" name="Group 106"/>
            <p:cNvGrpSpPr>
              <a:grpSpLocks/>
            </p:cNvGrpSpPr>
            <p:nvPr/>
          </p:nvGrpSpPr>
          <p:grpSpPr bwMode="auto">
            <a:xfrm>
              <a:off x="4589" y="3738"/>
              <a:ext cx="618" cy="258"/>
              <a:chOff x="4589" y="3738"/>
              <a:chExt cx="618" cy="258"/>
            </a:xfrm>
          </p:grpSpPr>
          <p:sp>
            <p:nvSpPr>
              <p:cNvPr id="51210" name="Freeform 10"/>
              <p:cNvSpPr>
                <a:spLocks/>
              </p:cNvSpPr>
              <p:nvPr/>
            </p:nvSpPr>
            <p:spPr bwMode="auto">
              <a:xfrm>
                <a:off x="4989" y="3745"/>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11" name="Freeform 11"/>
              <p:cNvSpPr>
                <a:spLocks/>
              </p:cNvSpPr>
              <p:nvPr/>
            </p:nvSpPr>
            <p:spPr bwMode="auto">
              <a:xfrm>
                <a:off x="4590" y="3743"/>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51212" name="Freeform 12"/>
              <p:cNvSpPr>
                <a:spLocks/>
              </p:cNvSpPr>
              <p:nvPr/>
            </p:nvSpPr>
            <p:spPr bwMode="auto">
              <a:xfrm>
                <a:off x="4838" y="3913"/>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13" name="Freeform 13"/>
              <p:cNvSpPr>
                <a:spLocks/>
              </p:cNvSpPr>
              <p:nvPr/>
            </p:nvSpPr>
            <p:spPr bwMode="auto">
              <a:xfrm>
                <a:off x="4924" y="3921"/>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14" name="Freeform 14"/>
              <p:cNvSpPr>
                <a:spLocks/>
              </p:cNvSpPr>
              <p:nvPr/>
            </p:nvSpPr>
            <p:spPr bwMode="auto">
              <a:xfrm>
                <a:off x="4925" y="3926"/>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15" name="Freeform 15"/>
              <p:cNvSpPr>
                <a:spLocks/>
              </p:cNvSpPr>
              <p:nvPr/>
            </p:nvSpPr>
            <p:spPr bwMode="auto">
              <a:xfrm>
                <a:off x="5037" y="3937"/>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16" name="Freeform 16"/>
              <p:cNvSpPr>
                <a:spLocks/>
              </p:cNvSpPr>
              <p:nvPr/>
            </p:nvSpPr>
            <p:spPr bwMode="auto">
              <a:xfrm>
                <a:off x="5076" y="3844"/>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17" name="Freeform 17"/>
              <p:cNvSpPr>
                <a:spLocks/>
              </p:cNvSpPr>
              <p:nvPr/>
            </p:nvSpPr>
            <p:spPr bwMode="auto">
              <a:xfrm>
                <a:off x="5082" y="3850"/>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18" name="Freeform 18"/>
              <p:cNvSpPr>
                <a:spLocks/>
              </p:cNvSpPr>
              <p:nvPr/>
            </p:nvSpPr>
            <p:spPr bwMode="auto">
              <a:xfrm>
                <a:off x="5087" y="3884"/>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19" name="Freeform 19"/>
              <p:cNvSpPr>
                <a:spLocks/>
              </p:cNvSpPr>
              <p:nvPr/>
            </p:nvSpPr>
            <p:spPr bwMode="auto">
              <a:xfrm>
                <a:off x="5099" y="3860"/>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20" name="Freeform 20"/>
              <p:cNvSpPr>
                <a:spLocks/>
              </p:cNvSpPr>
              <p:nvPr/>
            </p:nvSpPr>
            <p:spPr bwMode="auto">
              <a:xfrm>
                <a:off x="5084" y="3891"/>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21" name="Freeform 21"/>
              <p:cNvSpPr>
                <a:spLocks/>
              </p:cNvSpPr>
              <p:nvPr/>
            </p:nvSpPr>
            <p:spPr bwMode="auto">
              <a:xfrm>
                <a:off x="5099" y="3913"/>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22" name="Freeform 22"/>
              <p:cNvSpPr>
                <a:spLocks/>
              </p:cNvSpPr>
              <p:nvPr/>
            </p:nvSpPr>
            <p:spPr bwMode="auto">
              <a:xfrm>
                <a:off x="5069" y="3826"/>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23" name="Freeform 23"/>
              <p:cNvSpPr>
                <a:spLocks/>
              </p:cNvSpPr>
              <p:nvPr/>
            </p:nvSpPr>
            <p:spPr bwMode="auto">
              <a:xfrm>
                <a:off x="4742" y="3849"/>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24" name="Freeform 24"/>
              <p:cNvSpPr>
                <a:spLocks/>
              </p:cNvSpPr>
              <p:nvPr/>
            </p:nvSpPr>
            <p:spPr bwMode="auto">
              <a:xfrm>
                <a:off x="4748" y="3854"/>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25" name="Freeform 25"/>
              <p:cNvSpPr>
                <a:spLocks/>
              </p:cNvSpPr>
              <p:nvPr/>
            </p:nvSpPr>
            <p:spPr bwMode="auto">
              <a:xfrm>
                <a:off x="4729" y="3824"/>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26" name="Freeform 26"/>
              <p:cNvSpPr>
                <a:spLocks/>
              </p:cNvSpPr>
              <p:nvPr/>
            </p:nvSpPr>
            <p:spPr bwMode="auto">
              <a:xfrm>
                <a:off x="4752" y="3865"/>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27" name="Freeform 27"/>
              <p:cNvSpPr>
                <a:spLocks/>
              </p:cNvSpPr>
              <p:nvPr/>
            </p:nvSpPr>
            <p:spPr bwMode="auto">
              <a:xfrm>
                <a:off x="4764" y="3885"/>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28" name="Freeform 28"/>
              <p:cNvSpPr>
                <a:spLocks/>
              </p:cNvSpPr>
              <p:nvPr/>
            </p:nvSpPr>
            <p:spPr bwMode="auto">
              <a:xfrm>
                <a:off x="4766" y="3863"/>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29" name="Freeform 29"/>
              <p:cNvSpPr>
                <a:spLocks/>
              </p:cNvSpPr>
              <p:nvPr/>
            </p:nvSpPr>
            <p:spPr bwMode="auto">
              <a:xfrm>
                <a:off x="4751" y="3912"/>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30" name="Freeform 30"/>
              <p:cNvSpPr>
                <a:spLocks/>
              </p:cNvSpPr>
              <p:nvPr/>
            </p:nvSpPr>
            <p:spPr bwMode="auto">
              <a:xfrm>
                <a:off x="4787" y="3907"/>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31" name="Freeform 31"/>
              <p:cNvSpPr>
                <a:spLocks/>
              </p:cNvSpPr>
              <p:nvPr/>
            </p:nvSpPr>
            <p:spPr bwMode="auto">
              <a:xfrm>
                <a:off x="4954" y="3752"/>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2" name="Freeform 32"/>
              <p:cNvSpPr>
                <a:spLocks/>
              </p:cNvSpPr>
              <p:nvPr/>
            </p:nvSpPr>
            <p:spPr bwMode="auto">
              <a:xfrm>
                <a:off x="4727" y="3791"/>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3" name="Freeform 33"/>
              <p:cNvSpPr>
                <a:spLocks/>
              </p:cNvSpPr>
              <p:nvPr/>
            </p:nvSpPr>
            <p:spPr bwMode="auto">
              <a:xfrm>
                <a:off x="4613" y="3872"/>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4" name="Freeform 34"/>
              <p:cNvSpPr>
                <a:spLocks/>
              </p:cNvSpPr>
              <p:nvPr/>
            </p:nvSpPr>
            <p:spPr bwMode="auto">
              <a:xfrm>
                <a:off x="4616" y="3902"/>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5" name="Freeform 35"/>
              <p:cNvSpPr>
                <a:spLocks/>
              </p:cNvSpPr>
              <p:nvPr/>
            </p:nvSpPr>
            <p:spPr bwMode="auto">
              <a:xfrm>
                <a:off x="4598" y="3900"/>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6" name="Freeform 36"/>
              <p:cNvSpPr>
                <a:spLocks/>
              </p:cNvSpPr>
              <p:nvPr/>
            </p:nvSpPr>
            <p:spPr bwMode="auto">
              <a:xfrm>
                <a:off x="4593" y="3872"/>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7" name="Freeform 37"/>
              <p:cNvSpPr>
                <a:spLocks/>
              </p:cNvSpPr>
              <p:nvPr/>
            </p:nvSpPr>
            <p:spPr bwMode="auto">
              <a:xfrm>
                <a:off x="4592" y="3916"/>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8" name="Freeform 38"/>
              <p:cNvSpPr>
                <a:spLocks/>
              </p:cNvSpPr>
              <p:nvPr/>
            </p:nvSpPr>
            <p:spPr bwMode="auto">
              <a:xfrm>
                <a:off x="4679" y="3867"/>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51239" name="Freeform 39"/>
              <p:cNvSpPr>
                <a:spLocks/>
              </p:cNvSpPr>
              <p:nvPr/>
            </p:nvSpPr>
            <p:spPr bwMode="auto">
              <a:xfrm>
                <a:off x="4682" y="3875"/>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40" name="Freeform 40"/>
              <p:cNvSpPr>
                <a:spLocks/>
              </p:cNvSpPr>
              <p:nvPr/>
            </p:nvSpPr>
            <p:spPr bwMode="auto">
              <a:xfrm>
                <a:off x="4652" y="3816"/>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41" name="Freeform 41"/>
              <p:cNvSpPr>
                <a:spLocks/>
              </p:cNvSpPr>
              <p:nvPr/>
            </p:nvSpPr>
            <p:spPr bwMode="auto">
              <a:xfrm>
                <a:off x="4652" y="3815"/>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42" name="Freeform 42"/>
              <p:cNvSpPr>
                <a:spLocks/>
              </p:cNvSpPr>
              <p:nvPr/>
            </p:nvSpPr>
            <p:spPr bwMode="auto">
              <a:xfrm>
                <a:off x="5188" y="3822"/>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43" name="Freeform 43"/>
              <p:cNvSpPr>
                <a:spLocks/>
              </p:cNvSpPr>
              <p:nvPr/>
            </p:nvSpPr>
            <p:spPr bwMode="auto">
              <a:xfrm>
                <a:off x="5030" y="3764"/>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44" name="Freeform 44"/>
              <p:cNvSpPr>
                <a:spLocks/>
              </p:cNvSpPr>
              <p:nvPr/>
            </p:nvSpPr>
            <p:spPr bwMode="auto">
              <a:xfrm>
                <a:off x="4833" y="3741"/>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45" name="Freeform 45"/>
              <p:cNvSpPr>
                <a:spLocks/>
              </p:cNvSpPr>
              <p:nvPr/>
            </p:nvSpPr>
            <p:spPr bwMode="auto">
              <a:xfrm>
                <a:off x="4842" y="3745"/>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46" name="Freeform 46"/>
              <p:cNvSpPr>
                <a:spLocks/>
              </p:cNvSpPr>
              <p:nvPr/>
            </p:nvSpPr>
            <p:spPr bwMode="auto">
              <a:xfrm>
                <a:off x="4856" y="3750"/>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47" name="Freeform 47"/>
              <p:cNvSpPr>
                <a:spLocks/>
              </p:cNvSpPr>
              <p:nvPr/>
            </p:nvSpPr>
            <p:spPr bwMode="auto">
              <a:xfrm>
                <a:off x="4972" y="3775"/>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48" name="Freeform 48"/>
              <p:cNvSpPr>
                <a:spLocks/>
              </p:cNvSpPr>
              <p:nvPr/>
            </p:nvSpPr>
            <p:spPr bwMode="auto">
              <a:xfrm>
                <a:off x="5135" y="3836"/>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49" name="Freeform 49"/>
              <p:cNvSpPr>
                <a:spLocks/>
              </p:cNvSpPr>
              <p:nvPr/>
            </p:nvSpPr>
            <p:spPr bwMode="auto">
              <a:xfrm>
                <a:off x="5148" y="3885"/>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50" name="Freeform 50"/>
              <p:cNvSpPr>
                <a:spLocks/>
              </p:cNvSpPr>
              <p:nvPr/>
            </p:nvSpPr>
            <p:spPr bwMode="auto">
              <a:xfrm>
                <a:off x="4820" y="3845"/>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51" name="Freeform 51"/>
              <p:cNvSpPr>
                <a:spLocks/>
              </p:cNvSpPr>
              <p:nvPr/>
            </p:nvSpPr>
            <p:spPr bwMode="auto">
              <a:xfrm>
                <a:off x="4832" y="3927"/>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52" name="Freeform 52"/>
              <p:cNvSpPr>
                <a:spLocks/>
              </p:cNvSpPr>
              <p:nvPr/>
            </p:nvSpPr>
            <p:spPr bwMode="auto">
              <a:xfrm>
                <a:off x="5090" y="3789"/>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3" name="Freeform 53"/>
              <p:cNvSpPr>
                <a:spLocks/>
              </p:cNvSpPr>
              <p:nvPr/>
            </p:nvSpPr>
            <p:spPr bwMode="auto">
              <a:xfrm>
                <a:off x="5165" y="3872"/>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4" name="Freeform 54"/>
              <p:cNvSpPr>
                <a:spLocks/>
              </p:cNvSpPr>
              <p:nvPr/>
            </p:nvSpPr>
            <p:spPr bwMode="auto">
              <a:xfrm>
                <a:off x="5193" y="3843"/>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5" name="Freeform 55"/>
              <p:cNvSpPr>
                <a:spLocks/>
              </p:cNvSpPr>
              <p:nvPr/>
            </p:nvSpPr>
            <p:spPr bwMode="auto">
              <a:xfrm>
                <a:off x="5054" y="3742"/>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6" name="Freeform 56"/>
              <p:cNvSpPr>
                <a:spLocks/>
              </p:cNvSpPr>
              <p:nvPr/>
            </p:nvSpPr>
            <p:spPr bwMode="auto">
              <a:xfrm>
                <a:off x="4908" y="3828"/>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7" name="Freeform 57"/>
              <p:cNvSpPr>
                <a:spLocks/>
              </p:cNvSpPr>
              <p:nvPr/>
            </p:nvSpPr>
            <p:spPr bwMode="auto">
              <a:xfrm>
                <a:off x="4778" y="3814"/>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8" name="Freeform 58"/>
              <p:cNvSpPr>
                <a:spLocks/>
              </p:cNvSpPr>
              <p:nvPr/>
            </p:nvSpPr>
            <p:spPr bwMode="auto">
              <a:xfrm>
                <a:off x="4604" y="3876"/>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9" name="Freeform 59"/>
              <p:cNvSpPr>
                <a:spLocks/>
              </p:cNvSpPr>
              <p:nvPr/>
            </p:nvSpPr>
            <p:spPr bwMode="auto">
              <a:xfrm>
                <a:off x="4717" y="3839"/>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60" name="Freeform 60"/>
              <p:cNvSpPr>
                <a:spLocks/>
              </p:cNvSpPr>
              <p:nvPr/>
            </p:nvSpPr>
            <p:spPr bwMode="auto">
              <a:xfrm>
                <a:off x="4624" y="3785"/>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61" name="Freeform 61"/>
              <p:cNvSpPr>
                <a:spLocks/>
              </p:cNvSpPr>
              <p:nvPr/>
            </p:nvSpPr>
            <p:spPr bwMode="auto">
              <a:xfrm>
                <a:off x="5149" y="3821"/>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62" name="Freeform 62"/>
              <p:cNvSpPr>
                <a:spLocks/>
              </p:cNvSpPr>
              <p:nvPr/>
            </p:nvSpPr>
            <p:spPr bwMode="auto">
              <a:xfrm>
                <a:off x="4983" y="3846"/>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63" name="Freeform 63"/>
              <p:cNvSpPr>
                <a:spLocks/>
              </p:cNvSpPr>
              <p:nvPr/>
            </p:nvSpPr>
            <p:spPr bwMode="auto">
              <a:xfrm>
                <a:off x="4819" y="3833"/>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64" name="Freeform 64"/>
              <p:cNvSpPr>
                <a:spLocks/>
              </p:cNvSpPr>
              <p:nvPr/>
            </p:nvSpPr>
            <p:spPr bwMode="auto">
              <a:xfrm>
                <a:off x="4673" y="3786"/>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65" name="Freeform 65"/>
              <p:cNvSpPr>
                <a:spLocks/>
              </p:cNvSpPr>
              <p:nvPr/>
            </p:nvSpPr>
            <p:spPr bwMode="auto">
              <a:xfrm>
                <a:off x="5090" y="3789"/>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66" name="Freeform 66"/>
              <p:cNvSpPr>
                <a:spLocks/>
              </p:cNvSpPr>
              <p:nvPr/>
            </p:nvSpPr>
            <p:spPr bwMode="auto">
              <a:xfrm>
                <a:off x="4963" y="3738"/>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67" name="Freeform 67"/>
              <p:cNvSpPr>
                <a:spLocks/>
              </p:cNvSpPr>
              <p:nvPr/>
            </p:nvSpPr>
            <p:spPr bwMode="auto">
              <a:xfrm>
                <a:off x="5084" y="3853"/>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68" name="Freeform 68"/>
              <p:cNvSpPr>
                <a:spLocks/>
              </p:cNvSpPr>
              <p:nvPr/>
            </p:nvSpPr>
            <p:spPr bwMode="auto">
              <a:xfrm>
                <a:off x="5085" y="3852"/>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69" name="Freeform 69"/>
              <p:cNvSpPr>
                <a:spLocks/>
              </p:cNvSpPr>
              <p:nvPr/>
            </p:nvSpPr>
            <p:spPr bwMode="auto">
              <a:xfrm>
                <a:off x="5046" y="3818"/>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0" name="Freeform 70"/>
              <p:cNvSpPr>
                <a:spLocks/>
              </p:cNvSpPr>
              <p:nvPr/>
            </p:nvSpPr>
            <p:spPr bwMode="auto">
              <a:xfrm>
                <a:off x="5055" y="3836"/>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1" name="Freeform 71"/>
              <p:cNvSpPr>
                <a:spLocks/>
              </p:cNvSpPr>
              <p:nvPr/>
            </p:nvSpPr>
            <p:spPr bwMode="auto">
              <a:xfrm>
                <a:off x="5107" y="3943"/>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2" name="Freeform 72"/>
              <p:cNvSpPr>
                <a:spLocks/>
              </p:cNvSpPr>
              <p:nvPr/>
            </p:nvSpPr>
            <p:spPr bwMode="auto">
              <a:xfrm>
                <a:off x="5099" y="3896"/>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3" name="Freeform 73"/>
              <p:cNvSpPr>
                <a:spLocks/>
              </p:cNvSpPr>
              <p:nvPr/>
            </p:nvSpPr>
            <p:spPr bwMode="auto">
              <a:xfrm>
                <a:off x="5094" y="3896"/>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4" name="Freeform 74"/>
              <p:cNvSpPr>
                <a:spLocks/>
              </p:cNvSpPr>
              <p:nvPr/>
            </p:nvSpPr>
            <p:spPr bwMode="auto">
              <a:xfrm>
                <a:off x="4740" y="3782"/>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5" name="Freeform 75"/>
              <p:cNvSpPr>
                <a:spLocks/>
              </p:cNvSpPr>
              <p:nvPr/>
            </p:nvSpPr>
            <p:spPr bwMode="auto">
              <a:xfrm>
                <a:off x="4882" y="3763"/>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6" name="Freeform 76"/>
              <p:cNvSpPr>
                <a:spLocks/>
              </p:cNvSpPr>
              <p:nvPr/>
            </p:nvSpPr>
            <p:spPr bwMode="auto">
              <a:xfrm>
                <a:off x="4987" y="3760"/>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7" name="Freeform 77"/>
              <p:cNvSpPr>
                <a:spLocks/>
              </p:cNvSpPr>
              <p:nvPr/>
            </p:nvSpPr>
            <p:spPr bwMode="auto">
              <a:xfrm>
                <a:off x="5031" y="3764"/>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8" name="Freeform 78"/>
              <p:cNvSpPr>
                <a:spLocks/>
              </p:cNvSpPr>
              <p:nvPr/>
            </p:nvSpPr>
            <p:spPr bwMode="auto">
              <a:xfrm>
                <a:off x="5022" y="3764"/>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9" name="Freeform 79"/>
              <p:cNvSpPr>
                <a:spLocks/>
              </p:cNvSpPr>
              <p:nvPr/>
            </p:nvSpPr>
            <p:spPr bwMode="auto">
              <a:xfrm>
                <a:off x="4589" y="3785"/>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0" name="Freeform 80"/>
              <p:cNvSpPr>
                <a:spLocks/>
              </p:cNvSpPr>
              <p:nvPr/>
            </p:nvSpPr>
            <p:spPr bwMode="auto">
              <a:xfrm>
                <a:off x="4701" y="3818"/>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1" name="Freeform 81"/>
              <p:cNvSpPr>
                <a:spLocks/>
              </p:cNvSpPr>
              <p:nvPr/>
            </p:nvSpPr>
            <p:spPr bwMode="auto">
              <a:xfrm>
                <a:off x="4737" y="3838"/>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2" name="Freeform 82"/>
              <p:cNvSpPr>
                <a:spLocks/>
              </p:cNvSpPr>
              <p:nvPr/>
            </p:nvSpPr>
            <p:spPr bwMode="auto">
              <a:xfrm>
                <a:off x="4782" y="3942"/>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3" name="Freeform 83"/>
              <p:cNvSpPr>
                <a:spLocks/>
              </p:cNvSpPr>
              <p:nvPr/>
            </p:nvSpPr>
            <p:spPr bwMode="auto">
              <a:xfrm>
                <a:off x="4758" y="3857"/>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4" name="Freeform 84"/>
              <p:cNvSpPr>
                <a:spLocks/>
              </p:cNvSpPr>
              <p:nvPr/>
            </p:nvSpPr>
            <p:spPr bwMode="auto">
              <a:xfrm>
                <a:off x="4750" y="3860"/>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5" name="Freeform 85"/>
              <p:cNvSpPr>
                <a:spLocks/>
              </p:cNvSpPr>
              <p:nvPr/>
            </p:nvSpPr>
            <p:spPr bwMode="auto">
              <a:xfrm>
                <a:off x="4775" y="3902"/>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6" name="Freeform 86"/>
              <p:cNvSpPr>
                <a:spLocks/>
              </p:cNvSpPr>
              <p:nvPr/>
            </p:nvSpPr>
            <p:spPr bwMode="auto">
              <a:xfrm>
                <a:off x="4767" y="3902"/>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7" name="Freeform 87"/>
              <p:cNvSpPr>
                <a:spLocks/>
              </p:cNvSpPr>
              <p:nvPr/>
            </p:nvSpPr>
            <p:spPr bwMode="auto">
              <a:xfrm>
                <a:off x="4789" y="3914"/>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8" name="Freeform 88"/>
              <p:cNvSpPr>
                <a:spLocks/>
              </p:cNvSpPr>
              <p:nvPr/>
            </p:nvSpPr>
            <p:spPr bwMode="auto">
              <a:xfrm>
                <a:off x="4755" y="3916"/>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9" name="Freeform 89"/>
              <p:cNvSpPr>
                <a:spLocks/>
              </p:cNvSpPr>
              <p:nvPr/>
            </p:nvSpPr>
            <p:spPr bwMode="auto">
              <a:xfrm>
                <a:off x="4596" y="3967"/>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0" name="Freeform 90"/>
              <p:cNvSpPr>
                <a:spLocks/>
              </p:cNvSpPr>
              <p:nvPr/>
            </p:nvSpPr>
            <p:spPr bwMode="auto">
              <a:xfrm>
                <a:off x="4671" y="3862"/>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1" name="Freeform 91"/>
              <p:cNvSpPr>
                <a:spLocks/>
              </p:cNvSpPr>
              <p:nvPr/>
            </p:nvSpPr>
            <p:spPr bwMode="auto">
              <a:xfrm>
                <a:off x="4638" y="3946"/>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2" name="Freeform 92"/>
              <p:cNvSpPr>
                <a:spLocks/>
              </p:cNvSpPr>
              <p:nvPr/>
            </p:nvSpPr>
            <p:spPr bwMode="auto">
              <a:xfrm>
                <a:off x="4591" y="3872"/>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3" name="Freeform 93"/>
              <p:cNvSpPr>
                <a:spLocks/>
              </p:cNvSpPr>
              <p:nvPr/>
            </p:nvSpPr>
            <p:spPr bwMode="auto">
              <a:xfrm>
                <a:off x="4613" y="3873"/>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4" name="Freeform 94"/>
              <p:cNvSpPr>
                <a:spLocks/>
              </p:cNvSpPr>
              <p:nvPr/>
            </p:nvSpPr>
            <p:spPr bwMode="auto">
              <a:xfrm>
                <a:off x="4592" y="3891"/>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5" name="Freeform 95"/>
              <p:cNvSpPr>
                <a:spLocks/>
              </p:cNvSpPr>
              <p:nvPr/>
            </p:nvSpPr>
            <p:spPr bwMode="auto">
              <a:xfrm>
                <a:off x="4649" y="3810"/>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6" name="Freeform 96"/>
              <p:cNvSpPr>
                <a:spLocks/>
              </p:cNvSpPr>
              <p:nvPr/>
            </p:nvSpPr>
            <p:spPr bwMode="auto">
              <a:xfrm>
                <a:off x="4601" y="3846"/>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7" name="Freeform 97"/>
              <p:cNvSpPr>
                <a:spLocks/>
              </p:cNvSpPr>
              <p:nvPr/>
            </p:nvSpPr>
            <p:spPr bwMode="auto">
              <a:xfrm>
                <a:off x="5036" y="3791"/>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8" name="Freeform 98"/>
              <p:cNvSpPr>
                <a:spLocks/>
              </p:cNvSpPr>
              <p:nvPr/>
            </p:nvSpPr>
            <p:spPr bwMode="auto">
              <a:xfrm>
                <a:off x="4911" y="3796"/>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9" name="Freeform 99"/>
              <p:cNvSpPr>
                <a:spLocks/>
              </p:cNvSpPr>
              <p:nvPr/>
            </p:nvSpPr>
            <p:spPr bwMode="auto">
              <a:xfrm>
                <a:off x="4831" y="3946"/>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300" name="Freeform 100"/>
              <p:cNvSpPr>
                <a:spLocks/>
              </p:cNvSpPr>
              <p:nvPr/>
            </p:nvSpPr>
            <p:spPr bwMode="auto">
              <a:xfrm>
                <a:off x="4834" y="3914"/>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301" name="Freeform 101"/>
              <p:cNvSpPr>
                <a:spLocks/>
              </p:cNvSpPr>
              <p:nvPr/>
            </p:nvSpPr>
            <p:spPr bwMode="auto">
              <a:xfrm>
                <a:off x="5030" y="3923"/>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302" name="Freeform 102"/>
              <p:cNvSpPr>
                <a:spLocks/>
              </p:cNvSpPr>
              <p:nvPr/>
            </p:nvSpPr>
            <p:spPr bwMode="auto">
              <a:xfrm>
                <a:off x="4923" y="3921"/>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303" name="Freeform 103"/>
              <p:cNvSpPr>
                <a:spLocks/>
              </p:cNvSpPr>
              <p:nvPr/>
            </p:nvSpPr>
            <p:spPr bwMode="auto">
              <a:xfrm>
                <a:off x="4923" y="3933"/>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304" name="Freeform 104"/>
              <p:cNvSpPr>
                <a:spLocks/>
              </p:cNvSpPr>
              <p:nvPr/>
            </p:nvSpPr>
            <p:spPr bwMode="auto">
              <a:xfrm>
                <a:off x="4832" y="3739"/>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305" name="Freeform 105"/>
              <p:cNvSpPr>
                <a:spLocks/>
              </p:cNvSpPr>
              <p:nvPr/>
            </p:nvSpPr>
            <p:spPr bwMode="auto">
              <a:xfrm>
                <a:off x="4956" y="3953"/>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1315" name="Group 115"/>
            <p:cNvGrpSpPr>
              <a:grpSpLocks/>
            </p:cNvGrpSpPr>
            <p:nvPr/>
          </p:nvGrpSpPr>
          <p:grpSpPr bwMode="auto">
            <a:xfrm>
              <a:off x="5118" y="3629"/>
              <a:ext cx="62" cy="162"/>
              <a:chOff x="5118" y="3629"/>
              <a:chExt cx="62" cy="162"/>
            </a:xfrm>
          </p:grpSpPr>
          <p:sp>
            <p:nvSpPr>
              <p:cNvPr id="51307" name="Line 107"/>
              <p:cNvSpPr>
                <a:spLocks noChangeShapeType="1"/>
              </p:cNvSpPr>
              <p:nvPr/>
            </p:nvSpPr>
            <p:spPr bwMode="auto">
              <a:xfrm flipV="1">
                <a:off x="5148" y="3676"/>
                <a:ext cx="0" cy="115"/>
              </a:xfrm>
              <a:prstGeom prst="line">
                <a:avLst/>
              </a:prstGeom>
              <a:noFill/>
              <a:ln w="12700">
                <a:solidFill>
                  <a:schemeClr val="bg2"/>
                </a:solidFill>
                <a:round/>
                <a:headEnd/>
                <a:tailEnd/>
              </a:ln>
              <a:effectLst/>
            </p:spPr>
            <p:txBody>
              <a:bodyPr/>
              <a:lstStyle/>
              <a:p>
                <a:endParaRPr lang="en-US"/>
              </a:p>
            </p:txBody>
          </p:sp>
          <p:grpSp>
            <p:nvGrpSpPr>
              <p:cNvPr id="51314" name="Group 114"/>
              <p:cNvGrpSpPr>
                <a:grpSpLocks/>
              </p:cNvGrpSpPr>
              <p:nvPr/>
            </p:nvGrpSpPr>
            <p:grpSpPr bwMode="auto">
              <a:xfrm>
                <a:off x="5118" y="3629"/>
                <a:ext cx="62" cy="85"/>
                <a:chOff x="5118" y="3629"/>
                <a:chExt cx="62" cy="85"/>
              </a:xfrm>
            </p:grpSpPr>
            <p:sp>
              <p:nvSpPr>
                <p:cNvPr id="51308" name="Line 108"/>
                <p:cNvSpPr>
                  <a:spLocks noChangeShapeType="1"/>
                </p:cNvSpPr>
                <p:nvPr/>
              </p:nvSpPr>
              <p:spPr bwMode="auto">
                <a:xfrm>
                  <a:off x="5153" y="3676"/>
                  <a:ext cx="23" cy="20"/>
                </a:xfrm>
                <a:prstGeom prst="line">
                  <a:avLst/>
                </a:prstGeom>
                <a:noFill/>
                <a:ln w="12700">
                  <a:solidFill>
                    <a:schemeClr val="accent2"/>
                  </a:solidFill>
                  <a:round/>
                  <a:headEnd/>
                  <a:tailEnd/>
                </a:ln>
                <a:effectLst/>
              </p:spPr>
              <p:txBody>
                <a:bodyPr/>
                <a:lstStyle/>
                <a:p>
                  <a:endParaRPr lang="en-US"/>
                </a:p>
              </p:txBody>
            </p:sp>
            <p:sp>
              <p:nvSpPr>
                <p:cNvPr id="51309" name="Line 109"/>
                <p:cNvSpPr>
                  <a:spLocks noChangeShapeType="1"/>
                </p:cNvSpPr>
                <p:nvPr/>
              </p:nvSpPr>
              <p:spPr bwMode="auto">
                <a:xfrm>
                  <a:off x="5121" y="3650"/>
                  <a:ext cx="22" cy="21"/>
                </a:xfrm>
                <a:prstGeom prst="line">
                  <a:avLst/>
                </a:prstGeom>
                <a:noFill/>
                <a:ln w="12700">
                  <a:solidFill>
                    <a:schemeClr val="accent2"/>
                  </a:solidFill>
                  <a:round/>
                  <a:headEnd/>
                  <a:tailEnd/>
                </a:ln>
                <a:effectLst/>
              </p:spPr>
              <p:txBody>
                <a:bodyPr/>
                <a:lstStyle/>
                <a:p>
                  <a:endParaRPr lang="en-US"/>
                </a:p>
              </p:txBody>
            </p:sp>
            <p:sp>
              <p:nvSpPr>
                <p:cNvPr id="51310" name="Line 110"/>
                <p:cNvSpPr>
                  <a:spLocks noChangeShapeType="1"/>
                </p:cNvSpPr>
                <p:nvPr/>
              </p:nvSpPr>
              <p:spPr bwMode="auto">
                <a:xfrm flipV="1">
                  <a:off x="5132" y="3680"/>
                  <a:ext cx="11" cy="34"/>
                </a:xfrm>
                <a:prstGeom prst="line">
                  <a:avLst/>
                </a:prstGeom>
                <a:noFill/>
                <a:ln w="12700">
                  <a:solidFill>
                    <a:schemeClr val="accent2"/>
                  </a:solidFill>
                  <a:round/>
                  <a:headEnd/>
                  <a:tailEnd/>
                </a:ln>
                <a:effectLst/>
              </p:spPr>
              <p:txBody>
                <a:bodyPr/>
                <a:lstStyle/>
                <a:p>
                  <a:endParaRPr lang="en-US"/>
                </a:p>
              </p:txBody>
            </p:sp>
            <p:sp>
              <p:nvSpPr>
                <p:cNvPr id="51311" name="Line 111"/>
                <p:cNvSpPr>
                  <a:spLocks noChangeShapeType="1"/>
                </p:cNvSpPr>
                <p:nvPr/>
              </p:nvSpPr>
              <p:spPr bwMode="auto">
                <a:xfrm flipV="1">
                  <a:off x="5118" y="3676"/>
                  <a:ext cx="21" cy="6"/>
                </a:xfrm>
                <a:prstGeom prst="line">
                  <a:avLst/>
                </a:prstGeom>
                <a:noFill/>
                <a:ln w="12700">
                  <a:solidFill>
                    <a:schemeClr val="accent2"/>
                  </a:solidFill>
                  <a:round/>
                  <a:headEnd/>
                  <a:tailEnd/>
                </a:ln>
                <a:effectLst/>
              </p:spPr>
              <p:txBody>
                <a:bodyPr/>
                <a:lstStyle/>
                <a:p>
                  <a:endParaRPr lang="en-US"/>
                </a:p>
              </p:txBody>
            </p:sp>
            <p:sp>
              <p:nvSpPr>
                <p:cNvPr id="51312" name="Line 112"/>
                <p:cNvSpPr>
                  <a:spLocks noChangeShapeType="1"/>
                </p:cNvSpPr>
                <p:nvPr/>
              </p:nvSpPr>
              <p:spPr bwMode="auto">
                <a:xfrm flipV="1">
                  <a:off x="5156" y="3655"/>
                  <a:ext cx="24" cy="8"/>
                </a:xfrm>
                <a:prstGeom prst="line">
                  <a:avLst/>
                </a:prstGeom>
                <a:noFill/>
                <a:ln w="12700">
                  <a:solidFill>
                    <a:schemeClr val="accent2"/>
                  </a:solidFill>
                  <a:round/>
                  <a:headEnd/>
                  <a:tailEnd/>
                </a:ln>
                <a:effectLst/>
              </p:spPr>
              <p:txBody>
                <a:bodyPr/>
                <a:lstStyle/>
                <a:p>
                  <a:endParaRPr lang="en-US"/>
                </a:p>
              </p:txBody>
            </p:sp>
            <p:sp>
              <p:nvSpPr>
                <p:cNvPr id="51313" name="Line 113"/>
                <p:cNvSpPr>
                  <a:spLocks noChangeShapeType="1"/>
                </p:cNvSpPr>
                <p:nvPr/>
              </p:nvSpPr>
              <p:spPr bwMode="auto">
                <a:xfrm flipH="1">
                  <a:off x="5150" y="3629"/>
                  <a:ext cx="10" cy="32"/>
                </a:xfrm>
                <a:prstGeom prst="line">
                  <a:avLst/>
                </a:prstGeom>
                <a:noFill/>
                <a:ln w="12700">
                  <a:solidFill>
                    <a:schemeClr val="accent2"/>
                  </a:solidFill>
                  <a:round/>
                  <a:headEnd/>
                  <a:tailEnd/>
                </a:ln>
                <a:effectLst/>
              </p:spPr>
              <p:txBody>
                <a:bodyPr/>
                <a:lstStyle/>
                <a:p>
                  <a:endParaRPr lang="en-US"/>
                </a:p>
              </p:txBody>
            </p:sp>
          </p:grpSp>
        </p:grpSp>
        <p:sp>
          <p:nvSpPr>
            <p:cNvPr id="51316" name="Freeform 116"/>
            <p:cNvSpPr>
              <a:spLocks/>
            </p:cNvSpPr>
            <p:nvPr/>
          </p:nvSpPr>
          <p:spPr bwMode="auto">
            <a:xfrm>
              <a:off x="5002" y="3831"/>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51318" name="Line 118"/>
          <p:cNvSpPr>
            <a:spLocks noChangeShapeType="1"/>
          </p:cNvSpPr>
          <p:nvPr/>
        </p:nvSpPr>
        <p:spPr bwMode="auto">
          <a:xfrm flipV="1">
            <a:off x="2011363" y="6142038"/>
            <a:ext cx="5151437"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1319" name="Rectangle 119"/>
          <p:cNvSpPr>
            <a:spLocks noChangeArrowheads="1"/>
          </p:cNvSpPr>
          <p:nvPr/>
        </p:nvSpPr>
        <p:spPr bwMode="auto">
          <a:xfrm>
            <a:off x="4541838" y="5792788"/>
            <a:ext cx="8921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99 ft.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accent2"/>
                </a:solidFill>
                <a:latin typeface="Arial" charset="0"/>
                <a:ea typeface="宋体" pitchFamily="2" charset="-122"/>
              </a:rPr>
              <a:t>moving_car.move( );</a:t>
            </a:r>
          </a:p>
          <a:p>
            <a:r>
              <a:rPr lang="en-US" altLang="zh-CN">
                <a:solidFill>
                  <a:srgbClr val="000000"/>
                </a:solidFill>
                <a:latin typeface="Arial" charset="0"/>
                <a:ea typeface="宋体" pitchFamily="2" charset="-122"/>
              </a:rPr>
              <a:t>. . .</a:t>
            </a:r>
          </a:p>
        </p:txBody>
      </p:sp>
      <p:sp>
        <p:nvSpPr>
          <p:cNvPr id="53251"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53252"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53253"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3254"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53255"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53256"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We now have a </a:t>
            </a:r>
            <a:r>
              <a:rPr lang="en-US" altLang="zh-CN" sz="4000" b="1" u="sng">
                <a:solidFill>
                  <a:srgbClr val="BC3700"/>
                </a:solidFill>
                <a:ea typeface="宋体" pitchFamily="2" charset="-122"/>
              </a:rPr>
              <a:t>smaller</a:t>
            </a:r>
            <a:r>
              <a:rPr lang="en-US" altLang="zh-CN" sz="4000">
                <a:solidFill>
                  <a:srgbClr val="000000"/>
                </a:solidFill>
                <a:ea typeface="宋体" pitchFamily="2" charset="-122"/>
              </a:rPr>
              <a:t> version of the </a:t>
            </a:r>
            <a:r>
              <a:rPr lang="en-US" altLang="zh-CN" sz="4000" b="1" u="sng">
                <a:solidFill>
                  <a:srgbClr val="BC3700"/>
                </a:solidFill>
                <a:ea typeface="宋体" pitchFamily="2" charset="-122"/>
              </a:rPr>
              <a:t>same problem </a:t>
            </a:r>
            <a:r>
              <a:rPr lang="en-US" altLang="zh-CN" sz="4000">
                <a:solidFill>
                  <a:srgbClr val="000000"/>
                </a:solidFill>
                <a:ea typeface="宋体" pitchFamily="2" charset="-122"/>
              </a:rPr>
              <a:t>that we started with.</a:t>
            </a:r>
          </a:p>
        </p:txBody>
      </p:sp>
      <p:pic>
        <p:nvPicPr>
          <p:cNvPr id="53257"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53365" name="Group 117"/>
          <p:cNvGrpSpPr>
            <a:grpSpLocks/>
          </p:cNvGrpSpPr>
          <p:nvPr/>
        </p:nvGrpSpPr>
        <p:grpSpPr bwMode="auto">
          <a:xfrm>
            <a:off x="7285038" y="5761038"/>
            <a:ext cx="981075" cy="582612"/>
            <a:chOff x="4589" y="3629"/>
            <a:chExt cx="618" cy="367"/>
          </a:xfrm>
        </p:grpSpPr>
        <p:grpSp>
          <p:nvGrpSpPr>
            <p:cNvPr id="53354" name="Group 106"/>
            <p:cNvGrpSpPr>
              <a:grpSpLocks/>
            </p:cNvGrpSpPr>
            <p:nvPr/>
          </p:nvGrpSpPr>
          <p:grpSpPr bwMode="auto">
            <a:xfrm>
              <a:off x="4589" y="3738"/>
              <a:ext cx="618" cy="258"/>
              <a:chOff x="4589" y="3738"/>
              <a:chExt cx="618" cy="258"/>
            </a:xfrm>
          </p:grpSpPr>
          <p:sp>
            <p:nvSpPr>
              <p:cNvPr id="53258" name="Freeform 10"/>
              <p:cNvSpPr>
                <a:spLocks/>
              </p:cNvSpPr>
              <p:nvPr/>
            </p:nvSpPr>
            <p:spPr bwMode="auto">
              <a:xfrm>
                <a:off x="4989" y="3745"/>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59" name="Freeform 11"/>
              <p:cNvSpPr>
                <a:spLocks/>
              </p:cNvSpPr>
              <p:nvPr/>
            </p:nvSpPr>
            <p:spPr bwMode="auto">
              <a:xfrm>
                <a:off x="4590" y="3743"/>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53260" name="Freeform 12"/>
              <p:cNvSpPr>
                <a:spLocks/>
              </p:cNvSpPr>
              <p:nvPr/>
            </p:nvSpPr>
            <p:spPr bwMode="auto">
              <a:xfrm>
                <a:off x="4838" y="3913"/>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261" name="Freeform 13"/>
              <p:cNvSpPr>
                <a:spLocks/>
              </p:cNvSpPr>
              <p:nvPr/>
            </p:nvSpPr>
            <p:spPr bwMode="auto">
              <a:xfrm>
                <a:off x="4924" y="3921"/>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62" name="Freeform 14"/>
              <p:cNvSpPr>
                <a:spLocks/>
              </p:cNvSpPr>
              <p:nvPr/>
            </p:nvSpPr>
            <p:spPr bwMode="auto">
              <a:xfrm>
                <a:off x="4925" y="3926"/>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63" name="Freeform 15"/>
              <p:cNvSpPr>
                <a:spLocks/>
              </p:cNvSpPr>
              <p:nvPr/>
            </p:nvSpPr>
            <p:spPr bwMode="auto">
              <a:xfrm>
                <a:off x="5037" y="3937"/>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64" name="Freeform 16"/>
              <p:cNvSpPr>
                <a:spLocks/>
              </p:cNvSpPr>
              <p:nvPr/>
            </p:nvSpPr>
            <p:spPr bwMode="auto">
              <a:xfrm>
                <a:off x="5076" y="3844"/>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65" name="Freeform 17"/>
              <p:cNvSpPr>
                <a:spLocks/>
              </p:cNvSpPr>
              <p:nvPr/>
            </p:nvSpPr>
            <p:spPr bwMode="auto">
              <a:xfrm>
                <a:off x="5082" y="3850"/>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66" name="Freeform 18"/>
              <p:cNvSpPr>
                <a:spLocks/>
              </p:cNvSpPr>
              <p:nvPr/>
            </p:nvSpPr>
            <p:spPr bwMode="auto">
              <a:xfrm>
                <a:off x="5087" y="3884"/>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67" name="Freeform 19"/>
              <p:cNvSpPr>
                <a:spLocks/>
              </p:cNvSpPr>
              <p:nvPr/>
            </p:nvSpPr>
            <p:spPr bwMode="auto">
              <a:xfrm>
                <a:off x="5099" y="3860"/>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68" name="Freeform 20"/>
              <p:cNvSpPr>
                <a:spLocks/>
              </p:cNvSpPr>
              <p:nvPr/>
            </p:nvSpPr>
            <p:spPr bwMode="auto">
              <a:xfrm>
                <a:off x="5084" y="3891"/>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69" name="Freeform 21"/>
              <p:cNvSpPr>
                <a:spLocks/>
              </p:cNvSpPr>
              <p:nvPr/>
            </p:nvSpPr>
            <p:spPr bwMode="auto">
              <a:xfrm>
                <a:off x="5099" y="3913"/>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70" name="Freeform 22"/>
              <p:cNvSpPr>
                <a:spLocks/>
              </p:cNvSpPr>
              <p:nvPr/>
            </p:nvSpPr>
            <p:spPr bwMode="auto">
              <a:xfrm>
                <a:off x="5069" y="3826"/>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71" name="Freeform 23"/>
              <p:cNvSpPr>
                <a:spLocks/>
              </p:cNvSpPr>
              <p:nvPr/>
            </p:nvSpPr>
            <p:spPr bwMode="auto">
              <a:xfrm>
                <a:off x="4742" y="3849"/>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72" name="Freeform 24"/>
              <p:cNvSpPr>
                <a:spLocks/>
              </p:cNvSpPr>
              <p:nvPr/>
            </p:nvSpPr>
            <p:spPr bwMode="auto">
              <a:xfrm>
                <a:off x="4748" y="3854"/>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73" name="Freeform 25"/>
              <p:cNvSpPr>
                <a:spLocks/>
              </p:cNvSpPr>
              <p:nvPr/>
            </p:nvSpPr>
            <p:spPr bwMode="auto">
              <a:xfrm>
                <a:off x="4729" y="3824"/>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74" name="Freeform 26"/>
              <p:cNvSpPr>
                <a:spLocks/>
              </p:cNvSpPr>
              <p:nvPr/>
            </p:nvSpPr>
            <p:spPr bwMode="auto">
              <a:xfrm>
                <a:off x="4752" y="3865"/>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75" name="Freeform 27"/>
              <p:cNvSpPr>
                <a:spLocks/>
              </p:cNvSpPr>
              <p:nvPr/>
            </p:nvSpPr>
            <p:spPr bwMode="auto">
              <a:xfrm>
                <a:off x="4764" y="3885"/>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76" name="Freeform 28"/>
              <p:cNvSpPr>
                <a:spLocks/>
              </p:cNvSpPr>
              <p:nvPr/>
            </p:nvSpPr>
            <p:spPr bwMode="auto">
              <a:xfrm>
                <a:off x="4766" y="3863"/>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77" name="Freeform 29"/>
              <p:cNvSpPr>
                <a:spLocks/>
              </p:cNvSpPr>
              <p:nvPr/>
            </p:nvSpPr>
            <p:spPr bwMode="auto">
              <a:xfrm>
                <a:off x="4751" y="3912"/>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78" name="Freeform 30"/>
              <p:cNvSpPr>
                <a:spLocks/>
              </p:cNvSpPr>
              <p:nvPr/>
            </p:nvSpPr>
            <p:spPr bwMode="auto">
              <a:xfrm>
                <a:off x="4787" y="3907"/>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79" name="Freeform 31"/>
              <p:cNvSpPr>
                <a:spLocks/>
              </p:cNvSpPr>
              <p:nvPr/>
            </p:nvSpPr>
            <p:spPr bwMode="auto">
              <a:xfrm>
                <a:off x="4954" y="3752"/>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0" name="Freeform 32"/>
              <p:cNvSpPr>
                <a:spLocks/>
              </p:cNvSpPr>
              <p:nvPr/>
            </p:nvSpPr>
            <p:spPr bwMode="auto">
              <a:xfrm>
                <a:off x="4727" y="3791"/>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1" name="Freeform 33"/>
              <p:cNvSpPr>
                <a:spLocks/>
              </p:cNvSpPr>
              <p:nvPr/>
            </p:nvSpPr>
            <p:spPr bwMode="auto">
              <a:xfrm>
                <a:off x="4613" y="3872"/>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2" name="Freeform 34"/>
              <p:cNvSpPr>
                <a:spLocks/>
              </p:cNvSpPr>
              <p:nvPr/>
            </p:nvSpPr>
            <p:spPr bwMode="auto">
              <a:xfrm>
                <a:off x="4616" y="3902"/>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3" name="Freeform 35"/>
              <p:cNvSpPr>
                <a:spLocks/>
              </p:cNvSpPr>
              <p:nvPr/>
            </p:nvSpPr>
            <p:spPr bwMode="auto">
              <a:xfrm>
                <a:off x="4598" y="3900"/>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4" name="Freeform 36"/>
              <p:cNvSpPr>
                <a:spLocks/>
              </p:cNvSpPr>
              <p:nvPr/>
            </p:nvSpPr>
            <p:spPr bwMode="auto">
              <a:xfrm>
                <a:off x="4593" y="3872"/>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5" name="Freeform 37"/>
              <p:cNvSpPr>
                <a:spLocks/>
              </p:cNvSpPr>
              <p:nvPr/>
            </p:nvSpPr>
            <p:spPr bwMode="auto">
              <a:xfrm>
                <a:off x="4592" y="3916"/>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6" name="Freeform 38"/>
              <p:cNvSpPr>
                <a:spLocks/>
              </p:cNvSpPr>
              <p:nvPr/>
            </p:nvSpPr>
            <p:spPr bwMode="auto">
              <a:xfrm>
                <a:off x="4679" y="3867"/>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53287" name="Freeform 39"/>
              <p:cNvSpPr>
                <a:spLocks/>
              </p:cNvSpPr>
              <p:nvPr/>
            </p:nvSpPr>
            <p:spPr bwMode="auto">
              <a:xfrm>
                <a:off x="4682" y="3875"/>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88" name="Freeform 40"/>
              <p:cNvSpPr>
                <a:spLocks/>
              </p:cNvSpPr>
              <p:nvPr/>
            </p:nvSpPr>
            <p:spPr bwMode="auto">
              <a:xfrm>
                <a:off x="4652" y="3816"/>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89" name="Freeform 41"/>
              <p:cNvSpPr>
                <a:spLocks/>
              </p:cNvSpPr>
              <p:nvPr/>
            </p:nvSpPr>
            <p:spPr bwMode="auto">
              <a:xfrm>
                <a:off x="4652" y="3815"/>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90" name="Freeform 42"/>
              <p:cNvSpPr>
                <a:spLocks/>
              </p:cNvSpPr>
              <p:nvPr/>
            </p:nvSpPr>
            <p:spPr bwMode="auto">
              <a:xfrm>
                <a:off x="5188" y="3822"/>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91" name="Freeform 43"/>
              <p:cNvSpPr>
                <a:spLocks/>
              </p:cNvSpPr>
              <p:nvPr/>
            </p:nvSpPr>
            <p:spPr bwMode="auto">
              <a:xfrm>
                <a:off x="5030" y="3764"/>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92" name="Freeform 44"/>
              <p:cNvSpPr>
                <a:spLocks/>
              </p:cNvSpPr>
              <p:nvPr/>
            </p:nvSpPr>
            <p:spPr bwMode="auto">
              <a:xfrm>
                <a:off x="4833" y="3741"/>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93" name="Freeform 45"/>
              <p:cNvSpPr>
                <a:spLocks/>
              </p:cNvSpPr>
              <p:nvPr/>
            </p:nvSpPr>
            <p:spPr bwMode="auto">
              <a:xfrm>
                <a:off x="4842" y="3745"/>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94" name="Freeform 46"/>
              <p:cNvSpPr>
                <a:spLocks/>
              </p:cNvSpPr>
              <p:nvPr/>
            </p:nvSpPr>
            <p:spPr bwMode="auto">
              <a:xfrm>
                <a:off x="4856" y="3750"/>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95" name="Freeform 47"/>
              <p:cNvSpPr>
                <a:spLocks/>
              </p:cNvSpPr>
              <p:nvPr/>
            </p:nvSpPr>
            <p:spPr bwMode="auto">
              <a:xfrm>
                <a:off x="4972" y="3775"/>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96" name="Freeform 48"/>
              <p:cNvSpPr>
                <a:spLocks/>
              </p:cNvSpPr>
              <p:nvPr/>
            </p:nvSpPr>
            <p:spPr bwMode="auto">
              <a:xfrm>
                <a:off x="5135" y="3836"/>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97" name="Freeform 49"/>
              <p:cNvSpPr>
                <a:spLocks/>
              </p:cNvSpPr>
              <p:nvPr/>
            </p:nvSpPr>
            <p:spPr bwMode="auto">
              <a:xfrm>
                <a:off x="5148" y="3885"/>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98" name="Freeform 50"/>
              <p:cNvSpPr>
                <a:spLocks/>
              </p:cNvSpPr>
              <p:nvPr/>
            </p:nvSpPr>
            <p:spPr bwMode="auto">
              <a:xfrm>
                <a:off x="4820" y="3845"/>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99" name="Freeform 51"/>
              <p:cNvSpPr>
                <a:spLocks/>
              </p:cNvSpPr>
              <p:nvPr/>
            </p:nvSpPr>
            <p:spPr bwMode="auto">
              <a:xfrm>
                <a:off x="4832" y="3927"/>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300" name="Freeform 52"/>
              <p:cNvSpPr>
                <a:spLocks/>
              </p:cNvSpPr>
              <p:nvPr/>
            </p:nvSpPr>
            <p:spPr bwMode="auto">
              <a:xfrm>
                <a:off x="5090" y="3789"/>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1" name="Freeform 53"/>
              <p:cNvSpPr>
                <a:spLocks/>
              </p:cNvSpPr>
              <p:nvPr/>
            </p:nvSpPr>
            <p:spPr bwMode="auto">
              <a:xfrm>
                <a:off x="5165" y="3872"/>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2" name="Freeform 54"/>
              <p:cNvSpPr>
                <a:spLocks/>
              </p:cNvSpPr>
              <p:nvPr/>
            </p:nvSpPr>
            <p:spPr bwMode="auto">
              <a:xfrm>
                <a:off x="5193" y="3843"/>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3" name="Freeform 55"/>
              <p:cNvSpPr>
                <a:spLocks/>
              </p:cNvSpPr>
              <p:nvPr/>
            </p:nvSpPr>
            <p:spPr bwMode="auto">
              <a:xfrm>
                <a:off x="5054" y="3742"/>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4" name="Freeform 56"/>
              <p:cNvSpPr>
                <a:spLocks/>
              </p:cNvSpPr>
              <p:nvPr/>
            </p:nvSpPr>
            <p:spPr bwMode="auto">
              <a:xfrm>
                <a:off x="4908" y="3828"/>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5" name="Freeform 57"/>
              <p:cNvSpPr>
                <a:spLocks/>
              </p:cNvSpPr>
              <p:nvPr/>
            </p:nvSpPr>
            <p:spPr bwMode="auto">
              <a:xfrm>
                <a:off x="4778" y="3814"/>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6" name="Freeform 58"/>
              <p:cNvSpPr>
                <a:spLocks/>
              </p:cNvSpPr>
              <p:nvPr/>
            </p:nvSpPr>
            <p:spPr bwMode="auto">
              <a:xfrm>
                <a:off x="4604" y="3876"/>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7" name="Freeform 59"/>
              <p:cNvSpPr>
                <a:spLocks/>
              </p:cNvSpPr>
              <p:nvPr/>
            </p:nvSpPr>
            <p:spPr bwMode="auto">
              <a:xfrm>
                <a:off x="4717" y="3839"/>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8" name="Freeform 60"/>
              <p:cNvSpPr>
                <a:spLocks/>
              </p:cNvSpPr>
              <p:nvPr/>
            </p:nvSpPr>
            <p:spPr bwMode="auto">
              <a:xfrm>
                <a:off x="4624" y="3785"/>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9" name="Freeform 61"/>
              <p:cNvSpPr>
                <a:spLocks/>
              </p:cNvSpPr>
              <p:nvPr/>
            </p:nvSpPr>
            <p:spPr bwMode="auto">
              <a:xfrm>
                <a:off x="5149" y="3821"/>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310" name="Freeform 62"/>
              <p:cNvSpPr>
                <a:spLocks/>
              </p:cNvSpPr>
              <p:nvPr/>
            </p:nvSpPr>
            <p:spPr bwMode="auto">
              <a:xfrm>
                <a:off x="4983" y="3846"/>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311" name="Freeform 63"/>
              <p:cNvSpPr>
                <a:spLocks/>
              </p:cNvSpPr>
              <p:nvPr/>
            </p:nvSpPr>
            <p:spPr bwMode="auto">
              <a:xfrm>
                <a:off x="4819" y="3833"/>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312" name="Freeform 64"/>
              <p:cNvSpPr>
                <a:spLocks/>
              </p:cNvSpPr>
              <p:nvPr/>
            </p:nvSpPr>
            <p:spPr bwMode="auto">
              <a:xfrm>
                <a:off x="4673" y="3786"/>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313" name="Freeform 65"/>
              <p:cNvSpPr>
                <a:spLocks/>
              </p:cNvSpPr>
              <p:nvPr/>
            </p:nvSpPr>
            <p:spPr bwMode="auto">
              <a:xfrm>
                <a:off x="5090" y="3789"/>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14" name="Freeform 66"/>
              <p:cNvSpPr>
                <a:spLocks/>
              </p:cNvSpPr>
              <p:nvPr/>
            </p:nvSpPr>
            <p:spPr bwMode="auto">
              <a:xfrm>
                <a:off x="4963" y="3738"/>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15" name="Freeform 67"/>
              <p:cNvSpPr>
                <a:spLocks/>
              </p:cNvSpPr>
              <p:nvPr/>
            </p:nvSpPr>
            <p:spPr bwMode="auto">
              <a:xfrm>
                <a:off x="5084" y="3853"/>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16" name="Freeform 68"/>
              <p:cNvSpPr>
                <a:spLocks/>
              </p:cNvSpPr>
              <p:nvPr/>
            </p:nvSpPr>
            <p:spPr bwMode="auto">
              <a:xfrm>
                <a:off x="5085" y="3852"/>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17" name="Freeform 69"/>
              <p:cNvSpPr>
                <a:spLocks/>
              </p:cNvSpPr>
              <p:nvPr/>
            </p:nvSpPr>
            <p:spPr bwMode="auto">
              <a:xfrm>
                <a:off x="5046" y="3818"/>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18" name="Freeform 70"/>
              <p:cNvSpPr>
                <a:spLocks/>
              </p:cNvSpPr>
              <p:nvPr/>
            </p:nvSpPr>
            <p:spPr bwMode="auto">
              <a:xfrm>
                <a:off x="5055" y="3836"/>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19" name="Freeform 71"/>
              <p:cNvSpPr>
                <a:spLocks/>
              </p:cNvSpPr>
              <p:nvPr/>
            </p:nvSpPr>
            <p:spPr bwMode="auto">
              <a:xfrm>
                <a:off x="5107" y="3943"/>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0" name="Freeform 72"/>
              <p:cNvSpPr>
                <a:spLocks/>
              </p:cNvSpPr>
              <p:nvPr/>
            </p:nvSpPr>
            <p:spPr bwMode="auto">
              <a:xfrm>
                <a:off x="5099" y="3896"/>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1" name="Freeform 73"/>
              <p:cNvSpPr>
                <a:spLocks/>
              </p:cNvSpPr>
              <p:nvPr/>
            </p:nvSpPr>
            <p:spPr bwMode="auto">
              <a:xfrm>
                <a:off x="5094" y="3896"/>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2" name="Freeform 74"/>
              <p:cNvSpPr>
                <a:spLocks/>
              </p:cNvSpPr>
              <p:nvPr/>
            </p:nvSpPr>
            <p:spPr bwMode="auto">
              <a:xfrm>
                <a:off x="4740" y="3782"/>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3" name="Freeform 75"/>
              <p:cNvSpPr>
                <a:spLocks/>
              </p:cNvSpPr>
              <p:nvPr/>
            </p:nvSpPr>
            <p:spPr bwMode="auto">
              <a:xfrm>
                <a:off x="4882" y="3763"/>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4" name="Freeform 76"/>
              <p:cNvSpPr>
                <a:spLocks/>
              </p:cNvSpPr>
              <p:nvPr/>
            </p:nvSpPr>
            <p:spPr bwMode="auto">
              <a:xfrm>
                <a:off x="4987" y="3760"/>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5" name="Freeform 77"/>
              <p:cNvSpPr>
                <a:spLocks/>
              </p:cNvSpPr>
              <p:nvPr/>
            </p:nvSpPr>
            <p:spPr bwMode="auto">
              <a:xfrm>
                <a:off x="5031" y="3764"/>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6" name="Freeform 78"/>
              <p:cNvSpPr>
                <a:spLocks/>
              </p:cNvSpPr>
              <p:nvPr/>
            </p:nvSpPr>
            <p:spPr bwMode="auto">
              <a:xfrm>
                <a:off x="5022" y="3764"/>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7" name="Freeform 79"/>
              <p:cNvSpPr>
                <a:spLocks/>
              </p:cNvSpPr>
              <p:nvPr/>
            </p:nvSpPr>
            <p:spPr bwMode="auto">
              <a:xfrm>
                <a:off x="4589" y="3785"/>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8" name="Freeform 80"/>
              <p:cNvSpPr>
                <a:spLocks/>
              </p:cNvSpPr>
              <p:nvPr/>
            </p:nvSpPr>
            <p:spPr bwMode="auto">
              <a:xfrm>
                <a:off x="4701" y="3818"/>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9" name="Freeform 81"/>
              <p:cNvSpPr>
                <a:spLocks/>
              </p:cNvSpPr>
              <p:nvPr/>
            </p:nvSpPr>
            <p:spPr bwMode="auto">
              <a:xfrm>
                <a:off x="4737" y="3838"/>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0" name="Freeform 82"/>
              <p:cNvSpPr>
                <a:spLocks/>
              </p:cNvSpPr>
              <p:nvPr/>
            </p:nvSpPr>
            <p:spPr bwMode="auto">
              <a:xfrm>
                <a:off x="4782" y="3942"/>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1" name="Freeform 83"/>
              <p:cNvSpPr>
                <a:spLocks/>
              </p:cNvSpPr>
              <p:nvPr/>
            </p:nvSpPr>
            <p:spPr bwMode="auto">
              <a:xfrm>
                <a:off x="4758" y="3857"/>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2" name="Freeform 84"/>
              <p:cNvSpPr>
                <a:spLocks/>
              </p:cNvSpPr>
              <p:nvPr/>
            </p:nvSpPr>
            <p:spPr bwMode="auto">
              <a:xfrm>
                <a:off x="4750" y="3860"/>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3" name="Freeform 85"/>
              <p:cNvSpPr>
                <a:spLocks/>
              </p:cNvSpPr>
              <p:nvPr/>
            </p:nvSpPr>
            <p:spPr bwMode="auto">
              <a:xfrm>
                <a:off x="4775" y="3902"/>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4" name="Freeform 86"/>
              <p:cNvSpPr>
                <a:spLocks/>
              </p:cNvSpPr>
              <p:nvPr/>
            </p:nvSpPr>
            <p:spPr bwMode="auto">
              <a:xfrm>
                <a:off x="4767" y="3902"/>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5" name="Freeform 87"/>
              <p:cNvSpPr>
                <a:spLocks/>
              </p:cNvSpPr>
              <p:nvPr/>
            </p:nvSpPr>
            <p:spPr bwMode="auto">
              <a:xfrm>
                <a:off x="4789" y="3914"/>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6" name="Freeform 88"/>
              <p:cNvSpPr>
                <a:spLocks/>
              </p:cNvSpPr>
              <p:nvPr/>
            </p:nvSpPr>
            <p:spPr bwMode="auto">
              <a:xfrm>
                <a:off x="4755" y="3916"/>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7" name="Freeform 89"/>
              <p:cNvSpPr>
                <a:spLocks/>
              </p:cNvSpPr>
              <p:nvPr/>
            </p:nvSpPr>
            <p:spPr bwMode="auto">
              <a:xfrm>
                <a:off x="4596" y="3967"/>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8" name="Freeform 90"/>
              <p:cNvSpPr>
                <a:spLocks/>
              </p:cNvSpPr>
              <p:nvPr/>
            </p:nvSpPr>
            <p:spPr bwMode="auto">
              <a:xfrm>
                <a:off x="4671" y="3862"/>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9" name="Freeform 91"/>
              <p:cNvSpPr>
                <a:spLocks/>
              </p:cNvSpPr>
              <p:nvPr/>
            </p:nvSpPr>
            <p:spPr bwMode="auto">
              <a:xfrm>
                <a:off x="4638" y="3946"/>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0" name="Freeform 92"/>
              <p:cNvSpPr>
                <a:spLocks/>
              </p:cNvSpPr>
              <p:nvPr/>
            </p:nvSpPr>
            <p:spPr bwMode="auto">
              <a:xfrm>
                <a:off x="4591" y="3872"/>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1" name="Freeform 93"/>
              <p:cNvSpPr>
                <a:spLocks/>
              </p:cNvSpPr>
              <p:nvPr/>
            </p:nvSpPr>
            <p:spPr bwMode="auto">
              <a:xfrm>
                <a:off x="4613" y="3873"/>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2" name="Freeform 94"/>
              <p:cNvSpPr>
                <a:spLocks/>
              </p:cNvSpPr>
              <p:nvPr/>
            </p:nvSpPr>
            <p:spPr bwMode="auto">
              <a:xfrm>
                <a:off x="4592" y="3891"/>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3" name="Freeform 95"/>
              <p:cNvSpPr>
                <a:spLocks/>
              </p:cNvSpPr>
              <p:nvPr/>
            </p:nvSpPr>
            <p:spPr bwMode="auto">
              <a:xfrm>
                <a:off x="4649" y="3810"/>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4" name="Freeform 96"/>
              <p:cNvSpPr>
                <a:spLocks/>
              </p:cNvSpPr>
              <p:nvPr/>
            </p:nvSpPr>
            <p:spPr bwMode="auto">
              <a:xfrm>
                <a:off x="4601" y="3846"/>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5" name="Freeform 97"/>
              <p:cNvSpPr>
                <a:spLocks/>
              </p:cNvSpPr>
              <p:nvPr/>
            </p:nvSpPr>
            <p:spPr bwMode="auto">
              <a:xfrm>
                <a:off x="5036" y="3791"/>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6" name="Freeform 98"/>
              <p:cNvSpPr>
                <a:spLocks/>
              </p:cNvSpPr>
              <p:nvPr/>
            </p:nvSpPr>
            <p:spPr bwMode="auto">
              <a:xfrm>
                <a:off x="4911" y="3796"/>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7" name="Freeform 99"/>
              <p:cNvSpPr>
                <a:spLocks/>
              </p:cNvSpPr>
              <p:nvPr/>
            </p:nvSpPr>
            <p:spPr bwMode="auto">
              <a:xfrm>
                <a:off x="4831" y="3946"/>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8" name="Freeform 100"/>
              <p:cNvSpPr>
                <a:spLocks/>
              </p:cNvSpPr>
              <p:nvPr/>
            </p:nvSpPr>
            <p:spPr bwMode="auto">
              <a:xfrm>
                <a:off x="4834" y="3914"/>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9" name="Freeform 101"/>
              <p:cNvSpPr>
                <a:spLocks/>
              </p:cNvSpPr>
              <p:nvPr/>
            </p:nvSpPr>
            <p:spPr bwMode="auto">
              <a:xfrm>
                <a:off x="5030" y="3923"/>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50" name="Freeform 102"/>
              <p:cNvSpPr>
                <a:spLocks/>
              </p:cNvSpPr>
              <p:nvPr/>
            </p:nvSpPr>
            <p:spPr bwMode="auto">
              <a:xfrm>
                <a:off x="4923" y="3921"/>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51" name="Freeform 103"/>
              <p:cNvSpPr>
                <a:spLocks/>
              </p:cNvSpPr>
              <p:nvPr/>
            </p:nvSpPr>
            <p:spPr bwMode="auto">
              <a:xfrm>
                <a:off x="4923" y="3933"/>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52" name="Freeform 104"/>
              <p:cNvSpPr>
                <a:spLocks/>
              </p:cNvSpPr>
              <p:nvPr/>
            </p:nvSpPr>
            <p:spPr bwMode="auto">
              <a:xfrm>
                <a:off x="4832" y="3739"/>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53" name="Freeform 105"/>
              <p:cNvSpPr>
                <a:spLocks/>
              </p:cNvSpPr>
              <p:nvPr/>
            </p:nvSpPr>
            <p:spPr bwMode="auto">
              <a:xfrm>
                <a:off x="4956" y="3953"/>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3363" name="Group 115"/>
            <p:cNvGrpSpPr>
              <a:grpSpLocks/>
            </p:cNvGrpSpPr>
            <p:nvPr/>
          </p:nvGrpSpPr>
          <p:grpSpPr bwMode="auto">
            <a:xfrm>
              <a:off x="5118" y="3629"/>
              <a:ext cx="62" cy="162"/>
              <a:chOff x="5118" y="3629"/>
              <a:chExt cx="62" cy="162"/>
            </a:xfrm>
          </p:grpSpPr>
          <p:sp>
            <p:nvSpPr>
              <p:cNvPr id="53355" name="Line 107"/>
              <p:cNvSpPr>
                <a:spLocks noChangeShapeType="1"/>
              </p:cNvSpPr>
              <p:nvPr/>
            </p:nvSpPr>
            <p:spPr bwMode="auto">
              <a:xfrm flipV="1">
                <a:off x="5148" y="3676"/>
                <a:ext cx="0" cy="115"/>
              </a:xfrm>
              <a:prstGeom prst="line">
                <a:avLst/>
              </a:prstGeom>
              <a:noFill/>
              <a:ln w="12700">
                <a:solidFill>
                  <a:schemeClr val="bg2"/>
                </a:solidFill>
                <a:round/>
                <a:headEnd/>
                <a:tailEnd/>
              </a:ln>
              <a:effectLst/>
            </p:spPr>
            <p:txBody>
              <a:bodyPr/>
              <a:lstStyle/>
              <a:p>
                <a:endParaRPr lang="en-US"/>
              </a:p>
            </p:txBody>
          </p:sp>
          <p:grpSp>
            <p:nvGrpSpPr>
              <p:cNvPr id="53362" name="Group 114"/>
              <p:cNvGrpSpPr>
                <a:grpSpLocks/>
              </p:cNvGrpSpPr>
              <p:nvPr/>
            </p:nvGrpSpPr>
            <p:grpSpPr bwMode="auto">
              <a:xfrm>
                <a:off x="5118" y="3629"/>
                <a:ext cx="62" cy="85"/>
                <a:chOff x="5118" y="3629"/>
                <a:chExt cx="62" cy="85"/>
              </a:xfrm>
            </p:grpSpPr>
            <p:sp>
              <p:nvSpPr>
                <p:cNvPr id="53356" name="Line 108"/>
                <p:cNvSpPr>
                  <a:spLocks noChangeShapeType="1"/>
                </p:cNvSpPr>
                <p:nvPr/>
              </p:nvSpPr>
              <p:spPr bwMode="auto">
                <a:xfrm>
                  <a:off x="5153" y="3676"/>
                  <a:ext cx="23" cy="20"/>
                </a:xfrm>
                <a:prstGeom prst="line">
                  <a:avLst/>
                </a:prstGeom>
                <a:noFill/>
                <a:ln w="12700">
                  <a:solidFill>
                    <a:schemeClr val="accent2"/>
                  </a:solidFill>
                  <a:round/>
                  <a:headEnd/>
                  <a:tailEnd/>
                </a:ln>
                <a:effectLst/>
              </p:spPr>
              <p:txBody>
                <a:bodyPr/>
                <a:lstStyle/>
                <a:p>
                  <a:endParaRPr lang="en-US"/>
                </a:p>
              </p:txBody>
            </p:sp>
            <p:sp>
              <p:nvSpPr>
                <p:cNvPr id="53357" name="Line 109"/>
                <p:cNvSpPr>
                  <a:spLocks noChangeShapeType="1"/>
                </p:cNvSpPr>
                <p:nvPr/>
              </p:nvSpPr>
              <p:spPr bwMode="auto">
                <a:xfrm>
                  <a:off x="5121" y="3650"/>
                  <a:ext cx="22" cy="21"/>
                </a:xfrm>
                <a:prstGeom prst="line">
                  <a:avLst/>
                </a:prstGeom>
                <a:noFill/>
                <a:ln w="12700">
                  <a:solidFill>
                    <a:schemeClr val="accent2"/>
                  </a:solidFill>
                  <a:round/>
                  <a:headEnd/>
                  <a:tailEnd/>
                </a:ln>
                <a:effectLst/>
              </p:spPr>
              <p:txBody>
                <a:bodyPr/>
                <a:lstStyle/>
                <a:p>
                  <a:endParaRPr lang="en-US"/>
                </a:p>
              </p:txBody>
            </p:sp>
            <p:sp>
              <p:nvSpPr>
                <p:cNvPr id="53358" name="Line 110"/>
                <p:cNvSpPr>
                  <a:spLocks noChangeShapeType="1"/>
                </p:cNvSpPr>
                <p:nvPr/>
              </p:nvSpPr>
              <p:spPr bwMode="auto">
                <a:xfrm flipV="1">
                  <a:off x="5132" y="3680"/>
                  <a:ext cx="11" cy="34"/>
                </a:xfrm>
                <a:prstGeom prst="line">
                  <a:avLst/>
                </a:prstGeom>
                <a:noFill/>
                <a:ln w="12700">
                  <a:solidFill>
                    <a:schemeClr val="accent2"/>
                  </a:solidFill>
                  <a:round/>
                  <a:headEnd/>
                  <a:tailEnd/>
                </a:ln>
                <a:effectLst/>
              </p:spPr>
              <p:txBody>
                <a:bodyPr/>
                <a:lstStyle/>
                <a:p>
                  <a:endParaRPr lang="en-US"/>
                </a:p>
              </p:txBody>
            </p:sp>
            <p:sp>
              <p:nvSpPr>
                <p:cNvPr id="53359" name="Line 111"/>
                <p:cNvSpPr>
                  <a:spLocks noChangeShapeType="1"/>
                </p:cNvSpPr>
                <p:nvPr/>
              </p:nvSpPr>
              <p:spPr bwMode="auto">
                <a:xfrm flipV="1">
                  <a:off x="5118" y="3676"/>
                  <a:ext cx="21" cy="6"/>
                </a:xfrm>
                <a:prstGeom prst="line">
                  <a:avLst/>
                </a:prstGeom>
                <a:noFill/>
                <a:ln w="12700">
                  <a:solidFill>
                    <a:schemeClr val="accent2"/>
                  </a:solidFill>
                  <a:round/>
                  <a:headEnd/>
                  <a:tailEnd/>
                </a:ln>
                <a:effectLst/>
              </p:spPr>
              <p:txBody>
                <a:bodyPr/>
                <a:lstStyle/>
                <a:p>
                  <a:endParaRPr lang="en-US"/>
                </a:p>
              </p:txBody>
            </p:sp>
            <p:sp>
              <p:nvSpPr>
                <p:cNvPr id="53360" name="Line 112"/>
                <p:cNvSpPr>
                  <a:spLocks noChangeShapeType="1"/>
                </p:cNvSpPr>
                <p:nvPr/>
              </p:nvSpPr>
              <p:spPr bwMode="auto">
                <a:xfrm flipV="1">
                  <a:off x="5156" y="3655"/>
                  <a:ext cx="24" cy="8"/>
                </a:xfrm>
                <a:prstGeom prst="line">
                  <a:avLst/>
                </a:prstGeom>
                <a:noFill/>
                <a:ln w="12700">
                  <a:solidFill>
                    <a:schemeClr val="accent2"/>
                  </a:solidFill>
                  <a:round/>
                  <a:headEnd/>
                  <a:tailEnd/>
                </a:ln>
                <a:effectLst/>
              </p:spPr>
              <p:txBody>
                <a:bodyPr/>
                <a:lstStyle/>
                <a:p>
                  <a:endParaRPr lang="en-US"/>
                </a:p>
              </p:txBody>
            </p:sp>
            <p:sp>
              <p:nvSpPr>
                <p:cNvPr id="53361" name="Line 113"/>
                <p:cNvSpPr>
                  <a:spLocks noChangeShapeType="1"/>
                </p:cNvSpPr>
                <p:nvPr/>
              </p:nvSpPr>
              <p:spPr bwMode="auto">
                <a:xfrm flipH="1">
                  <a:off x="5150" y="3629"/>
                  <a:ext cx="10" cy="32"/>
                </a:xfrm>
                <a:prstGeom prst="line">
                  <a:avLst/>
                </a:prstGeom>
                <a:noFill/>
                <a:ln w="12700">
                  <a:solidFill>
                    <a:schemeClr val="accent2"/>
                  </a:solidFill>
                  <a:round/>
                  <a:headEnd/>
                  <a:tailEnd/>
                </a:ln>
                <a:effectLst/>
              </p:spPr>
              <p:txBody>
                <a:bodyPr/>
                <a:lstStyle/>
                <a:p>
                  <a:endParaRPr lang="en-US"/>
                </a:p>
              </p:txBody>
            </p:sp>
          </p:grpSp>
        </p:grpSp>
        <p:sp>
          <p:nvSpPr>
            <p:cNvPr id="53364" name="Freeform 116"/>
            <p:cNvSpPr>
              <a:spLocks/>
            </p:cNvSpPr>
            <p:nvPr/>
          </p:nvSpPr>
          <p:spPr bwMode="auto">
            <a:xfrm>
              <a:off x="5002" y="3831"/>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53366" name="Line 118"/>
          <p:cNvSpPr>
            <a:spLocks noChangeShapeType="1"/>
          </p:cNvSpPr>
          <p:nvPr/>
        </p:nvSpPr>
        <p:spPr bwMode="auto">
          <a:xfrm flipV="1">
            <a:off x="2011363" y="6142038"/>
            <a:ext cx="5151437"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3367" name="Rectangle 119"/>
          <p:cNvSpPr>
            <a:spLocks noChangeArrowheads="1"/>
          </p:cNvSpPr>
          <p:nvPr/>
        </p:nvSpPr>
        <p:spPr bwMode="auto">
          <a:xfrm>
            <a:off x="4541838" y="5792788"/>
            <a:ext cx="8921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99 ft.</a:t>
            </a:r>
          </a:p>
        </p:txBody>
      </p:sp>
      <p:sp>
        <p:nvSpPr>
          <p:cNvPr id="53368" name="Line 120"/>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573463" y="1981200"/>
            <a:ext cx="5516562" cy="4114800"/>
          </a:xfrm>
          <a:noFill/>
          <a:ln/>
        </p:spPr>
        <p:txBody>
          <a:bodyPr/>
          <a:lstStyle/>
          <a:p>
            <a:r>
              <a:rPr lang="en-US" altLang="zh-CN" sz="2800">
                <a:effectLst/>
                <a:ea typeface="宋体" pitchFamily="2" charset="-122"/>
              </a:rPr>
              <a:t>Chapter 9 introduces the technique of recursive programming.</a:t>
            </a:r>
          </a:p>
          <a:p>
            <a:r>
              <a:rPr lang="en-US" altLang="zh-CN" sz="2800">
                <a:effectLst/>
                <a:ea typeface="宋体" pitchFamily="2" charset="-122"/>
              </a:rPr>
              <a:t>As you have seen, recursive programming involves spotting smaller occurrences of a problem within the problem itself.</a:t>
            </a:r>
          </a:p>
          <a:p>
            <a:r>
              <a:rPr lang="en-US" altLang="zh-CN" sz="2800">
                <a:effectLst/>
                <a:ea typeface="宋体" pitchFamily="2" charset="-122"/>
              </a:rPr>
              <a:t>This presentation gives an additional example, which is not in the book.</a:t>
            </a:r>
          </a:p>
        </p:txBody>
      </p:sp>
      <p:pic>
        <p:nvPicPr>
          <p:cNvPr id="4099" name="Picture 3"/>
          <p:cNvPicPr>
            <a:picLocks noChangeArrowheads="1"/>
          </p:cNvPicPr>
          <p:nvPr/>
        </p:nvPicPr>
        <p:blipFill>
          <a:blip r:embed="rId3" cstate="print"/>
          <a:srcRect/>
          <a:stretch>
            <a:fillRect/>
          </a:stretch>
        </p:blipFill>
        <p:spPr bwMode="auto">
          <a:xfrm>
            <a:off x="0" y="2189163"/>
            <a:ext cx="4019550" cy="3178175"/>
          </a:xfrm>
          <a:prstGeom prst="rect">
            <a:avLst/>
          </a:prstGeom>
          <a:noFill/>
          <a:ln w="12700">
            <a:noFill/>
            <a:miter lim="800000"/>
            <a:headEnd/>
            <a:tailEnd/>
          </a:ln>
          <a:effectLst/>
        </p:spPr>
      </p:pic>
      <p:pic>
        <p:nvPicPr>
          <p:cNvPr id="4100" name="Picture 4"/>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ltLang="zh-CN">
                <a:ea typeface="宋体" pitchFamily="2" charset="-122"/>
              </a:rPr>
              <a:t>Recursive Thinking</a:t>
            </a:r>
          </a:p>
        </p:txBody>
      </p:sp>
      <p:grpSp>
        <p:nvGrpSpPr>
          <p:cNvPr id="4108" name="Group 12"/>
          <p:cNvGrpSpPr>
            <a:grpSpLocks/>
          </p:cNvGrpSpPr>
          <p:nvPr/>
        </p:nvGrpSpPr>
        <p:grpSpPr bwMode="auto">
          <a:xfrm>
            <a:off x="0" y="420688"/>
            <a:ext cx="9131300" cy="1568450"/>
            <a:chOff x="0" y="265"/>
            <a:chExt cx="5752" cy="988"/>
          </a:xfrm>
        </p:grpSpPr>
        <p:sp>
          <p:nvSpPr>
            <p:cNvPr id="4102" name="Freeform 6"/>
            <p:cNvSpPr>
              <a:spLocks/>
            </p:cNvSpPr>
            <p:nvPr/>
          </p:nvSpPr>
          <p:spPr bwMode="auto">
            <a:xfrm>
              <a:off x="4430" y="664"/>
              <a:ext cx="637" cy="589"/>
            </a:xfrm>
            <a:custGeom>
              <a:avLst/>
              <a:gdLst/>
              <a:ahLst/>
              <a:cxnLst>
                <a:cxn ang="0">
                  <a:pos x="636" y="588"/>
                </a:cxn>
                <a:cxn ang="0">
                  <a:pos x="616" y="586"/>
                </a:cxn>
                <a:cxn ang="0">
                  <a:pos x="596" y="582"/>
                </a:cxn>
                <a:cxn ang="0">
                  <a:pos x="576" y="577"/>
                </a:cxn>
                <a:cxn ang="0">
                  <a:pos x="557" y="570"/>
                </a:cxn>
                <a:cxn ang="0">
                  <a:pos x="538" y="562"/>
                </a:cxn>
                <a:cxn ang="0">
                  <a:pos x="520" y="552"/>
                </a:cxn>
                <a:cxn ang="0">
                  <a:pos x="501" y="542"/>
                </a:cxn>
                <a:cxn ang="0">
                  <a:pos x="484" y="530"/>
                </a:cxn>
                <a:cxn ang="0">
                  <a:pos x="467" y="516"/>
                </a:cxn>
                <a:cxn ang="0">
                  <a:pos x="451" y="501"/>
                </a:cxn>
                <a:cxn ang="0">
                  <a:pos x="436" y="486"/>
                </a:cxn>
                <a:cxn ang="0">
                  <a:pos x="421" y="469"/>
                </a:cxn>
                <a:cxn ang="0">
                  <a:pos x="407" y="450"/>
                </a:cxn>
                <a:cxn ang="0">
                  <a:pos x="395" y="432"/>
                </a:cxn>
                <a:cxn ang="0">
                  <a:pos x="383" y="412"/>
                </a:cxn>
                <a:cxn ang="0">
                  <a:pos x="373" y="391"/>
                </a:cxn>
                <a:cxn ang="0">
                  <a:pos x="364" y="370"/>
                </a:cxn>
                <a:cxn ang="0">
                  <a:pos x="355" y="349"/>
                </a:cxn>
                <a:cxn ang="0">
                  <a:pos x="348" y="326"/>
                </a:cxn>
                <a:cxn ang="0">
                  <a:pos x="343" y="303"/>
                </a:cxn>
                <a:cxn ang="0">
                  <a:pos x="337" y="279"/>
                </a:cxn>
                <a:cxn ang="0">
                  <a:pos x="334" y="255"/>
                </a:cxn>
                <a:cxn ang="0">
                  <a:pos x="332" y="232"/>
                </a:cxn>
                <a:cxn ang="0">
                  <a:pos x="331" y="199"/>
                </a:cxn>
                <a:cxn ang="0">
                  <a:pos x="395" y="199"/>
                </a:cxn>
                <a:cxn ang="0">
                  <a:pos x="197" y="0"/>
                </a:cxn>
                <a:cxn ang="0">
                  <a:pos x="0" y="199"/>
                </a:cxn>
                <a:cxn ang="0">
                  <a:pos x="70" y="199"/>
                </a:cxn>
                <a:cxn ang="0">
                  <a:pos x="73" y="232"/>
                </a:cxn>
                <a:cxn ang="0">
                  <a:pos x="76" y="255"/>
                </a:cxn>
                <a:cxn ang="0">
                  <a:pos x="79" y="279"/>
                </a:cxn>
                <a:cxn ang="0">
                  <a:pos x="84" y="303"/>
                </a:cxn>
                <a:cxn ang="0">
                  <a:pos x="90" y="326"/>
                </a:cxn>
                <a:cxn ang="0">
                  <a:pos x="96" y="349"/>
                </a:cxn>
                <a:cxn ang="0">
                  <a:pos x="105" y="370"/>
                </a:cxn>
                <a:cxn ang="0">
                  <a:pos x="114" y="391"/>
                </a:cxn>
                <a:cxn ang="0">
                  <a:pos x="125" y="412"/>
                </a:cxn>
                <a:cxn ang="0">
                  <a:pos x="136" y="432"/>
                </a:cxn>
                <a:cxn ang="0">
                  <a:pos x="149" y="450"/>
                </a:cxn>
                <a:cxn ang="0">
                  <a:pos x="163" y="469"/>
                </a:cxn>
                <a:cxn ang="0">
                  <a:pos x="177" y="486"/>
                </a:cxn>
                <a:cxn ang="0">
                  <a:pos x="193" y="501"/>
                </a:cxn>
                <a:cxn ang="0">
                  <a:pos x="209" y="516"/>
                </a:cxn>
                <a:cxn ang="0">
                  <a:pos x="226" y="530"/>
                </a:cxn>
                <a:cxn ang="0">
                  <a:pos x="243" y="542"/>
                </a:cxn>
                <a:cxn ang="0">
                  <a:pos x="261" y="552"/>
                </a:cxn>
                <a:cxn ang="0">
                  <a:pos x="279" y="562"/>
                </a:cxn>
                <a:cxn ang="0">
                  <a:pos x="299" y="570"/>
                </a:cxn>
                <a:cxn ang="0">
                  <a:pos x="318" y="577"/>
                </a:cxn>
                <a:cxn ang="0">
                  <a:pos x="338" y="582"/>
                </a:cxn>
                <a:cxn ang="0">
                  <a:pos x="358" y="586"/>
                </a:cxn>
                <a:cxn ang="0">
                  <a:pos x="378" y="588"/>
                </a:cxn>
                <a:cxn ang="0">
                  <a:pos x="636" y="588"/>
                </a:cxn>
              </a:cxnLst>
              <a:rect l="0" t="0" r="r" b="b"/>
              <a:pathLst>
                <a:path w="637" h="589">
                  <a:moveTo>
                    <a:pt x="636" y="588"/>
                  </a:moveTo>
                  <a:lnTo>
                    <a:pt x="616" y="586"/>
                  </a:lnTo>
                  <a:lnTo>
                    <a:pt x="596" y="582"/>
                  </a:lnTo>
                  <a:lnTo>
                    <a:pt x="576" y="577"/>
                  </a:lnTo>
                  <a:lnTo>
                    <a:pt x="557" y="570"/>
                  </a:lnTo>
                  <a:lnTo>
                    <a:pt x="538" y="562"/>
                  </a:lnTo>
                  <a:lnTo>
                    <a:pt x="520" y="552"/>
                  </a:lnTo>
                  <a:lnTo>
                    <a:pt x="501" y="542"/>
                  </a:lnTo>
                  <a:lnTo>
                    <a:pt x="484" y="530"/>
                  </a:lnTo>
                  <a:lnTo>
                    <a:pt x="467" y="516"/>
                  </a:lnTo>
                  <a:lnTo>
                    <a:pt x="451" y="501"/>
                  </a:lnTo>
                  <a:lnTo>
                    <a:pt x="436" y="486"/>
                  </a:lnTo>
                  <a:lnTo>
                    <a:pt x="421" y="469"/>
                  </a:lnTo>
                  <a:lnTo>
                    <a:pt x="407" y="450"/>
                  </a:lnTo>
                  <a:lnTo>
                    <a:pt x="395" y="432"/>
                  </a:lnTo>
                  <a:lnTo>
                    <a:pt x="383" y="412"/>
                  </a:lnTo>
                  <a:lnTo>
                    <a:pt x="373" y="391"/>
                  </a:lnTo>
                  <a:lnTo>
                    <a:pt x="364" y="370"/>
                  </a:lnTo>
                  <a:lnTo>
                    <a:pt x="355" y="349"/>
                  </a:lnTo>
                  <a:lnTo>
                    <a:pt x="348" y="326"/>
                  </a:lnTo>
                  <a:lnTo>
                    <a:pt x="343" y="303"/>
                  </a:lnTo>
                  <a:lnTo>
                    <a:pt x="337" y="279"/>
                  </a:lnTo>
                  <a:lnTo>
                    <a:pt x="334" y="255"/>
                  </a:lnTo>
                  <a:lnTo>
                    <a:pt x="332" y="232"/>
                  </a:lnTo>
                  <a:lnTo>
                    <a:pt x="331" y="199"/>
                  </a:lnTo>
                  <a:lnTo>
                    <a:pt x="395" y="199"/>
                  </a:lnTo>
                  <a:lnTo>
                    <a:pt x="197" y="0"/>
                  </a:lnTo>
                  <a:lnTo>
                    <a:pt x="0" y="199"/>
                  </a:lnTo>
                  <a:lnTo>
                    <a:pt x="70" y="199"/>
                  </a:lnTo>
                  <a:lnTo>
                    <a:pt x="73" y="232"/>
                  </a:lnTo>
                  <a:lnTo>
                    <a:pt x="76" y="255"/>
                  </a:lnTo>
                  <a:lnTo>
                    <a:pt x="79" y="279"/>
                  </a:lnTo>
                  <a:lnTo>
                    <a:pt x="84" y="303"/>
                  </a:lnTo>
                  <a:lnTo>
                    <a:pt x="90" y="326"/>
                  </a:lnTo>
                  <a:lnTo>
                    <a:pt x="96" y="349"/>
                  </a:lnTo>
                  <a:lnTo>
                    <a:pt x="105" y="370"/>
                  </a:lnTo>
                  <a:lnTo>
                    <a:pt x="114" y="391"/>
                  </a:lnTo>
                  <a:lnTo>
                    <a:pt x="125" y="412"/>
                  </a:lnTo>
                  <a:lnTo>
                    <a:pt x="136" y="432"/>
                  </a:lnTo>
                  <a:lnTo>
                    <a:pt x="149" y="450"/>
                  </a:lnTo>
                  <a:lnTo>
                    <a:pt x="163" y="469"/>
                  </a:lnTo>
                  <a:lnTo>
                    <a:pt x="177" y="486"/>
                  </a:lnTo>
                  <a:lnTo>
                    <a:pt x="193" y="501"/>
                  </a:lnTo>
                  <a:lnTo>
                    <a:pt x="209" y="516"/>
                  </a:lnTo>
                  <a:lnTo>
                    <a:pt x="226" y="530"/>
                  </a:lnTo>
                  <a:lnTo>
                    <a:pt x="243" y="542"/>
                  </a:lnTo>
                  <a:lnTo>
                    <a:pt x="261" y="552"/>
                  </a:lnTo>
                  <a:lnTo>
                    <a:pt x="279" y="562"/>
                  </a:lnTo>
                  <a:lnTo>
                    <a:pt x="299" y="570"/>
                  </a:lnTo>
                  <a:lnTo>
                    <a:pt x="318" y="577"/>
                  </a:lnTo>
                  <a:lnTo>
                    <a:pt x="338" y="582"/>
                  </a:lnTo>
                  <a:lnTo>
                    <a:pt x="358" y="586"/>
                  </a:lnTo>
                  <a:lnTo>
                    <a:pt x="378" y="588"/>
                  </a:lnTo>
                  <a:lnTo>
                    <a:pt x="636" y="588"/>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4103" name="Freeform 7"/>
            <p:cNvSpPr>
              <a:spLocks/>
            </p:cNvSpPr>
            <p:nvPr/>
          </p:nvSpPr>
          <p:spPr bwMode="auto">
            <a:xfrm>
              <a:off x="4499" y="265"/>
              <a:ext cx="564" cy="381"/>
            </a:xfrm>
            <a:custGeom>
              <a:avLst/>
              <a:gdLst/>
              <a:ahLst/>
              <a:cxnLst>
                <a:cxn ang="0">
                  <a:pos x="563" y="0"/>
                </a:cxn>
                <a:cxn ang="0">
                  <a:pos x="543" y="2"/>
                </a:cxn>
                <a:cxn ang="0">
                  <a:pos x="523" y="5"/>
                </a:cxn>
                <a:cxn ang="0">
                  <a:pos x="503" y="11"/>
                </a:cxn>
                <a:cxn ang="0">
                  <a:pos x="484" y="17"/>
                </a:cxn>
                <a:cxn ang="0">
                  <a:pos x="465" y="26"/>
                </a:cxn>
                <a:cxn ang="0">
                  <a:pos x="447" y="35"/>
                </a:cxn>
                <a:cxn ang="0">
                  <a:pos x="428" y="46"/>
                </a:cxn>
                <a:cxn ang="0">
                  <a:pos x="410" y="58"/>
                </a:cxn>
                <a:cxn ang="0">
                  <a:pos x="394" y="72"/>
                </a:cxn>
                <a:cxn ang="0">
                  <a:pos x="378" y="86"/>
                </a:cxn>
                <a:cxn ang="0">
                  <a:pos x="362" y="102"/>
                </a:cxn>
                <a:cxn ang="0">
                  <a:pos x="348" y="119"/>
                </a:cxn>
                <a:cxn ang="0">
                  <a:pos x="334" y="137"/>
                </a:cxn>
                <a:cxn ang="0">
                  <a:pos x="322" y="156"/>
                </a:cxn>
                <a:cxn ang="0">
                  <a:pos x="310" y="176"/>
                </a:cxn>
                <a:cxn ang="0">
                  <a:pos x="300" y="196"/>
                </a:cxn>
                <a:cxn ang="0">
                  <a:pos x="291" y="218"/>
                </a:cxn>
                <a:cxn ang="0">
                  <a:pos x="282" y="239"/>
                </a:cxn>
                <a:cxn ang="0">
                  <a:pos x="275" y="262"/>
                </a:cxn>
                <a:cxn ang="0">
                  <a:pos x="269" y="285"/>
                </a:cxn>
                <a:cxn ang="0">
                  <a:pos x="264" y="309"/>
                </a:cxn>
                <a:cxn ang="0">
                  <a:pos x="261" y="333"/>
                </a:cxn>
                <a:cxn ang="0">
                  <a:pos x="258" y="356"/>
                </a:cxn>
                <a:cxn ang="0">
                  <a:pos x="258" y="380"/>
                </a:cxn>
                <a:cxn ang="0">
                  <a:pos x="0" y="380"/>
                </a:cxn>
                <a:cxn ang="0">
                  <a:pos x="0" y="356"/>
                </a:cxn>
                <a:cxn ang="0">
                  <a:pos x="3" y="333"/>
                </a:cxn>
                <a:cxn ang="0">
                  <a:pos x="6" y="309"/>
                </a:cxn>
                <a:cxn ang="0">
                  <a:pos x="11" y="285"/>
                </a:cxn>
                <a:cxn ang="0">
                  <a:pos x="16" y="262"/>
                </a:cxn>
                <a:cxn ang="0">
                  <a:pos x="24" y="239"/>
                </a:cxn>
                <a:cxn ang="0">
                  <a:pos x="32" y="218"/>
                </a:cxn>
                <a:cxn ang="0">
                  <a:pos x="42" y="196"/>
                </a:cxn>
                <a:cxn ang="0">
                  <a:pos x="52" y="176"/>
                </a:cxn>
                <a:cxn ang="0">
                  <a:pos x="63" y="156"/>
                </a:cxn>
                <a:cxn ang="0">
                  <a:pos x="76" y="137"/>
                </a:cxn>
                <a:cxn ang="0">
                  <a:pos x="89" y="119"/>
                </a:cxn>
                <a:cxn ang="0">
                  <a:pos x="104" y="102"/>
                </a:cxn>
                <a:cxn ang="0">
                  <a:pos x="120" y="86"/>
                </a:cxn>
                <a:cxn ang="0">
                  <a:pos x="135" y="72"/>
                </a:cxn>
                <a:cxn ang="0">
                  <a:pos x="152" y="58"/>
                </a:cxn>
                <a:cxn ang="0">
                  <a:pos x="169" y="46"/>
                </a:cxn>
                <a:cxn ang="0">
                  <a:pos x="188" y="35"/>
                </a:cxn>
                <a:cxn ang="0">
                  <a:pos x="206" y="26"/>
                </a:cxn>
                <a:cxn ang="0">
                  <a:pos x="226" y="17"/>
                </a:cxn>
                <a:cxn ang="0">
                  <a:pos x="245" y="11"/>
                </a:cxn>
                <a:cxn ang="0">
                  <a:pos x="264" y="5"/>
                </a:cxn>
                <a:cxn ang="0">
                  <a:pos x="285" y="2"/>
                </a:cxn>
                <a:cxn ang="0">
                  <a:pos x="305" y="0"/>
                </a:cxn>
                <a:cxn ang="0">
                  <a:pos x="563" y="0"/>
                </a:cxn>
              </a:cxnLst>
              <a:rect l="0" t="0" r="r" b="b"/>
              <a:pathLst>
                <a:path w="564" h="381">
                  <a:moveTo>
                    <a:pt x="563" y="0"/>
                  </a:moveTo>
                  <a:lnTo>
                    <a:pt x="543" y="2"/>
                  </a:lnTo>
                  <a:lnTo>
                    <a:pt x="523" y="5"/>
                  </a:lnTo>
                  <a:lnTo>
                    <a:pt x="503" y="11"/>
                  </a:lnTo>
                  <a:lnTo>
                    <a:pt x="484" y="17"/>
                  </a:lnTo>
                  <a:lnTo>
                    <a:pt x="465" y="26"/>
                  </a:lnTo>
                  <a:lnTo>
                    <a:pt x="447" y="35"/>
                  </a:lnTo>
                  <a:lnTo>
                    <a:pt x="428" y="46"/>
                  </a:lnTo>
                  <a:lnTo>
                    <a:pt x="410" y="58"/>
                  </a:lnTo>
                  <a:lnTo>
                    <a:pt x="394" y="72"/>
                  </a:lnTo>
                  <a:lnTo>
                    <a:pt x="378" y="86"/>
                  </a:lnTo>
                  <a:lnTo>
                    <a:pt x="362" y="102"/>
                  </a:lnTo>
                  <a:lnTo>
                    <a:pt x="348" y="119"/>
                  </a:lnTo>
                  <a:lnTo>
                    <a:pt x="334" y="137"/>
                  </a:lnTo>
                  <a:lnTo>
                    <a:pt x="322" y="156"/>
                  </a:lnTo>
                  <a:lnTo>
                    <a:pt x="310" y="176"/>
                  </a:lnTo>
                  <a:lnTo>
                    <a:pt x="300" y="196"/>
                  </a:lnTo>
                  <a:lnTo>
                    <a:pt x="291" y="218"/>
                  </a:lnTo>
                  <a:lnTo>
                    <a:pt x="282" y="239"/>
                  </a:lnTo>
                  <a:lnTo>
                    <a:pt x="275" y="262"/>
                  </a:lnTo>
                  <a:lnTo>
                    <a:pt x="269" y="285"/>
                  </a:lnTo>
                  <a:lnTo>
                    <a:pt x="264" y="309"/>
                  </a:lnTo>
                  <a:lnTo>
                    <a:pt x="261" y="333"/>
                  </a:lnTo>
                  <a:lnTo>
                    <a:pt x="258" y="356"/>
                  </a:lnTo>
                  <a:lnTo>
                    <a:pt x="258" y="380"/>
                  </a:lnTo>
                  <a:lnTo>
                    <a:pt x="0" y="380"/>
                  </a:lnTo>
                  <a:lnTo>
                    <a:pt x="0" y="356"/>
                  </a:lnTo>
                  <a:lnTo>
                    <a:pt x="3" y="333"/>
                  </a:lnTo>
                  <a:lnTo>
                    <a:pt x="6" y="309"/>
                  </a:lnTo>
                  <a:lnTo>
                    <a:pt x="11" y="285"/>
                  </a:lnTo>
                  <a:lnTo>
                    <a:pt x="16" y="262"/>
                  </a:lnTo>
                  <a:lnTo>
                    <a:pt x="24" y="239"/>
                  </a:lnTo>
                  <a:lnTo>
                    <a:pt x="32" y="218"/>
                  </a:lnTo>
                  <a:lnTo>
                    <a:pt x="42" y="196"/>
                  </a:lnTo>
                  <a:lnTo>
                    <a:pt x="52" y="176"/>
                  </a:lnTo>
                  <a:lnTo>
                    <a:pt x="63" y="156"/>
                  </a:lnTo>
                  <a:lnTo>
                    <a:pt x="76" y="137"/>
                  </a:lnTo>
                  <a:lnTo>
                    <a:pt x="89" y="119"/>
                  </a:lnTo>
                  <a:lnTo>
                    <a:pt x="104" y="102"/>
                  </a:lnTo>
                  <a:lnTo>
                    <a:pt x="120" y="86"/>
                  </a:lnTo>
                  <a:lnTo>
                    <a:pt x="135" y="72"/>
                  </a:lnTo>
                  <a:lnTo>
                    <a:pt x="152" y="58"/>
                  </a:lnTo>
                  <a:lnTo>
                    <a:pt x="169" y="46"/>
                  </a:lnTo>
                  <a:lnTo>
                    <a:pt x="188" y="35"/>
                  </a:lnTo>
                  <a:lnTo>
                    <a:pt x="206" y="26"/>
                  </a:lnTo>
                  <a:lnTo>
                    <a:pt x="226" y="17"/>
                  </a:lnTo>
                  <a:lnTo>
                    <a:pt x="245" y="11"/>
                  </a:lnTo>
                  <a:lnTo>
                    <a:pt x="264" y="5"/>
                  </a:lnTo>
                  <a:lnTo>
                    <a:pt x="285" y="2"/>
                  </a:lnTo>
                  <a:lnTo>
                    <a:pt x="305" y="0"/>
                  </a:lnTo>
                  <a:lnTo>
                    <a:pt x="563" y="0"/>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4104" name="Freeform 8"/>
            <p:cNvSpPr>
              <a:spLocks/>
            </p:cNvSpPr>
            <p:nvPr/>
          </p:nvSpPr>
          <p:spPr bwMode="auto">
            <a:xfrm>
              <a:off x="4844" y="265"/>
              <a:ext cx="637" cy="589"/>
            </a:xfrm>
            <a:custGeom>
              <a:avLst/>
              <a:gdLst/>
              <a:ahLst/>
              <a:cxnLst>
                <a:cxn ang="0">
                  <a:pos x="0" y="0"/>
                </a:cxn>
                <a:cxn ang="0">
                  <a:pos x="19" y="2"/>
                </a:cxn>
                <a:cxn ang="0">
                  <a:pos x="40" y="5"/>
                </a:cxn>
                <a:cxn ang="0">
                  <a:pos x="59" y="11"/>
                </a:cxn>
                <a:cxn ang="0">
                  <a:pos x="79" y="17"/>
                </a:cxn>
                <a:cxn ang="0">
                  <a:pos x="97" y="26"/>
                </a:cxn>
                <a:cxn ang="0">
                  <a:pos x="116" y="35"/>
                </a:cxn>
                <a:cxn ang="0">
                  <a:pos x="135" y="46"/>
                </a:cxn>
                <a:cxn ang="0">
                  <a:pos x="152" y="58"/>
                </a:cxn>
                <a:cxn ang="0">
                  <a:pos x="169" y="72"/>
                </a:cxn>
                <a:cxn ang="0">
                  <a:pos x="185" y="86"/>
                </a:cxn>
                <a:cxn ang="0">
                  <a:pos x="200" y="102"/>
                </a:cxn>
                <a:cxn ang="0">
                  <a:pos x="215" y="119"/>
                </a:cxn>
                <a:cxn ang="0">
                  <a:pos x="228" y="137"/>
                </a:cxn>
                <a:cxn ang="0">
                  <a:pos x="241" y="156"/>
                </a:cxn>
                <a:cxn ang="0">
                  <a:pos x="252" y="176"/>
                </a:cxn>
                <a:cxn ang="0">
                  <a:pos x="262" y="196"/>
                </a:cxn>
                <a:cxn ang="0">
                  <a:pos x="272" y="218"/>
                </a:cxn>
                <a:cxn ang="0">
                  <a:pos x="280" y="239"/>
                </a:cxn>
                <a:cxn ang="0">
                  <a:pos x="287" y="262"/>
                </a:cxn>
                <a:cxn ang="0">
                  <a:pos x="293" y="285"/>
                </a:cxn>
                <a:cxn ang="0">
                  <a:pos x="298" y="309"/>
                </a:cxn>
                <a:cxn ang="0">
                  <a:pos x="301" y="333"/>
                </a:cxn>
                <a:cxn ang="0">
                  <a:pos x="304" y="356"/>
                </a:cxn>
                <a:cxn ang="0">
                  <a:pos x="304" y="389"/>
                </a:cxn>
                <a:cxn ang="0">
                  <a:pos x="241" y="389"/>
                </a:cxn>
                <a:cxn ang="0">
                  <a:pos x="439" y="588"/>
                </a:cxn>
                <a:cxn ang="0">
                  <a:pos x="636" y="389"/>
                </a:cxn>
                <a:cxn ang="0">
                  <a:pos x="566" y="389"/>
                </a:cxn>
                <a:cxn ang="0">
                  <a:pos x="562" y="356"/>
                </a:cxn>
                <a:cxn ang="0">
                  <a:pos x="560" y="333"/>
                </a:cxn>
                <a:cxn ang="0">
                  <a:pos x="556" y="309"/>
                </a:cxn>
                <a:cxn ang="0">
                  <a:pos x="552" y="285"/>
                </a:cxn>
                <a:cxn ang="0">
                  <a:pos x="546" y="262"/>
                </a:cxn>
                <a:cxn ang="0">
                  <a:pos x="539" y="239"/>
                </a:cxn>
                <a:cxn ang="0">
                  <a:pos x="530" y="218"/>
                </a:cxn>
                <a:cxn ang="0">
                  <a:pos x="521" y="196"/>
                </a:cxn>
                <a:cxn ang="0">
                  <a:pos x="510" y="176"/>
                </a:cxn>
                <a:cxn ang="0">
                  <a:pos x="499" y="156"/>
                </a:cxn>
                <a:cxn ang="0">
                  <a:pos x="486" y="137"/>
                </a:cxn>
                <a:cxn ang="0">
                  <a:pos x="473" y="119"/>
                </a:cxn>
                <a:cxn ang="0">
                  <a:pos x="459" y="102"/>
                </a:cxn>
                <a:cxn ang="0">
                  <a:pos x="443" y="86"/>
                </a:cxn>
                <a:cxn ang="0">
                  <a:pos x="427" y="72"/>
                </a:cxn>
                <a:cxn ang="0">
                  <a:pos x="410" y="58"/>
                </a:cxn>
                <a:cxn ang="0">
                  <a:pos x="393" y="46"/>
                </a:cxn>
                <a:cxn ang="0">
                  <a:pos x="374" y="35"/>
                </a:cxn>
                <a:cxn ang="0">
                  <a:pos x="356" y="26"/>
                </a:cxn>
                <a:cxn ang="0">
                  <a:pos x="337" y="17"/>
                </a:cxn>
                <a:cxn ang="0">
                  <a:pos x="317" y="11"/>
                </a:cxn>
                <a:cxn ang="0">
                  <a:pos x="298" y="5"/>
                </a:cxn>
                <a:cxn ang="0">
                  <a:pos x="278" y="2"/>
                </a:cxn>
                <a:cxn ang="0">
                  <a:pos x="257" y="0"/>
                </a:cxn>
                <a:cxn ang="0">
                  <a:pos x="0" y="0"/>
                </a:cxn>
              </a:cxnLst>
              <a:rect l="0" t="0" r="r" b="b"/>
              <a:pathLst>
                <a:path w="637" h="589">
                  <a:moveTo>
                    <a:pt x="0" y="0"/>
                  </a:moveTo>
                  <a:lnTo>
                    <a:pt x="19" y="2"/>
                  </a:lnTo>
                  <a:lnTo>
                    <a:pt x="40" y="5"/>
                  </a:lnTo>
                  <a:lnTo>
                    <a:pt x="59" y="11"/>
                  </a:lnTo>
                  <a:lnTo>
                    <a:pt x="79" y="17"/>
                  </a:lnTo>
                  <a:lnTo>
                    <a:pt x="97" y="26"/>
                  </a:lnTo>
                  <a:lnTo>
                    <a:pt x="116" y="35"/>
                  </a:lnTo>
                  <a:lnTo>
                    <a:pt x="135" y="46"/>
                  </a:lnTo>
                  <a:lnTo>
                    <a:pt x="152" y="58"/>
                  </a:lnTo>
                  <a:lnTo>
                    <a:pt x="169" y="72"/>
                  </a:lnTo>
                  <a:lnTo>
                    <a:pt x="185" y="86"/>
                  </a:lnTo>
                  <a:lnTo>
                    <a:pt x="200" y="102"/>
                  </a:lnTo>
                  <a:lnTo>
                    <a:pt x="215" y="119"/>
                  </a:lnTo>
                  <a:lnTo>
                    <a:pt x="228" y="137"/>
                  </a:lnTo>
                  <a:lnTo>
                    <a:pt x="241" y="156"/>
                  </a:lnTo>
                  <a:lnTo>
                    <a:pt x="252" y="176"/>
                  </a:lnTo>
                  <a:lnTo>
                    <a:pt x="262" y="196"/>
                  </a:lnTo>
                  <a:lnTo>
                    <a:pt x="272" y="218"/>
                  </a:lnTo>
                  <a:lnTo>
                    <a:pt x="280" y="239"/>
                  </a:lnTo>
                  <a:lnTo>
                    <a:pt x="287" y="262"/>
                  </a:lnTo>
                  <a:lnTo>
                    <a:pt x="293" y="285"/>
                  </a:lnTo>
                  <a:lnTo>
                    <a:pt x="298" y="309"/>
                  </a:lnTo>
                  <a:lnTo>
                    <a:pt x="301" y="333"/>
                  </a:lnTo>
                  <a:lnTo>
                    <a:pt x="304" y="356"/>
                  </a:lnTo>
                  <a:lnTo>
                    <a:pt x="304" y="389"/>
                  </a:lnTo>
                  <a:lnTo>
                    <a:pt x="241" y="389"/>
                  </a:lnTo>
                  <a:lnTo>
                    <a:pt x="439" y="588"/>
                  </a:lnTo>
                  <a:lnTo>
                    <a:pt x="636" y="389"/>
                  </a:lnTo>
                  <a:lnTo>
                    <a:pt x="566" y="389"/>
                  </a:lnTo>
                  <a:lnTo>
                    <a:pt x="562" y="356"/>
                  </a:lnTo>
                  <a:lnTo>
                    <a:pt x="560" y="333"/>
                  </a:lnTo>
                  <a:lnTo>
                    <a:pt x="556" y="309"/>
                  </a:lnTo>
                  <a:lnTo>
                    <a:pt x="552" y="285"/>
                  </a:lnTo>
                  <a:lnTo>
                    <a:pt x="546" y="262"/>
                  </a:lnTo>
                  <a:lnTo>
                    <a:pt x="539" y="239"/>
                  </a:lnTo>
                  <a:lnTo>
                    <a:pt x="530" y="218"/>
                  </a:lnTo>
                  <a:lnTo>
                    <a:pt x="521" y="196"/>
                  </a:lnTo>
                  <a:lnTo>
                    <a:pt x="510" y="176"/>
                  </a:lnTo>
                  <a:lnTo>
                    <a:pt x="499" y="156"/>
                  </a:lnTo>
                  <a:lnTo>
                    <a:pt x="486" y="137"/>
                  </a:lnTo>
                  <a:lnTo>
                    <a:pt x="473" y="119"/>
                  </a:lnTo>
                  <a:lnTo>
                    <a:pt x="459" y="102"/>
                  </a:lnTo>
                  <a:lnTo>
                    <a:pt x="443" y="86"/>
                  </a:lnTo>
                  <a:lnTo>
                    <a:pt x="427" y="72"/>
                  </a:lnTo>
                  <a:lnTo>
                    <a:pt x="410" y="58"/>
                  </a:lnTo>
                  <a:lnTo>
                    <a:pt x="393" y="46"/>
                  </a:lnTo>
                  <a:lnTo>
                    <a:pt x="374" y="35"/>
                  </a:lnTo>
                  <a:lnTo>
                    <a:pt x="356" y="26"/>
                  </a:lnTo>
                  <a:lnTo>
                    <a:pt x="337" y="17"/>
                  </a:lnTo>
                  <a:lnTo>
                    <a:pt x="317" y="11"/>
                  </a:lnTo>
                  <a:lnTo>
                    <a:pt x="298" y="5"/>
                  </a:lnTo>
                  <a:lnTo>
                    <a:pt x="278" y="2"/>
                  </a:lnTo>
                  <a:lnTo>
                    <a:pt x="257" y="0"/>
                  </a:lnTo>
                  <a:lnTo>
                    <a:pt x="0" y="0"/>
                  </a:lnTo>
                </a:path>
              </a:pathLst>
            </a:custGeom>
            <a:solidFill>
              <a:srgbClr val="00CECE"/>
            </a:solidFill>
            <a:ln w="12700" cap="rnd" cmpd="sng">
              <a:solidFill>
                <a:srgbClr val="000000"/>
              </a:solidFill>
              <a:prstDash val="solid"/>
              <a:round/>
              <a:headEnd type="none" w="med" len="med"/>
              <a:tailEnd type="none" w="med" len="med"/>
            </a:ln>
            <a:effectLst/>
          </p:spPr>
          <p:txBody>
            <a:bodyPr/>
            <a:lstStyle/>
            <a:p>
              <a:endParaRPr lang="en-US"/>
            </a:p>
          </p:txBody>
        </p:sp>
        <p:sp>
          <p:nvSpPr>
            <p:cNvPr id="4105" name="Rectangle 9"/>
            <p:cNvSpPr>
              <a:spLocks noChangeArrowheads="1"/>
            </p:cNvSpPr>
            <p:nvPr/>
          </p:nvSpPr>
          <p:spPr bwMode="auto">
            <a:xfrm>
              <a:off x="0" y="960"/>
              <a:ext cx="5752" cy="72"/>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4106" name="Rectangle 10"/>
            <p:cNvSpPr>
              <a:spLocks noChangeArrowheads="1"/>
            </p:cNvSpPr>
            <p:nvPr/>
          </p:nvSpPr>
          <p:spPr bwMode="auto">
            <a:xfrm>
              <a:off x="0" y="1092"/>
              <a:ext cx="5752" cy="24"/>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4107" name="Freeform 11"/>
            <p:cNvSpPr>
              <a:spLocks/>
            </p:cNvSpPr>
            <p:nvPr/>
          </p:nvSpPr>
          <p:spPr bwMode="auto">
            <a:xfrm>
              <a:off x="4847" y="871"/>
              <a:ext cx="565" cy="382"/>
            </a:xfrm>
            <a:custGeom>
              <a:avLst/>
              <a:gdLst/>
              <a:ahLst/>
              <a:cxnLst>
                <a:cxn ang="0">
                  <a:pos x="0" y="381"/>
                </a:cxn>
                <a:cxn ang="0">
                  <a:pos x="20" y="379"/>
                </a:cxn>
                <a:cxn ang="0">
                  <a:pos x="41" y="375"/>
                </a:cxn>
                <a:cxn ang="0">
                  <a:pos x="60" y="370"/>
                </a:cxn>
                <a:cxn ang="0">
                  <a:pos x="79" y="363"/>
                </a:cxn>
                <a:cxn ang="0">
                  <a:pos x="99" y="355"/>
                </a:cxn>
                <a:cxn ang="0">
                  <a:pos x="117" y="345"/>
                </a:cxn>
                <a:cxn ang="0">
                  <a:pos x="136" y="335"/>
                </a:cxn>
                <a:cxn ang="0">
                  <a:pos x="153" y="323"/>
                </a:cxn>
                <a:cxn ang="0">
                  <a:pos x="169" y="309"/>
                </a:cxn>
                <a:cxn ang="0">
                  <a:pos x="185" y="294"/>
                </a:cxn>
                <a:cxn ang="0">
                  <a:pos x="201" y="279"/>
                </a:cxn>
                <a:cxn ang="0">
                  <a:pos x="216" y="262"/>
                </a:cxn>
                <a:cxn ang="0">
                  <a:pos x="229" y="243"/>
                </a:cxn>
                <a:cxn ang="0">
                  <a:pos x="242" y="225"/>
                </a:cxn>
                <a:cxn ang="0">
                  <a:pos x="253" y="205"/>
                </a:cxn>
                <a:cxn ang="0">
                  <a:pos x="264" y="184"/>
                </a:cxn>
                <a:cxn ang="0">
                  <a:pos x="273" y="163"/>
                </a:cxn>
                <a:cxn ang="0">
                  <a:pos x="282" y="142"/>
                </a:cxn>
                <a:cxn ang="0">
                  <a:pos x="288" y="119"/>
                </a:cxn>
                <a:cxn ang="0">
                  <a:pos x="294" y="96"/>
                </a:cxn>
                <a:cxn ang="0">
                  <a:pos x="299" y="72"/>
                </a:cxn>
                <a:cxn ang="0">
                  <a:pos x="302" y="48"/>
                </a:cxn>
                <a:cxn ang="0">
                  <a:pos x="305" y="25"/>
                </a:cxn>
                <a:cxn ang="0">
                  <a:pos x="306" y="0"/>
                </a:cxn>
                <a:cxn ang="0">
                  <a:pos x="564" y="0"/>
                </a:cxn>
                <a:cxn ang="0">
                  <a:pos x="563" y="25"/>
                </a:cxn>
                <a:cxn ang="0">
                  <a:pos x="561" y="48"/>
                </a:cxn>
                <a:cxn ang="0">
                  <a:pos x="558" y="72"/>
                </a:cxn>
                <a:cxn ang="0">
                  <a:pos x="553" y="96"/>
                </a:cxn>
                <a:cxn ang="0">
                  <a:pos x="547" y="119"/>
                </a:cxn>
                <a:cxn ang="0">
                  <a:pos x="540" y="142"/>
                </a:cxn>
                <a:cxn ang="0">
                  <a:pos x="531" y="163"/>
                </a:cxn>
                <a:cxn ang="0">
                  <a:pos x="522" y="184"/>
                </a:cxn>
                <a:cxn ang="0">
                  <a:pos x="512" y="205"/>
                </a:cxn>
                <a:cxn ang="0">
                  <a:pos x="500" y="225"/>
                </a:cxn>
                <a:cxn ang="0">
                  <a:pos x="487" y="243"/>
                </a:cxn>
                <a:cxn ang="0">
                  <a:pos x="474" y="262"/>
                </a:cxn>
                <a:cxn ang="0">
                  <a:pos x="459" y="279"/>
                </a:cxn>
                <a:cxn ang="0">
                  <a:pos x="444" y="294"/>
                </a:cxn>
                <a:cxn ang="0">
                  <a:pos x="428" y="309"/>
                </a:cxn>
                <a:cxn ang="0">
                  <a:pos x="411" y="323"/>
                </a:cxn>
                <a:cxn ang="0">
                  <a:pos x="394" y="335"/>
                </a:cxn>
                <a:cxn ang="0">
                  <a:pos x="376" y="345"/>
                </a:cxn>
                <a:cxn ang="0">
                  <a:pos x="357" y="355"/>
                </a:cxn>
                <a:cxn ang="0">
                  <a:pos x="338" y="363"/>
                </a:cxn>
                <a:cxn ang="0">
                  <a:pos x="319" y="370"/>
                </a:cxn>
                <a:cxn ang="0">
                  <a:pos x="299" y="375"/>
                </a:cxn>
                <a:cxn ang="0">
                  <a:pos x="279" y="379"/>
                </a:cxn>
                <a:cxn ang="0">
                  <a:pos x="259" y="381"/>
                </a:cxn>
                <a:cxn ang="0">
                  <a:pos x="0" y="381"/>
                </a:cxn>
              </a:cxnLst>
              <a:rect l="0" t="0" r="r" b="b"/>
              <a:pathLst>
                <a:path w="565" h="382">
                  <a:moveTo>
                    <a:pt x="0" y="381"/>
                  </a:moveTo>
                  <a:lnTo>
                    <a:pt x="20" y="379"/>
                  </a:lnTo>
                  <a:lnTo>
                    <a:pt x="41" y="375"/>
                  </a:lnTo>
                  <a:lnTo>
                    <a:pt x="60" y="370"/>
                  </a:lnTo>
                  <a:lnTo>
                    <a:pt x="79" y="363"/>
                  </a:lnTo>
                  <a:lnTo>
                    <a:pt x="99" y="355"/>
                  </a:lnTo>
                  <a:lnTo>
                    <a:pt x="117" y="345"/>
                  </a:lnTo>
                  <a:lnTo>
                    <a:pt x="136" y="335"/>
                  </a:lnTo>
                  <a:lnTo>
                    <a:pt x="153" y="323"/>
                  </a:lnTo>
                  <a:lnTo>
                    <a:pt x="169" y="309"/>
                  </a:lnTo>
                  <a:lnTo>
                    <a:pt x="185" y="294"/>
                  </a:lnTo>
                  <a:lnTo>
                    <a:pt x="201" y="279"/>
                  </a:lnTo>
                  <a:lnTo>
                    <a:pt x="216" y="262"/>
                  </a:lnTo>
                  <a:lnTo>
                    <a:pt x="229" y="243"/>
                  </a:lnTo>
                  <a:lnTo>
                    <a:pt x="242" y="225"/>
                  </a:lnTo>
                  <a:lnTo>
                    <a:pt x="253" y="205"/>
                  </a:lnTo>
                  <a:lnTo>
                    <a:pt x="264" y="184"/>
                  </a:lnTo>
                  <a:lnTo>
                    <a:pt x="273" y="163"/>
                  </a:lnTo>
                  <a:lnTo>
                    <a:pt x="282" y="142"/>
                  </a:lnTo>
                  <a:lnTo>
                    <a:pt x="288" y="119"/>
                  </a:lnTo>
                  <a:lnTo>
                    <a:pt x="294" y="96"/>
                  </a:lnTo>
                  <a:lnTo>
                    <a:pt x="299" y="72"/>
                  </a:lnTo>
                  <a:lnTo>
                    <a:pt x="302" y="48"/>
                  </a:lnTo>
                  <a:lnTo>
                    <a:pt x="305" y="25"/>
                  </a:lnTo>
                  <a:lnTo>
                    <a:pt x="306" y="0"/>
                  </a:lnTo>
                  <a:lnTo>
                    <a:pt x="564" y="0"/>
                  </a:lnTo>
                  <a:lnTo>
                    <a:pt x="563" y="25"/>
                  </a:lnTo>
                  <a:lnTo>
                    <a:pt x="561" y="48"/>
                  </a:lnTo>
                  <a:lnTo>
                    <a:pt x="558" y="72"/>
                  </a:lnTo>
                  <a:lnTo>
                    <a:pt x="553" y="96"/>
                  </a:lnTo>
                  <a:lnTo>
                    <a:pt x="547" y="119"/>
                  </a:lnTo>
                  <a:lnTo>
                    <a:pt x="540" y="142"/>
                  </a:lnTo>
                  <a:lnTo>
                    <a:pt x="531" y="163"/>
                  </a:lnTo>
                  <a:lnTo>
                    <a:pt x="522" y="184"/>
                  </a:lnTo>
                  <a:lnTo>
                    <a:pt x="512" y="205"/>
                  </a:lnTo>
                  <a:lnTo>
                    <a:pt x="500" y="225"/>
                  </a:lnTo>
                  <a:lnTo>
                    <a:pt x="487" y="243"/>
                  </a:lnTo>
                  <a:lnTo>
                    <a:pt x="474" y="262"/>
                  </a:lnTo>
                  <a:lnTo>
                    <a:pt x="459" y="279"/>
                  </a:lnTo>
                  <a:lnTo>
                    <a:pt x="444" y="294"/>
                  </a:lnTo>
                  <a:lnTo>
                    <a:pt x="428" y="309"/>
                  </a:lnTo>
                  <a:lnTo>
                    <a:pt x="411" y="323"/>
                  </a:lnTo>
                  <a:lnTo>
                    <a:pt x="394" y="335"/>
                  </a:lnTo>
                  <a:lnTo>
                    <a:pt x="376" y="345"/>
                  </a:lnTo>
                  <a:lnTo>
                    <a:pt x="357" y="355"/>
                  </a:lnTo>
                  <a:lnTo>
                    <a:pt x="338" y="363"/>
                  </a:lnTo>
                  <a:lnTo>
                    <a:pt x="319" y="370"/>
                  </a:lnTo>
                  <a:lnTo>
                    <a:pt x="299" y="375"/>
                  </a:lnTo>
                  <a:lnTo>
                    <a:pt x="279" y="379"/>
                  </a:lnTo>
                  <a:lnTo>
                    <a:pt x="259" y="381"/>
                  </a:lnTo>
                  <a:lnTo>
                    <a:pt x="0" y="381"/>
                  </a:lnTo>
                </a:path>
              </a:pathLst>
            </a:custGeom>
            <a:solidFill>
              <a:srgbClr val="00CECE"/>
            </a:solidFill>
            <a:ln w="12700" cap="rnd" cmpd="sng">
              <a:solidFill>
                <a:srgbClr val="000000"/>
              </a:solidFill>
              <a:prstDash val="solid"/>
              <a:round/>
              <a:headEnd type="none" w="med" len="med"/>
              <a:tailEnd type="none" w="med" len="med"/>
            </a:ln>
            <a:effectLst/>
          </p:spPr>
          <p:txBody>
            <a:bodyPr/>
            <a:lstStyle/>
            <a:p>
              <a:endParaRPr lang="en-US"/>
            </a:p>
          </p:txBody>
        </p:sp>
      </p:grpSp>
      <p:sp>
        <p:nvSpPr>
          <p:cNvPr id="4109" name="Rectangle 13"/>
          <p:cNvSpPr>
            <a:spLocks noChangeArrowheads="1"/>
          </p:cNvSpPr>
          <p:nvPr/>
        </p:nvSpPr>
        <p:spPr bwMode="auto">
          <a:xfrm>
            <a:off x="366713" y="5424488"/>
            <a:ext cx="2820987" cy="1549400"/>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ffectLst>
                  <a:outerShdw blurRad="38100" dist="38100" dir="2700000" algn="tl">
                    <a:srgbClr val="000000"/>
                  </a:outerShdw>
                </a:effectLst>
                <a:latin typeface="Arial" charset="0"/>
                <a:ea typeface="宋体" pitchFamily="2" charset="-122"/>
              </a:rPr>
              <a:t>Data Structures</a:t>
            </a:r>
          </a:p>
          <a:p>
            <a:r>
              <a:rPr lang="en-US" altLang="zh-CN" b="1">
                <a:solidFill>
                  <a:schemeClr val="tx1"/>
                </a:solidFill>
                <a:effectLst>
                  <a:outerShdw blurRad="38100" dist="38100" dir="2700000" algn="tl">
                    <a:srgbClr val="000000"/>
                  </a:outerShdw>
                </a:effectLst>
                <a:latin typeface="Arial" charset="0"/>
                <a:ea typeface="宋体" pitchFamily="2" charset="-122"/>
              </a:rPr>
              <a:t>and Other Objects</a:t>
            </a:r>
          </a:p>
          <a:p>
            <a:r>
              <a:rPr lang="en-US" altLang="zh-CN" b="1">
                <a:solidFill>
                  <a:schemeClr val="tx1"/>
                </a:solidFill>
                <a:effectLst>
                  <a:outerShdw blurRad="38100" dist="38100" dir="2700000" algn="tl">
                    <a:srgbClr val="000000"/>
                  </a:outerShdw>
                </a:effectLst>
                <a:latin typeface="Arial" charset="0"/>
                <a:ea typeface="宋体" pitchFamily="2" charset="-122"/>
              </a:rPr>
              <a:t>Using C++</a:t>
            </a:r>
          </a:p>
          <a:p>
            <a:pPr eaLnBrk="1"/>
            <a:endParaRPr lang="zh-CN" altLang="en-US" b="1">
              <a:solidFill>
                <a:schemeClr val="tx1"/>
              </a:solidFill>
              <a:effectLst>
                <a:outerShdw blurRad="38100" dist="38100" dir="2700000" algn="tl">
                  <a:srgbClr val="000000"/>
                </a:outerShdw>
              </a:effectLst>
              <a:latin typeface="Arial" charset="0"/>
              <a:ea typeface="宋体"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55299"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55300"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55301"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5302"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55303"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55304"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Make a recursive call to solve the smaller problem.</a:t>
            </a:r>
          </a:p>
        </p:txBody>
      </p:sp>
      <p:pic>
        <p:nvPicPr>
          <p:cNvPr id="55305"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55413" name="Group 117"/>
          <p:cNvGrpSpPr>
            <a:grpSpLocks/>
          </p:cNvGrpSpPr>
          <p:nvPr/>
        </p:nvGrpSpPr>
        <p:grpSpPr bwMode="auto">
          <a:xfrm>
            <a:off x="7285038" y="5761038"/>
            <a:ext cx="981075" cy="582612"/>
            <a:chOff x="4589" y="3629"/>
            <a:chExt cx="618" cy="367"/>
          </a:xfrm>
        </p:grpSpPr>
        <p:grpSp>
          <p:nvGrpSpPr>
            <p:cNvPr id="55402" name="Group 106"/>
            <p:cNvGrpSpPr>
              <a:grpSpLocks/>
            </p:cNvGrpSpPr>
            <p:nvPr/>
          </p:nvGrpSpPr>
          <p:grpSpPr bwMode="auto">
            <a:xfrm>
              <a:off x="4589" y="3738"/>
              <a:ext cx="618" cy="258"/>
              <a:chOff x="4589" y="3738"/>
              <a:chExt cx="618" cy="258"/>
            </a:xfrm>
          </p:grpSpPr>
          <p:sp>
            <p:nvSpPr>
              <p:cNvPr id="55306" name="Freeform 10"/>
              <p:cNvSpPr>
                <a:spLocks/>
              </p:cNvSpPr>
              <p:nvPr/>
            </p:nvSpPr>
            <p:spPr bwMode="auto">
              <a:xfrm>
                <a:off x="4989" y="3745"/>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07" name="Freeform 11"/>
              <p:cNvSpPr>
                <a:spLocks/>
              </p:cNvSpPr>
              <p:nvPr/>
            </p:nvSpPr>
            <p:spPr bwMode="auto">
              <a:xfrm>
                <a:off x="4590" y="3743"/>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55308" name="Freeform 12"/>
              <p:cNvSpPr>
                <a:spLocks/>
              </p:cNvSpPr>
              <p:nvPr/>
            </p:nvSpPr>
            <p:spPr bwMode="auto">
              <a:xfrm>
                <a:off x="4838" y="3913"/>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09" name="Freeform 13"/>
              <p:cNvSpPr>
                <a:spLocks/>
              </p:cNvSpPr>
              <p:nvPr/>
            </p:nvSpPr>
            <p:spPr bwMode="auto">
              <a:xfrm>
                <a:off x="4924" y="3921"/>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10" name="Freeform 14"/>
              <p:cNvSpPr>
                <a:spLocks/>
              </p:cNvSpPr>
              <p:nvPr/>
            </p:nvSpPr>
            <p:spPr bwMode="auto">
              <a:xfrm>
                <a:off x="4925" y="3926"/>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11" name="Freeform 15"/>
              <p:cNvSpPr>
                <a:spLocks/>
              </p:cNvSpPr>
              <p:nvPr/>
            </p:nvSpPr>
            <p:spPr bwMode="auto">
              <a:xfrm>
                <a:off x="5037" y="3937"/>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12" name="Freeform 16"/>
              <p:cNvSpPr>
                <a:spLocks/>
              </p:cNvSpPr>
              <p:nvPr/>
            </p:nvSpPr>
            <p:spPr bwMode="auto">
              <a:xfrm>
                <a:off x="5076" y="3844"/>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13" name="Freeform 17"/>
              <p:cNvSpPr>
                <a:spLocks/>
              </p:cNvSpPr>
              <p:nvPr/>
            </p:nvSpPr>
            <p:spPr bwMode="auto">
              <a:xfrm>
                <a:off x="5082" y="3850"/>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14" name="Freeform 18"/>
              <p:cNvSpPr>
                <a:spLocks/>
              </p:cNvSpPr>
              <p:nvPr/>
            </p:nvSpPr>
            <p:spPr bwMode="auto">
              <a:xfrm>
                <a:off x="5087" y="3884"/>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15" name="Freeform 19"/>
              <p:cNvSpPr>
                <a:spLocks/>
              </p:cNvSpPr>
              <p:nvPr/>
            </p:nvSpPr>
            <p:spPr bwMode="auto">
              <a:xfrm>
                <a:off x="5099" y="3860"/>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16" name="Freeform 20"/>
              <p:cNvSpPr>
                <a:spLocks/>
              </p:cNvSpPr>
              <p:nvPr/>
            </p:nvSpPr>
            <p:spPr bwMode="auto">
              <a:xfrm>
                <a:off x="5084" y="3891"/>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17" name="Freeform 21"/>
              <p:cNvSpPr>
                <a:spLocks/>
              </p:cNvSpPr>
              <p:nvPr/>
            </p:nvSpPr>
            <p:spPr bwMode="auto">
              <a:xfrm>
                <a:off x="5099" y="3913"/>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18" name="Freeform 22"/>
              <p:cNvSpPr>
                <a:spLocks/>
              </p:cNvSpPr>
              <p:nvPr/>
            </p:nvSpPr>
            <p:spPr bwMode="auto">
              <a:xfrm>
                <a:off x="5069" y="3826"/>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19" name="Freeform 23"/>
              <p:cNvSpPr>
                <a:spLocks/>
              </p:cNvSpPr>
              <p:nvPr/>
            </p:nvSpPr>
            <p:spPr bwMode="auto">
              <a:xfrm>
                <a:off x="4742" y="3849"/>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20" name="Freeform 24"/>
              <p:cNvSpPr>
                <a:spLocks/>
              </p:cNvSpPr>
              <p:nvPr/>
            </p:nvSpPr>
            <p:spPr bwMode="auto">
              <a:xfrm>
                <a:off x="4748" y="3854"/>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21" name="Freeform 25"/>
              <p:cNvSpPr>
                <a:spLocks/>
              </p:cNvSpPr>
              <p:nvPr/>
            </p:nvSpPr>
            <p:spPr bwMode="auto">
              <a:xfrm>
                <a:off x="4729" y="3824"/>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22" name="Freeform 26"/>
              <p:cNvSpPr>
                <a:spLocks/>
              </p:cNvSpPr>
              <p:nvPr/>
            </p:nvSpPr>
            <p:spPr bwMode="auto">
              <a:xfrm>
                <a:off x="4752" y="3865"/>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23" name="Freeform 27"/>
              <p:cNvSpPr>
                <a:spLocks/>
              </p:cNvSpPr>
              <p:nvPr/>
            </p:nvSpPr>
            <p:spPr bwMode="auto">
              <a:xfrm>
                <a:off x="4764" y="3885"/>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24" name="Freeform 28"/>
              <p:cNvSpPr>
                <a:spLocks/>
              </p:cNvSpPr>
              <p:nvPr/>
            </p:nvSpPr>
            <p:spPr bwMode="auto">
              <a:xfrm>
                <a:off x="4766" y="3863"/>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25" name="Freeform 29"/>
              <p:cNvSpPr>
                <a:spLocks/>
              </p:cNvSpPr>
              <p:nvPr/>
            </p:nvSpPr>
            <p:spPr bwMode="auto">
              <a:xfrm>
                <a:off x="4751" y="3912"/>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26" name="Freeform 30"/>
              <p:cNvSpPr>
                <a:spLocks/>
              </p:cNvSpPr>
              <p:nvPr/>
            </p:nvSpPr>
            <p:spPr bwMode="auto">
              <a:xfrm>
                <a:off x="4787" y="3907"/>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27" name="Freeform 31"/>
              <p:cNvSpPr>
                <a:spLocks/>
              </p:cNvSpPr>
              <p:nvPr/>
            </p:nvSpPr>
            <p:spPr bwMode="auto">
              <a:xfrm>
                <a:off x="4954" y="3752"/>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28" name="Freeform 32"/>
              <p:cNvSpPr>
                <a:spLocks/>
              </p:cNvSpPr>
              <p:nvPr/>
            </p:nvSpPr>
            <p:spPr bwMode="auto">
              <a:xfrm>
                <a:off x="4727" y="3791"/>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29" name="Freeform 33"/>
              <p:cNvSpPr>
                <a:spLocks/>
              </p:cNvSpPr>
              <p:nvPr/>
            </p:nvSpPr>
            <p:spPr bwMode="auto">
              <a:xfrm>
                <a:off x="4613" y="3872"/>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30" name="Freeform 34"/>
              <p:cNvSpPr>
                <a:spLocks/>
              </p:cNvSpPr>
              <p:nvPr/>
            </p:nvSpPr>
            <p:spPr bwMode="auto">
              <a:xfrm>
                <a:off x="4616" y="3902"/>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31" name="Freeform 35"/>
              <p:cNvSpPr>
                <a:spLocks/>
              </p:cNvSpPr>
              <p:nvPr/>
            </p:nvSpPr>
            <p:spPr bwMode="auto">
              <a:xfrm>
                <a:off x="4598" y="3900"/>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32" name="Freeform 36"/>
              <p:cNvSpPr>
                <a:spLocks/>
              </p:cNvSpPr>
              <p:nvPr/>
            </p:nvSpPr>
            <p:spPr bwMode="auto">
              <a:xfrm>
                <a:off x="4593" y="3872"/>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33" name="Freeform 37"/>
              <p:cNvSpPr>
                <a:spLocks/>
              </p:cNvSpPr>
              <p:nvPr/>
            </p:nvSpPr>
            <p:spPr bwMode="auto">
              <a:xfrm>
                <a:off x="4592" y="3916"/>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34" name="Freeform 38"/>
              <p:cNvSpPr>
                <a:spLocks/>
              </p:cNvSpPr>
              <p:nvPr/>
            </p:nvSpPr>
            <p:spPr bwMode="auto">
              <a:xfrm>
                <a:off x="4679" y="3867"/>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55335" name="Freeform 39"/>
              <p:cNvSpPr>
                <a:spLocks/>
              </p:cNvSpPr>
              <p:nvPr/>
            </p:nvSpPr>
            <p:spPr bwMode="auto">
              <a:xfrm>
                <a:off x="4682" y="3875"/>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36" name="Freeform 40"/>
              <p:cNvSpPr>
                <a:spLocks/>
              </p:cNvSpPr>
              <p:nvPr/>
            </p:nvSpPr>
            <p:spPr bwMode="auto">
              <a:xfrm>
                <a:off x="4652" y="3816"/>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37" name="Freeform 41"/>
              <p:cNvSpPr>
                <a:spLocks/>
              </p:cNvSpPr>
              <p:nvPr/>
            </p:nvSpPr>
            <p:spPr bwMode="auto">
              <a:xfrm>
                <a:off x="4652" y="3815"/>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38" name="Freeform 42"/>
              <p:cNvSpPr>
                <a:spLocks/>
              </p:cNvSpPr>
              <p:nvPr/>
            </p:nvSpPr>
            <p:spPr bwMode="auto">
              <a:xfrm>
                <a:off x="5188" y="3822"/>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39" name="Freeform 43"/>
              <p:cNvSpPr>
                <a:spLocks/>
              </p:cNvSpPr>
              <p:nvPr/>
            </p:nvSpPr>
            <p:spPr bwMode="auto">
              <a:xfrm>
                <a:off x="5030" y="3764"/>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40" name="Freeform 44"/>
              <p:cNvSpPr>
                <a:spLocks/>
              </p:cNvSpPr>
              <p:nvPr/>
            </p:nvSpPr>
            <p:spPr bwMode="auto">
              <a:xfrm>
                <a:off x="4833" y="3741"/>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41" name="Freeform 45"/>
              <p:cNvSpPr>
                <a:spLocks/>
              </p:cNvSpPr>
              <p:nvPr/>
            </p:nvSpPr>
            <p:spPr bwMode="auto">
              <a:xfrm>
                <a:off x="4842" y="3745"/>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42" name="Freeform 46"/>
              <p:cNvSpPr>
                <a:spLocks/>
              </p:cNvSpPr>
              <p:nvPr/>
            </p:nvSpPr>
            <p:spPr bwMode="auto">
              <a:xfrm>
                <a:off x="4856" y="3750"/>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43" name="Freeform 47"/>
              <p:cNvSpPr>
                <a:spLocks/>
              </p:cNvSpPr>
              <p:nvPr/>
            </p:nvSpPr>
            <p:spPr bwMode="auto">
              <a:xfrm>
                <a:off x="4972" y="3775"/>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44" name="Freeform 48"/>
              <p:cNvSpPr>
                <a:spLocks/>
              </p:cNvSpPr>
              <p:nvPr/>
            </p:nvSpPr>
            <p:spPr bwMode="auto">
              <a:xfrm>
                <a:off x="5135" y="3836"/>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45" name="Freeform 49"/>
              <p:cNvSpPr>
                <a:spLocks/>
              </p:cNvSpPr>
              <p:nvPr/>
            </p:nvSpPr>
            <p:spPr bwMode="auto">
              <a:xfrm>
                <a:off x="5148" y="3885"/>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46" name="Freeform 50"/>
              <p:cNvSpPr>
                <a:spLocks/>
              </p:cNvSpPr>
              <p:nvPr/>
            </p:nvSpPr>
            <p:spPr bwMode="auto">
              <a:xfrm>
                <a:off x="4820" y="3845"/>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47" name="Freeform 51"/>
              <p:cNvSpPr>
                <a:spLocks/>
              </p:cNvSpPr>
              <p:nvPr/>
            </p:nvSpPr>
            <p:spPr bwMode="auto">
              <a:xfrm>
                <a:off x="4832" y="3927"/>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48" name="Freeform 52"/>
              <p:cNvSpPr>
                <a:spLocks/>
              </p:cNvSpPr>
              <p:nvPr/>
            </p:nvSpPr>
            <p:spPr bwMode="auto">
              <a:xfrm>
                <a:off x="5090" y="3789"/>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49" name="Freeform 53"/>
              <p:cNvSpPr>
                <a:spLocks/>
              </p:cNvSpPr>
              <p:nvPr/>
            </p:nvSpPr>
            <p:spPr bwMode="auto">
              <a:xfrm>
                <a:off x="5165" y="3872"/>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0" name="Freeform 54"/>
              <p:cNvSpPr>
                <a:spLocks/>
              </p:cNvSpPr>
              <p:nvPr/>
            </p:nvSpPr>
            <p:spPr bwMode="auto">
              <a:xfrm>
                <a:off x="5193" y="3843"/>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1" name="Freeform 55"/>
              <p:cNvSpPr>
                <a:spLocks/>
              </p:cNvSpPr>
              <p:nvPr/>
            </p:nvSpPr>
            <p:spPr bwMode="auto">
              <a:xfrm>
                <a:off x="5054" y="3742"/>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2" name="Freeform 56"/>
              <p:cNvSpPr>
                <a:spLocks/>
              </p:cNvSpPr>
              <p:nvPr/>
            </p:nvSpPr>
            <p:spPr bwMode="auto">
              <a:xfrm>
                <a:off x="4908" y="3828"/>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3" name="Freeform 57"/>
              <p:cNvSpPr>
                <a:spLocks/>
              </p:cNvSpPr>
              <p:nvPr/>
            </p:nvSpPr>
            <p:spPr bwMode="auto">
              <a:xfrm>
                <a:off x="4778" y="3814"/>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4" name="Freeform 58"/>
              <p:cNvSpPr>
                <a:spLocks/>
              </p:cNvSpPr>
              <p:nvPr/>
            </p:nvSpPr>
            <p:spPr bwMode="auto">
              <a:xfrm>
                <a:off x="4604" y="3876"/>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5" name="Freeform 59"/>
              <p:cNvSpPr>
                <a:spLocks/>
              </p:cNvSpPr>
              <p:nvPr/>
            </p:nvSpPr>
            <p:spPr bwMode="auto">
              <a:xfrm>
                <a:off x="4717" y="3839"/>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6" name="Freeform 60"/>
              <p:cNvSpPr>
                <a:spLocks/>
              </p:cNvSpPr>
              <p:nvPr/>
            </p:nvSpPr>
            <p:spPr bwMode="auto">
              <a:xfrm>
                <a:off x="4624" y="3785"/>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7" name="Freeform 61"/>
              <p:cNvSpPr>
                <a:spLocks/>
              </p:cNvSpPr>
              <p:nvPr/>
            </p:nvSpPr>
            <p:spPr bwMode="auto">
              <a:xfrm>
                <a:off x="5149" y="3821"/>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58" name="Freeform 62"/>
              <p:cNvSpPr>
                <a:spLocks/>
              </p:cNvSpPr>
              <p:nvPr/>
            </p:nvSpPr>
            <p:spPr bwMode="auto">
              <a:xfrm>
                <a:off x="4983" y="3846"/>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59" name="Freeform 63"/>
              <p:cNvSpPr>
                <a:spLocks/>
              </p:cNvSpPr>
              <p:nvPr/>
            </p:nvSpPr>
            <p:spPr bwMode="auto">
              <a:xfrm>
                <a:off x="4819" y="3833"/>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60" name="Freeform 64"/>
              <p:cNvSpPr>
                <a:spLocks/>
              </p:cNvSpPr>
              <p:nvPr/>
            </p:nvSpPr>
            <p:spPr bwMode="auto">
              <a:xfrm>
                <a:off x="4673" y="3786"/>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61" name="Freeform 65"/>
              <p:cNvSpPr>
                <a:spLocks/>
              </p:cNvSpPr>
              <p:nvPr/>
            </p:nvSpPr>
            <p:spPr bwMode="auto">
              <a:xfrm>
                <a:off x="5090" y="3789"/>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2" name="Freeform 66"/>
              <p:cNvSpPr>
                <a:spLocks/>
              </p:cNvSpPr>
              <p:nvPr/>
            </p:nvSpPr>
            <p:spPr bwMode="auto">
              <a:xfrm>
                <a:off x="4963" y="3738"/>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3" name="Freeform 67"/>
              <p:cNvSpPr>
                <a:spLocks/>
              </p:cNvSpPr>
              <p:nvPr/>
            </p:nvSpPr>
            <p:spPr bwMode="auto">
              <a:xfrm>
                <a:off x="5084" y="3853"/>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4" name="Freeform 68"/>
              <p:cNvSpPr>
                <a:spLocks/>
              </p:cNvSpPr>
              <p:nvPr/>
            </p:nvSpPr>
            <p:spPr bwMode="auto">
              <a:xfrm>
                <a:off x="5085" y="3852"/>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5" name="Freeform 69"/>
              <p:cNvSpPr>
                <a:spLocks/>
              </p:cNvSpPr>
              <p:nvPr/>
            </p:nvSpPr>
            <p:spPr bwMode="auto">
              <a:xfrm>
                <a:off x="5046" y="3818"/>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6" name="Freeform 70"/>
              <p:cNvSpPr>
                <a:spLocks/>
              </p:cNvSpPr>
              <p:nvPr/>
            </p:nvSpPr>
            <p:spPr bwMode="auto">
              <a:xfrm>
                <a:off x="5055" y="3836"/>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7" name="Freeform 71"/>
              <p:cNvSpPr>
                <a:spLocks/>
              </p:cNvSpPr>
              <p:nvPr/>
            </p:nvSpPr>
            <p:spPr bwMode="auto">
              <a:xfrm>
                <a:off x="5107" y="3943"/>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8" name="Freeform 72"/>
              <p:cNvSpPr>
                <a:spLocks/>
              </p:cNvSpPr>
              <p:nvPr/>
            </p:nvSpPr>
            <p:spPr bwMode="auto">
              <a:xfrm>
                <a:off x="5099" y="3896"/>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9" name="Freeform 73"/>
              <p:cNvSpPr>
                <a:spLocks/>
              </p:cNvSpPr>
              <p:nvPr/>
            </p:nvSpPr>
            <p:spPr bwMode="auto">
              <a:xfrm>
                <a:off x="5094" y="3896"/>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0" name="Freeform 74"/>
              <p:cNvSpPr>
                <a:spLocks/>
              </p:cNvSpPr>
              <p:nvPr/>
            </p:nvSpPr>
            <p:spPr bwMode="auto">
              <a:xfrm>
                <a:off x="4740" y="3782"/>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1" name="Freeform 75"/>
              <p:cNvSpPr>
                <a:spLocks/>
              </p:cNvSpPr>
              <p:nvPr/>
            </p:nvSpPr>
            <p:spPr bwMode="auto">
              <a:xfrm>
                <a:off x="4882" y="3763"/>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2" name="Freeform 76"/>
              <p:cNvSpPr>
                <a:spLocks/>
              </p:cNvSpPr>
              <p:nvPr/>
            </p:nvSpPr>
            <p:spPr bwMode="auto">
              <a:xfrm>
                <a:off x="4987" y="3760"/>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3" name="Freeform 77"/>
              <p:cNvSpPr>
                <a:spLocks/>
              </p:cNvSpPr>
              <p:nvPr/>
            </p:nvSpPr>
            <p:spPr bwMode="auto">
              <a:xfrm>
                <a:off x="5031" y="3764"/>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4" name="Freeform 78"/>
              <p:cNvSpPr>
                <a:spLocks/>
              </p:cNvSpPr>
              <p:nvPr/>
            </p:nvSpPr>
            <p:spPr bwMode="auto">
              <a:xfrm>
                <a:off x="5022" y="3764"/>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5" name="Freeform 79"/>
              <p:cNvSpPr>
                <a:spLocks/>
              </p:cNvSpPr>
              <p:nvPr/>
            </p:nvSpPr>
            <p:spPr bwMode="auto">
              <a:xfrm>
                <a:off x="4589" y="3785"/>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6" name="Freeform 80"/>
              <p:cNvSpPr>
                <a:spLocks/>
              </p:cNvSpPr>
              <p:nvPr/>
            </p:nvSpPr>
            <p:spPr bwMode="auto">
              <a:xfrm>
                <a:off x="4701" y="3818"/>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7" name="Freeform 81"/>
              <p:cNvSpPr>
                <a:spLocks/>
              </p:cNvSpPr>
              <p:nvPr/>
            </p:nvSpPr>
            <p:spPr bwMode="auto">
              <a:xfrm>
                <a:off x="4737" y="3838"/>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8" name="Freeform 82"/>
              <p:cNvSpPr>
                <a:spLocks/>
              </p:cNvSpPr>
              <p:nvPr/>
            </p:nvSpPr>
            <p:spPr bwMode="auto">
              <a:xfrm>
                <a:off x="4782" y="3942"/>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9" name="Freeform 83"/>
              <p:cNvSpPr>
                <a:spLocks/>
              </p:cNvSpPr>
              <p:nvPr/>
            </p:nvSpPr>
            <p:spPr bwMode="auto">
              <a:xfrm>
                <a:off x="4758" y="3857"/>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0" name="Freeform 84"/>
              <p:cNvSpPr>
                <a:spLocks/>
              </p:cNvSpPr>
              <p:nvPr/>
            </p:nvSpPr>
            <p:spPr bwMode="auto">
              <a:xfrm>
                <a:off x="4750" y="3860"/>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1" name="Freeform 85"/>
              <p:cNvSpPr>
                <a:spLocks/>
              </p:cNvSpPr>
              <p:nvPr/>
            </p:nvSpPr>
            <p:spPr bwMode="auto">
              <a:xfrm>
                <a:off x="4775" y="3902"/>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2" name="Freeform 86"/>
              <p:cNvSpPr>
                <a:spLocks/>
              </p:cNvSpPr>
              <p:nvPr/>
            </p:nvSpPr>
            <p:spPr bwMode="auto">
              <a:xfrm>
                <a:off x="4767" y="3902"/>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3" name="Freeform 87"/>
              <p:cNvSpPr>
                <a:spLocks/>
              </p:cNvSpPr>
              <p:nvPr/>
            </p:nvSpPr>
            <p:spPr bwMode="auto">
              <a:xfrm>
                <a:off x="4789" y="3914"/>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4" name="Freeform 88"/>
              <p:cNvSpPr>
                <a:spLocks/>
              </p:cNvSpPr>
              <p:nvPr/>
            </p:nvSpPr>
            <p:spPr bwMode="auto">
              <a:xfrm>
                <a:off x="4755" y="3916"/>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5" name="Freeform 89"/>
              <p:cNvSpPr>
                <a:spLocks/>
              </p:cNvSpPr>
              <p:nvPr/>
            </p:nvSpPr>
            <p:spPr bwMode="auto">
              <a:xfrm>
                <a:off x="4596" y="3967"/>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6" name="Freeform 90"/>
              <p:cNvSpPr>
                <a:spLocks/>
              </p:cNvSpPr>
              <p:nvPr/>
            </p:nvSpPr>
            <p:spPr bwMode="auto">
              <a:xfrm>
                <a:off x="4671" y="3862"/>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7" name="Freeform 91"/>
              <p:cNvSpPr>
                <a:spLocks/>
              </p:cNvSpPr>
              <p:nvPr/>
            </p:nvSpPr>
            <p:spPr bwMode="auto">
              <a:xfrm>
                <a:off x="4638" y="3946"/>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8" name="Freeform 92"/>
              <p:cNvSpPr>
                <a:spLocks/>
              </p:cNvSpPr>
              <p:nvPr/>
            </p:nvSpPr>
            <p:spPr bwMode="auto">
              <a:xfrm>
                <a:off x="4591" y="3872"/>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9" name="Freeform 93"/>
              <p:cNvSpPr>
                <a:spLocks/>
              </p:cNvSpPr>
              <p:nvPr/>
            </p:nvSpPr>
            <p:spPr bwMode="auto">
              <a:xfrm>
                <a:off x="4613" y="3873"/>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0" name="Freeform 94"/>
              <p:cNvSpPr>
                <a:spLocks/>
              </p:cNvSpPr>
              <p:nvPr/>
            </p:nvSpPr>
            <p:spPr bwMode="auto">
              <a:xfrm>
                <a:off x="4592" y="3891"/>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1" name="Freeform 95"/>
              <p:cNvSpPr>
                <a:spLocks/>
              </p:cNvSpPr>
              <p:nvPr/>
            </p:nvSpPr>
            <p:spPr bwMode="auto">
              <a:xfrm>
                <a:off x="4649" y="3810"/>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2" name="Freeform 96"/>
              <p:cNvSpPr>
                <a:spLocks/>
              </p:cNvSpPr>
              <p:nvPr/>
            </p:nvSpPr>
            <p:spPr bwMode="auto">
              <a:xfrm>
                <a:off x="4601" y="3846"/>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3" name="Freeform 97"/>
              <p:cNvSpPr>
                <a:spLocks/>
              </p:cNvSpPr>
              <p:nvPr/>
            </p:nvSpPr>
            <p:spPr bwMode="auto">
              <a:xfrm>
                <a:off x="5036" y="3791"/>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4" name="Freeform 98"/>
              <p:cNvSpPr>
                <a:spLocks/>
              </p:cNvSpPr>
              <p:nvPr/>
            </p:nvSpPr>
            <p:spPr bwMode="auto">
              <a:xfrm>
                <a:off x="4911" y="3796"/>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5" name="Freeform 99"/>
              <p:cNvSpPr>
                <a:spLocks/>
              </p:cNvSpPr>
              <p:nvPr/>
            </p:nvSpPr>
            <p:spPr bwMode="auto">
              <a:xfrm>
                <a:off x="4831" y="3946"/>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6" name="Freeform 100"/>
              <p:cNvSpPr>
                <a:spLocks/>
              </p:cNvSpPr>
              <p:nvPr/>
            </p:nvSpPr>
            <p:spPr bwMode="auto">
              <a:xfrm>
                <a:off x="4834" y="3914"/>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7" name="Freeform 101"/>
              <p:cNvSpPr>
                <a:spLocks/>
              </p:cNvSpPr>
              <p:nvPr/>
            </p:nvSpPr>
            <p:spPr bwMode="auto">
              <a:xfrm>
                <a:off x="5030" y="3923"/>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8" name="Freeform 102"/>
              <p:cNvSpPr>
                <a:spLocks/>
              </p:cNvSpPr>
              <p:nvPr/>
            </p:nvSpPr>
            <p:spPr bwMode="auto">
              <a:xfrm>
                <a:off x="4923" y="3921"/>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9" name="Freeform 103"/>
              <p:cNvSpPr>
                <a:spLocks/>
              </p:cNvSpPr>
              <p:nvPr/>
            </p:nvSpPr>
            <p:spPr bwMode="auto">
              <a:xfrm>
                <a:off x="4923" y="3933"/>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400" name="Freeform 104"/>
              <p:cNvSpPr>
                <a:spLocks/>
              </p:cNvSpPr>
              <p:nvPr/>
            </p:nvSpPr>
            <p:spPr bwMode="auto">
              <a:xfrm>
                <a:off x="4832" y="3739"/>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401" name="Freeform 105"/>
              <p:cNvSpPr>
                <a:spLocks/>
              </p:cNvSpPr>
              <p:nvPr/>
            </p:nvSpPr>
            <p:spPr bwMode="auto">
              <a:xfrm>
                <a:off x="4956" y="3953"/>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5411" name="Group 115"/>
            <p:cNvGrpSpPr>
              <a:grpSpLocks/>
            </p:cNvGrpSpPr>
            <p:nvPr/>
          </p:nvGrpSpPr>
          <p:grpSpPr bwMode="auto">
            <a:xfrm>
              <a:off x="5118" y="3629"/>
              <a:ext cx="62" cy="162"/>
              <a:chOff x="5118" y="3629"/>
              <a:chExt cx="62" cy="162"/>
            </a:xfrm>
          </p:grpSpPr>
          <p:sp>
            <p:nvSpPr>
              <p:cNvPr id="55403" name="Line 107"/>
              <p:cNvSpPr>
                <a:spLocks noChangeShapeType="1"/>
              </p:cNvSpPr>
              <p:nvPr/>
            </p:nvSpPr>
            <p:spPr bwMode="auto">
              <a:xfrm flipV="1">
                <a:off x="5148" y="3676"/>
                <a:ext cx="0" cy="115"/>
              </a:xfrm>
              <a:prstGeom prst="line">
                <a:avLst/>
              </a:prstGeom>
              <a:noFill/>
              <a:ln w="12700">
                <a:solidFill>
                  <a:schemeClr val="bg2"/>
                </a:solidFill>
                <a:round/>
                <a:headEnd/>
                <a:tailEnd/>
              </a:ln>
              <a:effectLst/>
            </p:spPr>
            <p:txBody>
              <a:bodyPr/>
              <a:lstStyle/>
              <a:p>
                <a:endParaRPr lang="en-US"/>
              </a:p>
            </p:txBody>
          </p:sp>
          <p:grpSp>
            <p:nvGrpSpPr>
              <p:cNvPr id="55410" name="Group 114"/>
              <p:cNvGrpSpPr>
                <a:grpSpLocks/>
              </p:cNvGrpSpPr>
              <p:nvPr/>
            </p:nvGrpSpPr>
            <p:grpSpPr bwMode="auto">
              <a:xfrm>
                <a:off x="5118" y="3629"/>
                <a:ext cx="62" cy="85"/>
                <a:chOff x="5118" y="3629"/>
                <a:chExt cx="62" cy="85"/>
              </a:xfrm>
            </p:grpSpPr>
            <p:sp>
              <p:nvSpPr>
                <p:cNvPr id="55404" name="Line 108"/>
                <p:cNvSpPr>
                  <a:spLocks noChangeShapeType="1"/>
                </p:cNvSpPr>
                <p:nvPr/>
              </p:nvSpPr>
              <p:spPr bwMode="auto">
                <a:xfrm>
                  <a:off x="5153" y="3676"/>
                  <a:ext cx="23" cy="20"/>
                </a:xfrm>
                <a:prstGeom prst="line">
                  <a:avLst/>
                </a:prstGeom>
                <a:noFill/>
                <a:ln w="12700">
                  <a:solidFill>
                    <a:schemeClr val="accent2"/>
                  </a:solidFill>
                  <a:round/>
                  <a:headEnd/>
                  <a:tailEnd/>
                </a:ln>
                <a:effectLst/>
              </p:spPr>
              <p:txBody>
                <a:bodyPr/>
                <a:lstStyle/>
                <a:p>
                  <a:endParaRPr lang="en-US"/>
                </a:p>
              </p:txBody>
            </p:sp>
            <p:sp>
              <p:nvSpPr>
                <p:cNvPr id="55405" name="Line 109"/>
                <p:cNvSpPr>
                  <a:spLocks noChangeShapeType="1"/>
                </p:cNvSpPr>
                <p:nvPr/>
              </p:nvSpPr>
              <p:spPr bwMode="auto">
                <a:xfrm>
                  <a:off x="5121" y="3650"/>
                  <a:ext cx="22" cy="21"/>
                </a:xfrm>
                <a:prstGeom prst="line">
                  <a:avLst/>
                </a:prstGeom>
                <a:noFill/>
                <a:ln w="12700">
                  <a:solidFill>
                    <a:schemeClr val="accent2"/>
                  </a:solidFill>
                  <a:round/>
                  <a:headEnd/>
                  <a:tailEnd/>
                </a:ln>
                <a:effectLst/>
              </p:spPr>
              <p:txBody>
                <a:bodyPr/>
                <a:lstStyle/>
                <a:p>
                  <a:endParaRPr lang="en-US"/>
                </a:p>
              </p:txBody>
            </p:sp>
            <p:sp>
              <p:nvSpPr>
                <p:cNvPr id="55406" name="Line 110"/>
                <p:cNvSpPr>
                  <a:spLocks noChangeShapeType="1"/>
                </p:cNvSpPr>
                <p:nvPr/>
              </p:nvSpPr>
              <p:spPr bwMode="auto">
                <a:xfrm flipV="1">
                  <a:off x="5132" y="3680"/>
                  <a:ext cx="11" cy="34"/>
                </a:xfrm>
                <a:prstGeom prst="line">
                  <a:avLst/>
                </a:prstGeom>
                <a:noFill/>
                <a:ln w="12700">
                  <a:solidFill>
                    <a:schemeClr val="accent2"/>
                  </a:solidFill>
                  <a:round/>
                  <a:headEnd/>
                  <a:tailEnd/>
                </a:ln>
                <a:effectLst/>
              </p:spPr>
              <p:txBody>
                <a:bodyPr/>
                <a:lstStyle/>
                <a:p>
                  <a:endParaRPr lang="en-US"/>
                </a:p>
              </p:txBody>
            </p:sp>
            <p:sp>
              <p:nvSpPr>
                <p:cNvPr id="55407" name="Line 111"/>
                <p:cNvSpPr>
                  <a:spLocks noChangeShapeType="1"/>
                </p:cNvSpPr>
                <p:nvPr/>
              </p:nvSpPr>
              <p:spPr bwMode="auto">
                <a:xfrm flipV="1">
                  <a:off x="5118" y="3676"/>
                  <a:ext cx="21" cy="6"/>
                </a:xfrm>
                <a:prstGeom prst="line">
                  <a:avLst/>
                </a:prstGeom>
                <a:noFill/>
                <a:ln w="12700">
                  <a:solidFill>
                    <a:schemeClr val="accent2"/>
                  </a:solidFill>
                  <a:round/>
                  <a:headEnd/>
                  <a:tailEnd/>
                </a:ln>
                <a:effectLst/>
              </p:spPr>
              <p:txBody>
                <a:bodyPr/>
                <a:lstStyle/>
                <a:p>
                  <a:endParaRPr lang="en-US"/>
                </a:p>
              </p:txBody>
            </p:sp>
            <p:sp>
              <p:nvSpPr>
                <p:cNvPr id="55408" name="Line 112"/>
                <p:cNvSpPr>
                  <a:spLocks noChangeShapeType="1"/>
                </p:cNvSpPr>
                <p:nvPr/>
              </p:nvSpPr>
              <p:spPr bwMode="auto">
                <a:xfrm flipV="1">
                  <a:off x="5156" y="3655"/>
                  <a:ext cx="24" cy="8"/>
                </a:xfrm>
                <a:prstGeom prst="line">
                  <a:avLst/>
                </a:prstGeom>
                <a:noFill/>
                <a:ln w="12700">
                  <a:solidFill>
                    <a:schemeClr val="accent2"/>
                  </a:solidFill>
                  <a:round/>
                  <a:headEnd/>
                  <a:tailEnd/>
                </a:ln>
                <a:effectLst/>
              </p:spPr>
              <p:txBody>
                <a:bodyPr/>
                <a:lstStyle/>
                <a:p>
                  <a:endParaRPr lang="en-US"/>
                </a:p>
              </p:txBody>
            </p:sp>
            <p:sp>
              <p:nvSpPr>
                <p:cNvPr id="55409" name="Line 113"/>
                <p:cNvSpPr>
                  <a:spLocks noChangeShapeType="1"/>
                </p:cNvSpPr>
                <p:nvPr/>
              </p:nvSpPr>
              <p:spPr bwMode="auto">
                <a:xfrm flipH="1">
                  <a:off x="5150" y="3629"/>
                  <a:ext cx="10" cy="32"/>
                </a:xfrm>
                <a:prstGeom prst="line">
                  <a:avLst/>
                </a:prstGeom>
                <a:noFill/>
                <a:ln w="12700">
                  <a:solidFill>
                    <a:schemeClr val="accent2"/>
                  </a:solidFill>
                  <a:round/>
                  <a:headEnd/>
                  <a:tailEnd/>
                </a:ln>
                <a:effectLst/>
              </p:spPr>
              <p:txBody>
                <a:bodyPr/>
                <a:lstStyle/>
                <a:p>
                  <a:endParaRPr lang="en-US"/>
                </a:p>
              </p:txBody>
            </p:sp>
          </p:grpSp>
        </p:grpSp>
        <p:sp>
          <p:nvSpPr>
            <p:cNvPr id="55412" name="Freeform 116"/>
            <p:cNvSpPr>
              <a:spLocks/>
            </p:cNvSpPr>
            <p:nvPr/>
          </p:nvSpPr>
          <p:spPr bwMode="auto">
            <a:xfrm>
              <a:off x="5002" y="3831"/>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55414" name="Line 118"/>
          <p:cNvSpPr>
            <a:spLocks noChangeShapeType="1"/>
          </p:cNvSpPr>
          <p:nvPr/>
        </p:nvSpPr>
        <p:spPr bwMode="auto">
          <a:xfrm flipV="1">
            <a:off x="2011363" y="6142038"/>
            <a:ext cx="5151437"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5415" name="Rectangle 119"/>
          <p:cNvSpPr>
            <a:spLocks noChangeArrowheads="1"/>
          </p:cNvSpPr>
          <p:nvPr/>
        </p:nvSpPr>
        <p:spPr bwMode="auto">
          <a:xfrm>
            <a:off x="4541838" y="5792788"/>
            <a:ext cx="8921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99 ft.</a:t>
            </a:r>
          </a:p>
        </p:txBody>
      </p:sp>
      <p:sp>
        <p:nvSpPr>
          <p:cNvPr id="55416" name="Line 120"/>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57347"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57348"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57349"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7350"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57351"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57352"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57353"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57461" name="Group 117"/>
          <p:cNvGrpSpPr>
            <a:grpSpLocks/>
          </p:cNvGrpSpPr>
          <p:nvPr/>
        </p:nvGrpSpPr>
        <p:grpSpPr bwMode="auto">
          <a:xfrm>
            <a:off x="7285038" y="5761038"/>
            <a:ext cx="981075" cy="582612"/>
            <a:chOff x="4589" y="3629"/>
            <a:chExt cx="618" cy="367"/>
          </a:xfrm>
        </p:grpSpPr>
        <p:grpSp>
          <p:nvGrpSpPr>
            <p:cNvPr id="57450" name="Group 106"/>
            <p:cNvGrpSpPr>
              <a:grpSpLocks/>
            </p:cNvGrpSpPr>
            <p:nvPr/>
          </p:nvGrpSpPr>
          <p:grpSpPr bwMode="auto">
            <a:xfrm>
              <a:off x="4589" y="3738"/>
              <a:ext cx="618" cy="258"/>
              <a:chOff x="4589" y="3738"/>
              <a:chExt cx="618" cy="258"/>
            </a:xfrm>
          </p:grpSpPr>
          <p:sp>
            <p:nvSpPr>
              <p:cNvPr id="57354" name="Freeform 10"/>
              <p:cNvSpPr>
                <a:spLocks/>
              </p:cNvSpPr>
              <p:nvPr/>
            </p:nvSpPr>
            <p:spPr bwMode="auto">
              <a:xfrm>
                <a:off x="4989" y="3745"/>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55" name="Freeform 11"/>
              <p:cNvSpPr>
                <a:spLocks/>
              </p:cNvSpPr>
              <p:nvPr/>
            </p:nvSpPr>
            <p:spPr bwMode="auto">
              <a:xfrm>
                <a:off x="4590" y="3743"/>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57356" name="Freeform 12"/>
              <p:cNvSpPr>
                <a:spLocks/>
              </p:cNvSpPr>
              <p:nvPr/>
            </p:nvSpPr>
            <p:spPr bwMode="auto">
              <a:xfrm>
                <a:off x="4838" y="3913"/>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357" name="Freeform 13"/>
              <p:cNvSpPr>
                <a:spLocks/>
              </p:cNvSpPr>
              <p:nvPr/>
            </p:nvSpPr>
            <p:spPr bwMode="auto">
              <a:xfrm>
                <a:off x="4924" y="3921"/>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58" name="Freeform 14"/>
              <p:cNvSpPr>
                <a:spLocks/>
              </p:cNvSpPr>
              <p:nvPr/>
            </p:nvSpPr>
            <p:spPr bwMode="auto">
              <a:xfrm>
                <a:off x="4925" y="3926"/>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59" name="Freeform 15"/>
              <p:cNvSpPr>
                <a:spLocks/>
              </p:cNvSpPr>
              <p:nvPr/>
            </p:nvSpPr>
            <p:spPr bwMode="auto">
              <a:xfrm>
                <a:off x="5037" y="3937"/>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60" name="Freeform 16"/>
              <p:cNvSpPr>
                <a:spLocks/>
              </p:cNvSpPr>
              <p:nvPr/>
            </p:nvSpPr>
            <p:spPr bwMode="auto">
              <a:xfrm>
                <a:off x="5076" y="3844"/>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61" name="Freeform 17"/>
              <p:cNvSpPr>
                <a:spLocks/>
              </p:cNvSpPr>
              <p:nvPr/>
            </p:nvSpPr>
            <p:spPr bwMode="auto">
              <a:xfrm>
                <a:off x="5082" y="3850"/>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62" name="Freeform 18"/>
              <p:cNvSpPr>
                <a:spLocks/>
              </p:cNvSpPr>
              <p:nvPr/>
            </p:nvSpPr>
            <p:spPr bwMode="auto">
              <a:xfrm>
                <a:off x="5087" y="3884"/>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63" name="Freeform 19"/>
              <p:cNvSpPr>
                <a:spLocks/>
              </p:cNvSpPr>
              <p:nvPr/>
            </p:nvSpPr>
            <p:spPr bwMode="auto">
              <a:xfrm>
                <a:off x="5099" y="3860"/>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64" name="Freeform 20"/>
              <p:cNvSpPr>
                <a:spLocks/>
              </p:cNvSpPr>
              <p:nvPr/>
            </p:nvSpPr>
            <p:spPr bwMode="auto">
              <a:xfrm>
                <a:off x="5084" y="3891"/>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65" name="Freeform 21"/>
              <p:cNvSpPr>
                <a:spLocks/>
              </p:cNvSpPr>
              <p:nvPr/>
            </p:nvSpPr>
            <p:spPr bwMode="auto">
              <a:xfrm>
                <a:off x="5099" y="3913"/>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66" name="Freeform 22"/>
              <p:cNvSpPr>
                <a:spLocks/>
              </p:cNvSpPr>
              <p:nvPr/>
            </p:nvSpPr>
            <p:spPr bwMode="auto">
              <a:xfrm>
                <a:off x="5069" y="3826"/>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67" name="Freeform 23"/>
              <p:cNvSpPr>
                <a:spLocks/>
              </p:cNvSpPr>
              <p:nvPr/>
            </p:nvSpPr>
            <p:spPr bwMode="auto">
              <a:xfrm>
                <a:off x="4742" y="3849"/>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68" name="Freeform 24"/>
              <p:cNvSpPr>
                <a:spLocks/>
              </p:cNvSpPr>
              <p:nvPr/>
            </p:nvSpPr>
            <p:spPr bwMode="auto">
              <a:xfrm>
                <a:off x="4748" y="3854"/>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69" name="Freeform 25"/>
              <p:cNvSpPr>
                <a:spLocks/>
              </p:cNvSpPr>
              <p:nvPr/>
            </p:nvSpPr>
            <p:spPr bwMode="auto">
              <a:xfrm>
                <a:off x="4729" y="3824"/>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70" name="Freeform 26"/>
              <p:cNvSpPr>
                <a:spLocks/>
              </p:cNvSpPr>
              <p:nvPr/>
            </p:nvSpPr>
            <p:spPr bwMode="auto">
              <a:xfrm>
                <a:off x="4752" y="3865"/>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71" name="Freeform 27"/>
              <p:cNvSpPr>
                <a:spLocks/>
              </p:cNvSpPr>
              <p:nvPr/>
            </p:nvSpPr>
            <p:spPr bwMode="auto">
              <a:xfrm>
                <a:off x="4764" y="3885"/>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72" name="Freeform 28"/>
              <p:cNvSpPr>
                <a:spLocks/>
              </p:cNvSpPr>
              <p:nvPr/>
            </p:nvSpPr>
            <p:spPr bwMode="auto">
              <a:xfrm>
                <a:off x="4766" y="3863"/>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73" name="Freeform 29"/>
              <p:cNvSpPr>
                <a:spLocks/>
              </p:cNvSpPr>
              <p:nvPr/>
            </p:nvSpPr>
            <p:spPr bwMode="auto">
              <a:xfrm>
                <a:off x="4751" y="3912"/>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74" name="Freeform 30"/>
              <p:cNvSpPr>
                <a:spLocks/>
              </p:cNvSpPr>
              <p:nvPr/>
            </p:nvSpPr>
            <p:spPr bwMode="auto">
              <a:xfrm>
                <a:off x="4787" y="3907"/>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75" name="Freeform 31"/>
              <p:cNvSpPr>
                <a:spLocks/>
              </p:cNvSpPr>
              <p:nvPr/>
            </p:nvSpPr>
            <p:spPr bwMode="auto">
              <a:xfrm>
                <a:off x="4954" y="3752"/>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76" name="Freeform 32"/>
              <p:cNvSpPr>
                <a:spLocks/>
              </p:cNvSpPr>
              <p:nvPr/>
            </p:nvSpPr>
            <p:spPr bwMode="auto">
              <a:xfrm>
                <a:off x="4727" y="3791"/>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77" name="Freeform 33"/>
              <p:cNvSpPr>
                <a:spLocks/>
              </p:cNvSpPr>
              <p:nvPr/>
            </p:nvSpPr>
            <p:spPr bwMode="auto">
              <a:xfrm>
                <a:off x="4613" y="3872"/>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78" name="Freeform 34"/>
              <p:cNvSpPr>
                <a:spLocks/>
              </p:cNvSpPr>
              <p:nvPr/>
            </p:nvSpPr>
            <p:spPr bwMode="auto">
              <a:xfrm>
                <a:off x="4616" y="3902"/>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79" name="Freeform 35"/>
              <p:cNvSpPr>
                <a:spLocks/>
              </p:cNvSpPr>
              <p:nvPr/>
            </p:nvSpPr>
            <p:spPr bwMode="auto">
              <a:xfrm>
                <a:off x="4598" y="3900"/>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80" name="Freeform 36"/>
              <p:cNvSpPr>
                <a:spLocks/>
              </p:cNvSpPr>
              <p:nvPr/>
            </p:nvSpPr>
            <p:spPr bwMode="auto">
              <a:xfrm>
                <a:off x="4593" y="3872"/>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81" name="Freeform 37"/>
              <p:cNvSpPr>
                <a:spLocks/>
              </p:cNvSpPr>
              <p:nvPr/>
            </p:nvSpPr>
            <p:spPr bwMode="auto">
              <a:xfrm>
                <a:off x="4592" y="3916"/>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82" name="Freeform 38"/>
              <p:cNvSpPr>
                <a:spLocks/>
              </p:cNvSpPr>
              <p:nvPr/>
            </p:nvSpPr>
            <p:spPr bwMode="auto">
              <a:xfrm>
                <a:off x="4679" y="3867"/>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57383" name="Freeform 39"/>
              <p:cNvSpPr>
                <a:spLocks/>
              </p:cNvSpPr>
              <p:nvPr/>
            </p:nvSpPr>
            <p:spPr bwMode="auto">
              <a:xfrm>
                <a:off x="4682" y="3875"/>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84" name="Freeform 40"/>
              <p:cNvSpPr>
                <a:spLocks/>
              </p:cNvSpPr>
              <p:nvPr/>
            </p:nvSpPr>
            <p:spPr bwMode="auto">
              <a:xfrm>
                <a:off x="4652" y="3816"/>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85" name="Freeform 41"/>
              <p:cNvSpPr>
                <a:spLocks/>
              </p:cNvSpPr>
              <p:nvPr/>
            </p:nvSpPr>
            <p:spPr bwMode="auto">
              <a:xfrm>
                <a:off x="4652" y="3815"/>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86" name="Freeform 42"/>
              <p:cNvSpPr>
                <a:spLocks/>
              </p:cNvSpPr>
              <p:nvPr/>
            </p:nvSpPr>
            <p:spPr bwMode="auto">
              <a:xfrm>
                <a:off x="5188" y="3822"/>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87" name="Freeform 43"/>
              <p:cNvSpPr>
                <a:spLocks/>
              </p:cNvSpPr>
              <p:nvPr/>
            </p:nvSpPr>
            <p:spPr bwMode="auto">
              <a:xfrm>
                <a:off x="5030" y="3764"/>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88" name="Freeform 44"/>
              <p:cNvSpPr>
                <a:spLocks/>
              </p:cNvSpPr>
              <p:nvPr/>
            </p:nvSpPr>
            <p:spPr bwMode="auto">
              <a:xfrm>
                <a:off x="4833" y="3741"/>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89" name="Freeform 45"/>
              <p:cNvSpPr>
                <a:spLocks/>
              </p:cNvSpPr>
              <p:nvPr/>
            </p:nvSpPr>
            <p:spPr bwMode="auto">
              <a:xfrm>
                <a:off x="4842" y="3745"/>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90" name="Freeform 46"/>
              <p:cNvSpPr>
                <a:spLocks/>
              </p:cNvSpPr>
              <p:nvPr/>
            </p:nvSpPr>
            <p:spPr bwMode="auto">
              <a:xfrm>
                <a:off x="4856" y="3750"/>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91" name="Freeform 47"/>
              <p:cNvSpPr>
                <a:spLocks/>
              </p:cNvSpPr>
              <p:nvPr/>
            </p:nvSpPr>
            <p:spPr bwMode="auto">
              <a:xfrm>
                <a:off x="4972" y="3775"/>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92" name="Freeform 48"/>
              <p:cNvSpPr>
                <a:spLocks/>
              </p:cNvSpPr>
              <p:nvPr/>
            </p:nvSpPr>
            <p:spPr bwMode="auto">
              <a:xfrm>
                <a:off x="5135" y="3836"/>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93" name="Freeform 49"/>
              <p:cNvSpPr>
                <a:spLocks/>
              </p:cNvSpPr>
              <p:nvPr/>
            </p:nvSpPr>
            <p:spPr bwMode="auto">
              <a:xfrm>
                <a:off x="5148" y="3885"/>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94" name="Freeform 50"/>
              <p:cNvSpPr>
                <a:spLocks/>
              </p:cNvSpPr>
              <p:nvPr/>
            </p:nvSpPr>
            <p:spPr bwMode="auto">
              <a:xfrm>
                <a:off x="4820" y="3845"/>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95" name="Freeform 51"/>
              <p:cNvSpPr>
                <a:spLocks/>
              </p:cNvSpPr>
              <p:nvPr/>
            </p:nvSpPr>
            <p:spPr bwMode="auto">
              <a:xfrm>
                <a:off x="4832" y="3927"/>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96" name="Freeform 52"/>
              <p:cNvSpPr>
                <a:spLocks/>
              </p:cNvSpPr>
              <p:nvPr/>
            </p:nvSpPr>
            <p:spPr bwMode="auto">
              <a:xfrm>
                <a:off x="5090" y="3789"/>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397" name="Freeform 53"/>
              <p:cNvSpPr>
                <a:spLocks/>
              </p:cNvSpPr>
              <p:nvPr/>
            </p:nvSpPr>
            <p:spPr bwMode="auto">
              <a:xfrm>
                <a:off x="5165" y="3872"/>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398" name="Freeform 54"/>
              <p:cNvSpPr>
                <a:spLocks/>
              </p:cNvSpPr>
              <p:nvPr/>
            </p:nvSpPr>
            <p:spPr bwMode="auto">
              <a:xfrm>
                <a:off x="5193" y="3843"/>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399" name="Freeform 55"/>
              <p:cNvSpPr>
                <a:spLocks/>
              </p:cNvSpPr>
              <p:nvPr/>
            </p:nvSpPr>
            <p:spPr bwMode="auto">
              <a:xfrm>
                <a:off x="5054" y="3742"/>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400" name="Freeform 56"/>
              <p:cNvSpPr>
                <a:spLocks/>
              </p:cNvSpPr>
              <p:nvPr/>
            </p:nvSpPr>
            <p:spPr bwMode="auto">
              <a:xfrm>
                <a:off x="4908" y="3828"/>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401" name="Freeform 57"/>
              <p:cNvSpPr>
                <a:spLocks/>
              </p:cNvSpPr>
              <p:nvPr/>
            </p:nvSpPr>
            <p:spPr bwMode="auto">
              <a:xfrm>
                <a:off x="4778" y="3814"/>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402" name="Freeform 58"/>
              <p:cNvSpPr>
                <a:spLocks/>
              </p:cNvSpPr>
              <p:nvPr/>
            </p:nvSpPr>
            <p:spPr bwMode="auto">
              <a:xfrm>
                <a:off x="4604" y="3876"/>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403" name="Freeform 59"/>
              <p:cNvSpPr>
                <a:spLocks/>
              </p:cNvSpPr>
              <p:nvPr/>
            </p:nvSpPr>
            <p:spPr bwMode="auto">
              <a:xfrm>
                <a:off x="4717" y="3839"/>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404" name="Freeform 60"/>
              <p:cNvSpPr>
                <a:spLocks/>
              </p:cNvSpPr>
              <p:nvPr/>
            </p:nvSpPr>
            <p:spPr bwMode="auto">
              <a:xfrm>
                <a:off x="4624" y="3785"/>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405" name="Freeform 61"/>
              <p:cNvSpPr>
                <a:spLocks/>
              </p:cNvSpPr>
              <p:nvPr/>
            </p:nvSpPr>
            <p:spPr bwMode="auto">
              <a:xfrm>
                <a:off x="5149" y="3821"/>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406" name="Freeform 62"/>
              <p:cNvSpPr>
                <a:spLocks/>
              </p:cNvSpPr>
              <p:nvPr/>
            </p:nvSpPr>
            <p:spPr bwMode="auto">
              <a:xfrm>
                <a:off x="4983" y="3846"/>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407" name="Freeform 63"/>
              <p:cNvSpPr>
                <a:spLocks/>
              </p:cNvSpPr>
              <p:nvPr/>
            </p:nvSpPr>
            <p:spPr bwMode="auto">
              <a:xfrm>
                <a:off x="4819" y="3833"/>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408" name="Freeform 64"/>
              <p:cNvSpPr>
                <a:spLocks/>
              </p:cNvSpPr>
              <p:nvPr/>
            </p:nvSpPr>
            <p:spPr bwMode="auto">
              <a:xfrm>
                <a:off x="4673" y="3786"/>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409" name="Freeform 65"/>
              <p:cNvSpPr>
                <a:spLocks/>
              </p:cNvSpPr>
              <p:nvPr/>
            </p:nvSpPr>
            <p:spPr bwMode="auto">
              <a:xfrm>
                <a:off x="5090" y="3789"/>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0" name="Freeform 66"/>
              <p:cNvSpPr>
                <a:spLocks/>
              </p:cNvSpPr>
              <p:nvPr/>
            </p:nvSpPr>
            <p:spPr bwMode="auto">
              <a:xfrm>
                <a:off x="4963" y="3738"/>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1" name="Freeform 67"/>
              <p:cNvSpPr>
                <a:spLocks/>
              </p:cNvSpPr>
              <p:nvPr/>
            </p:nvSpPr>
            <p:spPr bwMode="auto">
              <a:xfrm>
                <a:off x="5084" y="3853"/>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2" name="Freeform 68"/>
              <p:cNvSpPr>
                <a:spLocks/>
              </p:cNvSpPr>
              <p:nvPr/>
            </p:nvSpPr>
            <p:spPr bwMode="auto">
              <a:xfrm>
                <a:off x="5085" y="3852"/>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3" name="Freeform 69"/>
              <p:cNvSpPr>
                <a:spLocks/>
              </p:cNvSpPr>
              <p:nvPr/>
            </p:nvSpPr>
            <p:spPr bwMode="auto">
              <a:xfrm>
                <a:off x="5046" y="3818"/>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4" name="Freeform 70"/>
              <p:cNvSpPr>
                <a:spLocks/>
              </p:cNvSpPr>
              <p:nvPr/>
            </p:nvSpPr>
            <p:spPr bwMode="auto">
              <a:xfrm>
                <a:off x="5055" y="3836"/>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5" name="Freeform 71"/>
              <p:cNvSpPr>
                <a:spLocks/>
              </p:cNvSpPr>
              <p:nvPr/>
            </p:nvSpPr>
            <p:spPr bwMode="auto">
              <a:xfrm>
                <a:off x="5107" y="3943"/>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6" name="Freeform 72"/>
              <p:cNvSpPr>
                <a:spLocks/>
              </p:cNvSpPr>
              <p:nvPr/>
            </p:nvSpPr>
            <p:spPr bwMode="auto">
              <a:xfrm>
                <a:off x="5099" y="3896"/>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7" name="Freeform 73"/>
              <p:cNvSpPr>
                <a:spLocks/>
              </p:cNvSpPr>
              <p:nvPr/>
            </p:nvSpPr>
            <p:spPr bwMode="auto">
              <a:xfrm>
                <a:off x="5094" y="3896"/>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8" name="Freeform 74"/>
              <p:cNvSpPr>
                <a:spLocks/>
              </p:cNvSpPr>
              <p:nvPr/>
            </p:nvSpPr>
            <p:spPr bwMode="auto">
              <a:xfrm>
                <a:off x="4740" y="3782"/>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9" name="Freeform 75"/>
              <p:cNvSpPr>
                <a:spLocks/>
              </p:cNvSpPr>
              <p:nvPr/>
            </p:nvSpPr>
            <p:spPr bwMode="auto">
              <a:xfrm>
                <a:off x="4882" y="3763"/>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0" name="Freeform 76"/>
              <p:cNvSpPr>
                <a:spLocks/>
              </p:cNvSpPr>
              <p:nvPr/>
            </p:nvSpPr>
            <p:spPr bwMode="auto">
              <a:xfrm>
                <a:off x="4987" y="3760"/>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1" name="Freeform 77"/>
              <p:cNvSpPr>
                <a:spLocks/>
              </p:cNvSpPr>
              <p:nvPr/>
            </p:nvSpPr>
            <p:spPr bwMode="auto">
              <a:xfrm>
                <a:off x="5031" y="3764"/>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2" name="Freeform 78"/>
              <p:cNvSpPr>
                <a:spLocks/>
              </p:cNvSpPr>
              <p:nvPr/>
            </p:nvSpPr>
            <p:spPr bwMode="auto">
              <a:xfrm>
                <a:off x="5022" y="3764"/>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3" name="Freeform 79"/>
              <p:cNvSpPr>
                <a:spLocks/>
              </p:cNvSpPr>
              <p:nvPr/>
            </p:nvSpPr>
            <p:spPr bwMode="auto">
              <a:xfrm>
                <a:off x="4589" y="3785"/>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4" name="Freeform 80"/>
              <p:cNvSpPr>
                <a:spLocks/>
              </p:cNvSpPr>
              <p:nvPr/>
            </p:nvSpPr>
            <p:spPr bwMode="auto">
              <a:xfrm>
                <a:off x="4701" y="3818"/>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5" name="Freeform 81"/>
              <p:cNvSpPr>
                <a:spLocks/>
              </p:cNvSpPr>
              <p:nvPr/>
            </p:nvSpPr>
            <p:spPr bwMode="auto">
              <a:xfrm>
                <a:off x="4737" y="3838"/>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6" name="Freeform 82"/>
              <p:cNvSpPr>
                <a:spLocks/>
              </p:cNvSpPr>
              <p:nvPr/>
            </p:nvSpPr>
            <p:spPr bwMode="auto">
              <a:xfrm>
                <a:off x="4782" y="3942"/>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7" name="Freeform 83"/>
              <p:cNvSpPr>
                <a:spLocks/>
              </p:cNvSpPr>
              <p:nvPr/>
            </p:nvSpPr>
            <p:spPr bwMode="auto">
              <a:xfrm>
                <a:off x="4758" y="3857"/>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8" name="Freeform 84"/>
              <p:cNvSpPr>
                <a:spLocks/>
              </p:cNvSpPr>
              <p:nvPr/>
            </p:nvSpPr>
            <p:spPr bwMode="auto">
              <a:xfrm>
                <a:off x="4750" y="3860"/>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9" name="Freeform 85"/>
              <p:cNvSpPr>
                <a:spLocks/>
              </p:cNvSpPr>
              <p:nvPr/>
            </p:nvSpPr>
            <p:spPr bwMode="auto">
              <a:xfrm>
                <a:off x="4775" y="3902"/>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0" name="Freeform 86"/>
              <p:cNvSpPr>
                <a:spLocks/>
              </p:cNvSpPr>
              <p:nvPr/>
            </p:nvSpPr>
            <p:spPr bwMode="auto">
              <a:xfrm>
                <a:off x="4767" y="3902"/>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1" name="Freeform 87"/>
              <p:cNvSpPr>
                <a:spLocks/>
              </p:cNvSpPr>
              <p:nvPr/>
            </p:nvSpPr>
            <p:spPr bwMode="auto">
              <a:xfrm>
                <a:off x="4789" y="3914"/>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2" name="Freeform 88"/>
              <p:cNvSpPr>
                <a:spLocks/>
              </p:cNvSpPr>
              <p:nvPr/>
            </p:nvSpPr>
            <p:spPr bwMode="auto">
              <a:xfrm>
                <a:off x="4755" y="3916"/>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3" name="Freeform 89"/>
              <p:cNvSpPr>
                <a:spLocks/>
              </p:cNvSpPr>
              <p:nvPr/>
            </p:nvSpPr>
            <p:spPr bwMode="auto">
              <a:xfrm>
                <a:off x="4596" y="3967"/>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4" name="Freeform 90"/>
              <p:cNvSpPr>
                <a:spLocks/>
              </p:cNvSpPr>
              <p:nvPr/>
            </p:nvSpPr>
            <p:spPr bwMode="auto">
              <a:xfrm>
                <a:off x="4671" y="3862"/>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5" name="Freeform 91"/>
              <p:cNvSpPr>
                <a:spLocks/>
              </p:cNvSpPr>
              <p:nvPr/>
            </p:nvSpPr>
            <p:spPr bwMode="auto">
              <a:xfrm>
                <a:off x="4638" y="3946"/>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6" name="Freeform 92"/>
              <p:cNvSpPr>
                <a:spLocks/>
              </p:cNvSpPr>
              <p:nvPr/>
            </p:nvSpPr>
            <p:spPr bwMode="auto">
              <a:xfrm>
                <a:off x="4591" y="3872"/>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7" name="Freeform 93"/>
              <p:cNvSpPr>
                <a:spLocks/>
              </p:cNvSpPr>
              <p:nvPr/>
            </p:nvSpPr>
            <p:spPr bwMode="auto">
              <a:xfrm>
                <a:off x="4613" y="3873"/>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8" name="Freeform 94"/>
              <p:cNvSpPr>
                <a:spLocks/>
              </p:cNvSpPr>
              <p:nvPr/>
            </p:nvSpPr>
            <p:spPr bwMode="auto">
              <a:xfrm>
                <a:off x="4592" y="3891"/>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9" name="Freeform 95"/>
              <p:cNvSpPr>
                <a:spLocks/>
              </p:cNvSpPr>
              <p:nvPr/>
            </p:nvSpPr>
            <p:spPr bwMode="auto">
              <a:xfrm>
                <a:off x="4649" y="3810"/>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0" name="Freeform 96"/>
              <p:cNvSpPr>
                <a:spLocks/>
              </p:cNvSpPr>
              <p:nvPr/>
            </p:nvSpPr>
            <p:spPr bwMode="auto">
              <a:xfrm>
                <a:off x="4601" y="3846"/>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1" name="Freeform 97"/>
              <p:cNvSpPr>
                <a:spLocks/>
              </p:cNvSpPr>
              <p:nvPr/>
            </p:nvSpPr>
            <p:spPr bwMode="auto">
              <a:xfrm>
                <a:off x="5036" y="3791"/>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2" name="Freeform 98"/>
              <p:cNvSpPr>
                <a:spLocks/>
              </p:cNvSpPr>
              <p:nvPr/>
            </p:nvSpPr>
            <p:spPr bwMode="auto">
              <a:xfrm>
                <a:off x="4911" y="3796"/>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3" name="Freeform 99"/>
              <p:cNvSpPr>
                <a:spLocks/>
              </p:cNvSpPr>
              <p:nvPr/>
            </p:nvSpPr>
            <p:spPr bwMode="auto">
              <a:xfrm>
                <a:off x="4831" y="3946"/>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4" name="Freeform 100"/>
              <p:cNvSpPr>
                <a:spLocks/>
              </p:cNvSpPr>
              <p:nvPr/>
            </p:nvSpPr>
            <p:spPr bwMode="auto">
              <a:xfrm>
                <a:off x="4834" y="3914"/>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5" name="Freeform 101"/>
              <p:cNvSpPr>
                <a:spLocks/>
              </p:cNvSpPr>
              <p:nvPr/>
            </p:nvSpPr>
            <p:spPr bwMode="auto">
              <a:xfrm>
                <a:off x="5030" y="3923"/>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6" name="Freeform 102"/>
              <p:cNvSpPr>
                <a:spLocks/>
              </p:cNvSpPr>
              <p:nvPr/>
            </p:nvSpPr>
            <p:spPr bwMode="auto">
              <a:xfrm>
                <a:off x="4923" y="3921"/>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7" name="Freeform 103"/>
              <p:cNvSpPr>
                <a:spLocks/>
              </p:cNvSpPr>
              <p:nvPr/>
            </p:nvSpPr>
            <p:spPr bwMode="auto">
              <a:xfrm>
                <a:off x="4923" y="3933"/>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8" name="Freeform 104"/>
              <p:cNvSpPr>
                <a:spLocks/>
              </p:cNvSpPr>
              <p:nvPr/>
            </p:nvSpPr>
            <p:spPr bwMode="auto">
              <a:xfrm>
                <a:off x="4832" y="3739"/>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9" name="Freeform 105"/>
              <p:cNvSpPr>
                <a:spLocks/>
              </p:cNvSpPr>
              <p:nvPr/>
            </p:nvSpPr>
            <p:spPr bwMode="auto">
              <a:xfrm>
                <a:off x="4956" y="3953"/>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7459" name="Group 115"/>
            <p:cNvGrpSpPr>
              <a:grpSpLocks/>
            </p:cNvGrpSpPr>
            <p:nvPr/>
          </p:nvGrpSpPr>
          <p:grpSpPr bwMode="auto">
            <a:xfrm>
              <a:off x="5118" y="3629"/>
              <a:ext cx="62" cy="162"/>
              <a:chOff x="5118" y="3629"/>
              <a:chExt cx="62" cy="162"/>
            </a:xfrm>
          </p:grpSpPr>
          <p:sp>
            <p:nvSpPr>
              <p:cNvPr id="57451" name="Line 107"/>
              <p:cNvSpPr>
                <a:spLocks noChangeShapeType="1"/>
              </p:cNvSpPr>
              <p:nvPr/>
            </p:nvSpPr>
            <p:spPr bwMode="auto">
              <a:xfrm flipV="1">
                <a:off x="5148" y="3676"/>
                <a:ext cx="0" cy="115"/>
              </a:xfrm>
              <a:prstGeom prst="line">
                <a:avLst/>
              </a:prstGeom>
              <a:noFill/>
              <a:ln w="12700">
                <a:solidFill>
                  <a:schemeClr val="bg2"/>
                </a:solidFill>
                <a:round/>
                <a:headEnd/>
                <a:tailEnd/>
              </a:ln>
              <a:effectLst/>
            </p:spPr>
            <p:txBody>
              <a:bodyPr/>
              <a:lstStyle/>
              <a:p>
                <a:endParaRPr lang="en-US"/>
              </a:p>
            </p:txBody>
          </p:sp>
          <p:grpSp>
            <p:nvGrpSpPr>
              <p:cNvPr id="57458" name="Group 114"/>
              <p:cNvGrpSpPr>
                <a:grpSpLocks/>
              </p:cNvGrpSpPr>
              <p:nvPr/>
            </p:nvGrpSpPr>
            <p:grpSpPr bwMode="auto">
              <a:xfrm>
                <a:off x="5118" y="3629"/>
                <a:ext cx="62" cy="85"/>
                <a:chOff x="5118" y="3629"/>
                <a:chExt cx="62" cy="85"/>
              </a:xfrm>
            </p:grpSpPr>
            <p:sp>
              <p:nvSpPr>
                <p:cNvPr id="57452" name="Line 108"/>
                <p:cNvSpPr>
                  <a:spLocks noChangeShapeType="1"/>
                </p:cNvSpPr>
                <p:nvPr/>
              </p:nvSpPr>
              <p:spPr bwMode="auto">
                <a:xfrm>
                  <a:off x="5153" y="3676"/>
                  <a:ext cx="23" cy="20"/>
                </a:xfrm>
                <a:prstGeom prst="line">
                  <a:avLst/>
                </a:prstGeom>
                <a:noFill/>
                <a:ln w="12700">
                  <a:solidFill>
                    <a:schemeClr val="accent2"/>
                  </a:solidFill>
                  <a:round/>
                  <a:headEnd/>
                  <a:tailEnd/>
                </a:ln>
                <a:effectLst/>
              </p:spPr>
              <p:txBody>
                <a:bodyPr/>
                <a:lstStyle/>
                <a:p>
                  <a:endParaRPr lang="en-US"/>
                </a:p>
              </p:txBody>
            </p:sp>
            <p:sp>
              <p:nvSpPr>
                <p:cNvPr id="57453" name="Line 109"/>
                <p:cNvSpPr>
                  <a:spLocks noChangeShapeType="1"/>
                </p:cNvSpPr>
                <p:nvPr/>
              </p:nvSpPr>
              <p:spPr bwMode="auto">
                <a:xfrm>
                  <a:off x="5121" y="3650"/>
                  <a:ext cx="22" cy="21"/>
                </a:xfrm>
                <a:prstGeom prst="line">
                  <a:avLst/>
                </a:prstGeom>
                <a:noFill/>
                <a:ln w="12700">
                  <a:solidFill>
                    <a:schemeClr val="accent2"/>
                  </a:solidFill>
                  <a:round/>
                  <a:headEnd/>
                  <a:tailEnd/>
                </a:ln>
                <a:effectLst/>
              </p:spPr>
              <p:txBody>
                <a:bodyPr/>
                <a:lstStyle/>
                <a:p>
                  <a:endParaRPr lang="en-US"/>
                </a:p>
              </p:txBody>
            </p:sp>
            <p:sp>
              <p:nvSpPr>
                <p:cNvPr id="57454" name="Line 110"/>
                <p:cNvSpPr>
                  <a:spLocks noChangeShapeType="1"/>
                </p:cNvSpPr>
                <p:nvPr/>
              </p:nvSpPr>
              <p:spPr bwMode="auto">
                <a:xfrm flipV="1">
                  <a:off x="5132" y="3680"/>
                  <a:ext cx="11" cy="34"/>
                </a:xfrm>
                <a:prstGeom prst="line">
                  <a:avLst/>
                </a:prstGeom>
                <a:noFill/>
                <a:ln w="12700">
                  <a:solidFill>
                    <a:schemeClr val="accent2"/>
                  </a:solidFill>
                  <a:round/>
                  <a:headEnd/>
                  <a:tailEnd/>
                </a:ln>
                <a:effectLst/>
              </p:spPr>
              <p:txBody>
                <a:bodyPr/>
                <a:lstStyle/>
                <a:p>
                  <a:endParaRPr lang="en-US"/>
                </a:p>
              </p:txBody>
            </p:sp>
            <p:sp>
              <p:nvSpPr>
                <p:cNvPr id="57455" name="Line 111"/>
                <p:cNvSpPr>
                  <a:spLocks noChangeShapeType="1"/>
                </p:cNvSpPr>
                <p:nvPr/>
              </p:nvSpPr>
              <p:spPr bwMode="auto">
                <a:xfrm flipV="1">
                  <a:off x="5118" y="3676"/>
                  <a:ext cx="21" cy="6"/>
                </a:xfrm>
                <a:prstGeom prst="line">
                  <a:avLst/>
                </a:prstGeom>
                <a:noFill/>
                <a:ln w="12700">
                  <a:solidFill>
                    <a:schemeClr val="accent2"/>
                  </a:solidFill>
                  <a:round/>
                  <a:headEnd/>
                  <a:tailEnd/>
                </a:ln>
                <a:effectLst/>
              </p:spPr>
              <p:txBody>
                <a:bodyPr/>
                <a:lstStyle/>
                <a:p>
                  <a:endParaRPr lang="en-US"/>
                </a:p>
              </p:txBody>
            </p:sp>
            <p:sp>
              <p:nvSpPr>
                <p:cNvPr id="57456" name="Line 112"/>
                <p:cNvSpPr>
                  <a:spLocks noChangeShapeType="1"/>
                </p:cNvSpPr>
                <p:nvPr/>
              </p:nvSpPr>
              <p:spPr bwMode="auto">
                <a:xfrm flipV="1">
                  <a:off x="5156" y="3655"/>
                  <a:ext cx="24" cy="8"/>
                </a:xfrm>
                <a:prstGeom prst="line">
                  <a:avLst/>
                </a:prstGeom>
                <a:noFill/>
                <a:ln w="12700">
                  <a:solidFill>
                    <a:schemeClr val="accent2"/>
                  </a:solidFill>
                  <a:round/>
                  <a:headEnd/>
                  <a:tailEnd/>
                </a:ln>
                <a:effectLst/>
              </p:spPr>
              <p:txBody>
                <a:bodyPr/>
                <a:lstStyle/>
                <a:p>
                  <a:endParaRPr lang="en-US"/>
                </a:p>
              </p:txBody>
            </p:sp>
            <p:sp>
              <p:nvSpPr>
                <p:cNvPr id="57457" name="Line 113"/>
                <p:cNvSpPr>
                  <a:spLocks noChangeShapeType="1"/>
                </p:cNvSpPr>
                <p:nvPr/>
              </p:nvSpPr>
              <p:spPr bwMode="auto">
                <a:xfrm flipH="1">
                  <a:off x="5150" y="3629"/>
                  <a:ext cx="10" cy="32"/>
                </a:xfrm>
                <a:prstGeom prst="line">
                  <a:avLst/>
                </a:prstGeom>
                <a:noFill/>
                <a:ln w="12700">
                  <a:solidFill>
                    <a:schemeClr val="accent2"/>
                  </a:solidFill>
                  <a:round/>
                  <a:headEnd/>
                  <a:tailEnd/>
                </a:ln>
                <a:effectLst/>
              </p:spPr>
              <p:txBody>
                <a:bodyPr/>
                <a:lstStyle/>
                <a:p>
                  <a:endParaRPr lang="en-US"/>
                </a:p>
              </p:txBody>
            </p:sp>
          </p:grpSp>
        </p:grpSp>
        <p:sp>
          <p:nvSpPr>
            <p:cNvPr id="57460" name="Freeform 116"/>
            <p:cNvSpPr>
              <a:spLocks/>
            </p:cNvSpPr>
            <p:nvPr/>
          </p:nvSpPr>
          <p:spPr bwMode="auto">
            <a:xfrm>
              <a:off x="5002" y="3831"/>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57462" name="Line 118"/>
          <p:cNvSpPr>
            <a:spLocks noChangeShapeType="1"/>
          </p:cNvSpPr>
          <p:nvPr/>
        </p:nvSpPr>
        <p:spPr bwMode="auto">
          <a:xfrm flipV="1">
            <a:off x="2011363" y="6142038"/>
            <a:ext cx="5151437"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7463" name="Rectangle 119"/>
          <p:cNvSpPr>
            <a:spLocks noChangeArrowheads="1"/>
          </p:cNvSpPr>
          <p:nvPr/>
        </p:nvSpPr>
        <p:spPr bwMode="auto">
          <a:xfrm>
            <a:off x="4541838" y="5792788"/>
            <a:ext cx="8921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99 ft.</a:t>
            </a:r>
          </a:p>
        </p:txBody>
      </p:sp>
      <p:sp>
        <p:nvSpPr>
          <p:cNvPr id="57464" name="Line 120"/>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59395"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59396"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59397"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9398"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59399"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59400"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59401"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59509" name="Group 117"/>
          <p:cNvGrpSpPr>
            <a:grpSpLocks/>
          </p:cNvGrpSpPr>
          <p:nvPr/>
        </p:nvGrpSpPr>
        <p:grpSpPr bwMode="auto">
          <a:xfrm>
            <a:off x="6735763" y="5837238"/>
            <a:ext cx="981075" cy="582612"/>
            <a:chOff x="4243" y="3677"/>
            <a:chExt cx="618" cy="367"/>
          </a:xfrm>
        </p:grpSpPr>
        <p:grpSp>
          <p:nvGrpSpPr>
            <p:cNvPr id="59498" name="Group 106"/>
            <p:cNvGrpSpPr>
              <a:grpSpLocks/>
            </p:cNvGrpSpPr>
            <p:nvPr/>
          </p:nvGrpSpPr>
          <p:grpSpPr bwMode="auto">
            <a:xfrm>
              <a:off x="4243" y="3786"/>
              <a:ext cx="618" cy="258"/>
              <a:chOff x="4243" y="3786"/>
              <a:chExt cx="618" cy="258"/>
            </a:xfrm>
          </p:grpSpPr>
          <p:sp>
            <p:nvSpPr>
              <p:cNvPr id="59402" name="Freeform 10"/>
              <p:cNvSpPr>
                <a:spLocks/>
              </p:cNvSpPr>
              <p:nvPr/>
            </p:nvSpPr>
            <p:spPr bwMode="auto">
              <a:xfrm>
                <a:off x="4643" y="3793"/>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03" name="Freeform 11"/>
              <p:cNvSpPr>
                <a:spLocks/>
              </p:cNvSpPr>
              <p:nvPr/>
            </p:nvSpPr>
            <p:spPr bwMode="auto">
              <a:xfrm>
                <a:off x="4244" y="3791"/>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59404" name="Freeform 12"/>
              <p:cNvSpPr>
                <a:spLocks/>
              </p:cNvSpPr>
              <p:nvPr/>
            </p:nvSpPr>
            <p:spPr bwMode="auto">
              <a:xfrm>
                <a:off x="4492" y="3961"/>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05" name="Freeform 13"/>
              <p:cNvSpPr>
                <a:spLocks/>
              </p:cNvSpPr>
              <p:nvPr/>
            </p:nvSpPr>
            <p:spPr bwMode="auto">
              <a:xfrm>
                <a:off x="4578" y="3969"/>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06" name="Freeform 14"/>
              <p:cNvSpPr>
                <a:spLocks/>
              </p:cNvSpPr>
              <p:nvPr/>
            </p:nvSpPr>
            <p:spPr bwMode="auto">
              <a:xfrm>
                <a:off x="4579" y="3974"/>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07" name="Freeform 15"/>
              <p:cNvSpPr>
                <a:spLocks/>
              </p:cNvSpPr>
              <p:nvPr/>
            </p:nvSpPr>
            <p:spPr bwMode="auto">
              <a:xfrm>
                <a:off x="4691" y="3985"/>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08" name="Freeform 16"/>
              <p:cNvSpPr>
                <a:spLocks/>
              </p:cNvSpPr>
              <p:nvPr/>
            </p:nvSpPr>
            <p:spPr bwMode="auto">
              <a:xfrm>
                <a:off x="4730" y="3892"/>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09" name="Freeform 17"/>
              <p:cNvSpPr>
                <a:spLocks/>
              </p:cNvSpPr>
              <p:nvPr/>
            </p:nvSpPr>
            <p:spPr bwMode="auto">
              <a:xfrm>
                <a:off x="4736" y="3898"/>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10" name="Freeform 18"/>
              <p:cNvSpPr>
                <a:spLocks/>
              </p:cNvSpPr>
              <p:nvPr/>
            </p:nvSpPr>
            <p:spPr bwMode="auto">
              <a:xfrm>
                <a:off x="4741" y="3932"/>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11" name="Freeform 19"/>
              <p:cNvSpPr>
                <a:spLocks/>
              </p:cNvSpPr>
              <p:nvPr/>
            </p:nvSpPr>
            <p:spPr bwMode="auto">
              <a:xfrm>
                <a:off x="4753" y="3908"/>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12" name="Freeform 20"/>
              <p:cNvSpPr>
                <a:spLocks/>
              </p:cNvSpPr>
              <p:nvPr/>
            </p:nvSpPr>
            <p:spPr bwMode="auto">
              <a:xfrm>
                <a:off x="4738" y="3939"/>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13" name="Freeform 21"/>
              <p:cNvSpPr>
                <a:spLocks/>
              </p:cNvSpPr>
              <p:nvPr/>
            </p:nvSpPr>
            <p:spPr bwMode="auto">
              <a:xfrm>
                <a:off x="4753" y="3961"/>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14" name="Freeform 22"/>
              <p:cNvSpPr>
                <a:spLocks/>
              </p:cNvSpPr>
              <p:nvPr/>
            </p:nvSpPr>
            <p:spPr bwMode="auto">
              <a:xfrm>
                <a:off x="4723" y="3874"/>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15" name="Freeform 23"/>
              <p:cNvSpPr>
                <a:spLocks/>
              </p:cNvSpPr>
              <p:nvPr/>
            </p:nvSpPr>
            <p:spPr bwMode="auto">
              <a:xfrm>
                <a:off x="4396" y="3897"/>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16" name="Freeform 24"/>
              <p:cNvSpPr>
                <a:spLocks/>
              </p:cNvSpPr>
              <p:nvPr/>
            </p:nvSpPr>
            <p:spPr bwMode="auto">
              <a:xfrm>
                <a:off x="4402" y="3902"/>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17" name="Freeform 25"/>
              <p:cNvSpPr>
                <a:spLocks/>
              </p:cNvSpPr>
              <p:nvPr/>
            </p:nvSpPr>
            <p:spPr bwMode="auto">
              <a:xfrm>
                <a:off x="4383" y="3872"/>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18" name="Freeform 26"/>
              <p:cNvSpPr>
                <a:spLocks/>
              </p:cNvSpPr>
              <p:nvPr/>
            </p:nvSpPr>
            <p:spPr bwMode="auto">
              <a:xfrm>
                <a:off x="4406" y="3913"/>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19" name="Freeform 27"/>
              <p:cNvSpPr>
                <a:spLocks/>
              </p:cNvSpPr>
              <p:nvPr/>
            </p:nvSpPr>
            <p:spPr bwMode="auto">
              <a:xfrm>
                <a:off x="4418" y="3933"/>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20" name="Freeform 28"/>
              <p:cNvSpPr>
                <a:spLocks/>
              </p:cNvSpPr>
              <p:nvPr/>
            </p:nvSpPr>
            <p:spPr bwMode="auto">
              <a:xfrm>
                <a:off x="4420" y="3911"/>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21" name="Freeform 29"/>
              <p:cNvSpPr>
                <a:spLocks/>
              </p:cNvSpPr>
              <p:nvPr/>
            </p:nvSpPr>
            <p:spPr bwMode="auto">
              <a:xfrm>
                <a:off x="4405" y="3960"/>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22" name="Freeform 30"/>
              <p:cNvSpPr>
                <a:spLocks/>
              </p:cNvSpPr>
              <p:nvPr/>
            </p:nvSpPr>
            <p:spPr bwMode="auto">
              <a:xfrm>
                <a:off x="4441" y="3955"/>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23" name="Freeform 31"/>
              <p:cNvSpPr>
                <a:spLocks/>
              </p:cNvSpPr>
              <p:nvPr/>
            </p:nvSpPr>
            <p:spPr bwMode="auto">
              <a:xfrm>
                <a:off x="4608" y="3800"/>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24" name="Freeform 32"/>
              <p:cNvSpPr>
                <a:spLocks/>
              </p:cNvSpPr>
              <p:nvPr/>
            </p:nvSpPr>
            <p:spPr bwMode="auto">
              <a:xfrm>
                <a:off x="4381" y="3839"/>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25" name="Freeform 33"/>
              <p:cNvSpPr>
                <a:spLocks/>
              </p:cNvSpPr>
              <p:nvPr/>
            </p:nvSpPr>
            <p:spPr bwMode="auto">
              <a:xfrm>
                <a:off x="4267" y="3920"/>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26" name="Freeform 34"/>
              <p:cNvSpPr>
                <a:spLocks/>
              </p:cNvSpPr>
              <p:nvPr/>
            </p:nvSpPr>
            <p:spPr bwMode="auto">
              <a:xfrm>
                <a:off x="4270" y="3950"/>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27" name="Freeform 35"/>
              <p:cNvSpPr>
                <a:spLocks/>
              </p:cNvSpPr>
              <p:nvPr/>
            </p:nvSpPr>
            <p:spPr bwMode="auto">
              <a:xfrm>
                <a:off x="4252" y="3948"/>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28" name="Freeform 36"/>
              <p:cNvSpPr>
                <a:spLocks/>
              </p:cNvSpPr>
              <p:nvPr/>
            </p:nvSpPr>
            <p:spPr bwMode="auto">
              <a:xfrm>
                <a:off x="4247" y="3920"/>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29" name="Freeform 37"/>
              <p:cNvSpPr>
                <a:spLocks/>
              </p:cNvSpPr>
              <p:nvPr/>
            </p:nvSpPr>
            <p:spPr bwMode="auto">
              <a:xfrm>
                <a:off x="4246" y="3964"/>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30" name="Freeform 38"/>
              <p:cNvSpPr>
                <a:spLocks/>
              </p:cNvSpPr>
              <p:nvPr/>
            </p:nvSpPr>
            <p:spPr bwMode="auto">
              <a:xfrm>
                <a:off x="4333" y="3915"/>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59431" name="Freeform 39"/>
              <p:cNvSpPr>
                <a:spLocks/>
              </p:cNvSpPr>
              <p:nvPr/>
            </p:nvSpPr>
            <p:spPr bwMode="auto">
              <a:xfrm>
                <a:off x="4336" y="3923"/>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32" name="Freeform 40"/>
              <p:cNvSpPr>
                <a:spLocks/>
              </p:cNvSpPr>
              <p:nvPr/>
            </p:nvSpPr>
            <p:spPr bwMode="auto">
              <a:xfrm>
                <a:off x="4306" y="3864"/>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33" name="Freeform 41"/>
              <p:cNvSpPr>
                <a:spLocks/>
              </p:cNvSpPr>
              <p:nvPr/>
            </p:nvSpPr>
            <p:spPr bwMode="auto">
              <a:xfrm>
                <a:off x="4306" y="3863"/>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34" name="Freeform 42"/>
              <p:cNvSpPr>
                <a:spLocks/>
              </p:cNvSpPr>
              <p:nvPr/>
            </p:nvSpPr>
            <p:spPr bwMode="auto">
              <a:xfrm>
                <a:off x="4842" y="3870"/>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35" name="Freeform 43"/>
              <p:cNvSpPr>
                <a:spLocks/>
              </p:cNvSpPr>
              <p:nvPr/>
            </p:nvSpPr>
            <p:spPr bwMode="auto">
              <a:xfrm>
                <a:off x="4684" y="3812"/>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36" name="Freeform 44"/>
              <p:cNvSpPr>
                <a:spLocks/>
              </p:cNvSpPr>
              <p:nvPr/>
            </p:nvSpPr>
            <p:spPr bwMode="auto">
              <a:xfrm>
                <a:off x="4487" y="3789"/>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37" name="Freeform 45"/>
              <p:cNvSpPr>
                <a:spLocks/>
              </p:cNvSpPr>
              <p:nvPr/>
            </p:nvSpPr>
            <p:spPr bwMode="auto">
              <a:xfrm>
                <a:off x="4496" y="3793"/>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38" name="Freeform 46"/>
              <p:cNvSpPr>
                <a:spLocks/>
              </p:cNvSpPr>
              <p:nvPr/>
            </p:nvSpPr>
            <p:spPr bwMode="auto">
              <a:xfrm>
                <a:off x="4510" y="3798"/>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39" name="Freeform 47"/>
              <p:cNvSpPr>
                <a:spLocks/>
              </p:cNvSpPr>
              <p:nvPr/>
            </p:nvSpPr>
            <p:spPr bwMode="auto">
              <a:xfrm>
                <a:off x="4626" y="3823"/>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40" name="Freeform 48"/>
              <p:cNvSpPr>
                <a:spLocks/>
              </p:cNvSpPr>
              <p:nvPr/>
            </p:nvSpPr>
            <p:spPr bwMode="auto">
              <a:xfrm>
                <a:off x="4789" y="3884"/>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41" name="Freeform 49"/>
              <p:cNvSpPr>
                <a:spLocks/>
              </p:cNvSpPr>
              <p:nvPr/>
            </p:nvSpPr>
            <p:spPr bwMode="auto">
              <a:xfrm>
                <a:off x="4802" y="3933"/>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42" name="Freeform 50"/>
              <p:cNvSpPr>
                <a:spLocks/>
              </p:cNvSpPr>
              <p:nvPr/>
            </p:nvSpPr>
            <p:spPr bwMode="auto">
              <a:xfrm>
                <a:off x="4474" y="3893"/>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43" name="Freeform 51"/>
              <p:cNvSpPr>
                <a:spLocks/>
              </p:cNvSpPr>
              <p:nvPr/>
            </p:nvSpPr>
            <p:spPr bwMode="auto">
              <a:xfrm>
                <a:off x="4486" y="3975"/>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44" name="Freeform 52"/>
              <p:cNvSpPr>
                <a:spLocks/>
              </p:cNvSpPr>
              <p:nvPr/>
            </p:nvSpPr>
            <p:spPr bwMode="auto">
              <a:xfrm>
                <a:off x="4744" y="3837"/>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45" name="Freeform 53"/>
              <p:cNvSpPr>
                <a:spLocks/>
              </p:cNvSpPr>
              <p:nvPr/>
            </p:nvSpPr>
            <p:spPr bwMode="auto">
              <a:xfrm>
                <a:off x="4819" y="3920"/>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46" name="Freeform 54"/>
              <p:cNvSpPr>
                <a:spLocks/>
              </p:cNvSpPr>
              <p:nvPr/>
            </p:nvSpPr>
            <p:spPr bwMode="auto">
              <a:xfrm>
                <a:off x="4847" y="3891"/>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47" name="Freeform 55"/>
              <p:cNvSpPr>
                <a:spLocks/>
              </p:cNvSpPr>
              <p:nvPr/>
            </p:nvSpPr>
            <p:spPr bwMode="auto">
              <a:xfrm>
                <a:off x="4708" y="3790"/>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48" name="Freeform 56"/>
              <p:cNvSpPr>
                <a:spLocks/>
              </p:cNvSpPr>
              <p:nvPr/>
            </p:nvSpPr>
            <p:spPr bwMode="auto">
              <a:xfrm>
                <a:off x="4562" y="3876"/>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49" name="Freeform 57"/>
              <p:cNvSpPr>
                <a:spLocks/>
              </p:cNvSpPr>
              <p:nvPr/>
            </p:nvSpPr>
            <p:spPr bwMode="auto">
              <a:xfrm>
                <a:off x="4432" y="3862"/>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50" name="Freeform 58"/>
              <p:cNvSpPr>
                <a:spLocks/>
              </p:cNvSpPr>
              <p:nvPr/>
            </p:nvSpPr>
            <p:spPr bwMode="auto">
              <a:xfrm>
                <a:off x="4258" y="3924"/>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51" name="Freeform 59"/>
              <p:cNvSpPr>
                <a:spLocks/>
              </p:cNvSpPr>
              <p:nvPr/>
            </p:nvSpPr>
            <p:spPr bwMode="auto">
              <a:xfrm>
                <a:off x="4371" y="3887"/>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52" name="Freeform 60"/>
              <p:cNvSpPr>
                <a:spLocks/>
              </p:cNvSpPr>
              <p:nvPr/>
            </p:nvSpPr>
            <p:spPr bwMode="auto">
              <a:xfrm>
                <a:off x="4278" y="3833"/>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53" name="Freeform 61"/>
              <p:cNvSpPr>
                <a:spLocks/>
              </p:cNvSpPr>
              <p:nvPr/>
            </p:nvSpPr>
            <p:spPr bwMode="auto">
              <a:xfrm>
                <a:off x="4803" y="3869"/>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54" name="Freeform 62"/>
              <p:cNvSpPr>
                <a:spLocks/>
              </p:cNvSpPr>
              <p:nvPr/>
            </p:nvSpPr>
            <p:spPr bwMode="auto">
              <a:xfrm>
                <a:off x="4637" y="3894"/>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55" name="Freeform 63"/>
              <p:cNvSpPr>
                <a:spLocks/>
              </p:cNvSpPr>
              <p:nvPr/>
            </p:nvSpPr>
            <p:spPr bwMode="auto">
              <a:xfrm>
                <a:off x="4473" y="3881"/>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56" name="Freeform 64"/>
              <p:cNvSpPr>
                <a:spLocks/>
              </p:cNvSpPr>
              <p:nvPr/>
            </p:nvSpPr>
            <p:spPr bwMode="auto">
              <a:xfrm>
                <a:off x="4327" y="3834"/>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57" name="Freeform 65"/>
              <p:cNvSpPr>
                <a:spLocks/>
              </p:cNvSpPr>
              <p:nvPr/>
            </p:nvSpPr>
            <p:spPr bwMode="auto">
              <a:xfrm>
                <a:off x="4744" y="3837"/>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58" name="Freeform 66"/>
              <p:cNvSpPr>
                <a:spLocks/>
              </p:cNvSpPr>
              <p:nvPr/>
            </p:nvSpPr>
            <p:spPr bwMode="auto">
              <a:xfrm>
                <a:off x="4617" y="3786"/>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59" name="Freeform 67"/>
              <p:cNvSpPr>
                <a:spLocks/>
              </p:cNvSpPr>
              <p:nvPr/>
            </p:nvSpPr>
            <p:spPr bwMode="auto">
              <a:xfrm>
                <a:off x="4738" y="3901"/>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0" name="Freeform 68"/>
              <p:cNvSpPr>
                <a:spLocks/>
              </p:cNvSpPr>
              <p:nvPr/>
            </p:nvSpPr>
            <p:spPr bwMode="auto">
              <a:xfrm>
                <a:off x="4739" y="3900"/>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1" name="Freeform 69"/>
              <p:cNvSpPr>
                <a:spLocks/>
              </p:cNvSpPr>
              <p:nvPr/>
            </p:nvSpPr>
            <p:spPr bwMode="auto">
              <a:xfrm>
                <a:off x="4700" y="3866"/>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2" name="Freeform 70"/>
              <p:cNvSpPr>
                <a:spLocks/>
              </p:cNvSpPr>
              <p:nvPr/>
            </p:nvSpPr>
            <p:spPr bwMode="auto">
              <a:xfrm>
                <a:off x="4709" y="3884"/>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3" name="Freeform 71"/>
              <p:cNvSpPr>
                <a:spLocks/>
              </p:cNvSpPr>
              <p:nvPr/>
            </p:nvSpPr>
            <p:spPr bwMode="auto">
              <a:xfrm>
                <a:off x="4761" y="3991"/>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4" name="Freeform 72"/>
              <p:cNvSpPr>
                <a:spLocks/>
              </p:cNvSpPr>
              <p:nvPr/>
            </p:nvSpPr>
            <p:spPr bwMode="auto">
              <a:xfrm>
                <a:off x="4753" y="3944"/>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5" name="Freeform 73"/>
              <p:cNvSpPr>
                <a:spLocks/>
              </p:cNvSpPr>
              <p:nvPr/>
            </p:nvSpPr>
            <p:spPr bwMode="auto">
              <a:xfrm>
                <a:off x="4748" y="3944"/>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6" name="Freeform 74"/>
              <p:cNvSpPr>
                <a:spLocks/>
              </p:cNvSpPr>
              <p:nvPr/>
            </p:nvSpPr>
            <p:spPr bwMode="auto">
              <a:xfrm>
                <a:off x="4394" y="3830"/>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7" name="Freeform 75"/>
              <p:cNvSpPr>
                <a:spLocks/>
              </p:cNvSpPr>
              <p:nvPr/>
            </p:nvSpPr>
            <p:spPr bwMode="auto">
              <a:xfrm>
                <a:off x="4536" y="3811"/>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8" name="Freeform 76"/>
              <p:cNvSpPr>
                <a:spLocks/>
              </p:cNvSpPr>
              <p:nvPr/>
            </p:nvSpPr>
            <p:spPr bwMode="auto">
              <a:xfrm>
                <a:off x="4641" y="3808"/>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9" name="Freeform 77"/>
              <p:cNvSpPr>
                <a:spLocks/>
              </p:cNvSpPr>
              <p:nvPr/>
            </p:nvSpPr>
            <p:spPr bwMode="auto">
              <a:xfrm>
                <a:off x="4685" y="3812"/>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0" name="Freeform 78"/>
              <p:cNvSpPr>
                <a:spLocks/>
              </p:cNvSpPr>
              <p:nvPr/>
            </p:nvSpPr>
            <p:spPr bwMode="auto">
              <a:xfrm>
                <a:off x="4676" y="3812"/>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1" name="Freeform 79"/>
              <p:cNvSpPr>
                <a:spLocks/>
              </p:cNvSpPr>
              <p:nvPr/>
            </p:nvSpPr>
            <p:spPr bwMode="auto">
              <a:xfrm>
                <a:off x="4243" y="3833"/>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2" name="Freeform 80"/>
              <p:cNvSpPr>
                <a:spLocks/>
              </p:cNvSpPr>
              <p:nvPr/>
            </p:nvSpPr>
            <p:spPr bwMode="auto">
              <a:xfrm>
                <a:off x="4355" y="3866"/>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3" name="Freeform 81"/>
              <p:cNvSpPr>
                <a:spLocks/>
              </p:cNvSpPr>
              <p:nvPr/>
            </p:nvSpPr>
            <p:spPr bwMode="auto">
              <a:xfrm>
                <a:off x="4391" y="3886"/>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4" name="Freeform 82"/>
              <p:cNvSpPr>
                <a:spLocks/>
              </p:cNvSpPr>
              <p:nvPr/>
            </p:nvSpPr>
            <p:spPr bwMode="auto">
              <a:xfrm>
                <a:off x="4436" y="3990"/>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5" name="Freeform 83"/>
              <p:cNvSpPr>
                <a:spLocks/>
              </p:cNvSpPr>
              <p:nvPr/>
            </p:nvSpPr>
            <p:spPr bwMode="auto">
              <a:xfrm>
                <a:off x="4412" y="3905"/>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6" name="Freeform 84"/>
              <p:cNvSpPr>
                <a:spLocks/>
              </p:cNvSpPr>
              <p:nvPr/>
            </p:nvSpPr>
            <p:spPr bwMode="auto">
              <a:xfrm>
                <a:off x="4404" y="3908"/>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7" name="Freeform 85"/>
              <p:cNvSpPr>
                <a:spLocks/>
              </p:cNvSpPr>
              <p:nvPr/>
            </p:nvSpPr>
            <p:spPr bwMode="auto">
              <a:xfrm>
                <a:off x="4429" y="3950"/>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8" name="Freeform 86"/>
              <p:cNvSpPr>
                <a:spLocks/>
              </p:cNvSpPr>
              <p:nvPr/>
            </p:nvSpPr>
            <p:spPr bwMode="auto">
              <a:xfrm>
                <a:off x="4421" y="3950"/>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9" name="Freeform 87"/>
              <p:cNvSpPr>
                <a:spLocks/>
              </p:cNvSpPr>
              <p:nvPr/>
            </p:nvSpPr>
            <p:spPr bwMode="auto">
              <a:xfrm>
                <a:off x="4443" y="3962"/>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0" name="Freeform 88"/>
              <p:cNvSpPr>
                <a:spLocks/>
              </p:cNvSpPr>
              <p:nvPr/>
            </p:nvSpPr>
            <p:spPr bwMode="auto">
              <a:xfrm>
                <a:off x="4409" y="3964"/>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1" name="Freeform 89"/>
              <p:cNvSpPr>
                <a:spLocks/>
              </p:cNvSpPr>
              <p:nvPr/>
            </p:nvSpPr>
            <p:spPr bwMode="auto">
              <a:xfrm>
                <a:off x="4250" y="4015"/>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2" name="Freeform 90"/>
              <p:cNvSpPr>
                <a:spLocks/>
              </p:cNvSpPr>
              <p:nvPr/>
            </p:nvSpPr>
            <p:spPr bwMode="auto">
              <a:xfrm>
                <a:off x="4325" y="3910"/>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3" name="Freeform 91"/>
              <p:cNvSpPr>
                <a:spLocks/>
              </p:cNvSpPr>
              <p:nvPr/>
            </p:nvSpPr>
            <p:spPr bwMode="auto">
              <a:xfrm>
                <a:off x="4292" y="3994"/>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4" name="Freeform 92"/>
              <p:cNvSpPr>
                <a:spLocks/>
              </p:cNvSpPr>
              <p:nvPr/>
            </p:nvSpPr>
            <p:spPr bwMode="auto">
              <a:xfrm>
                <a:off x="4245" y="3920"/>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5" name="Freeform 93"/>
              <p:cNvSpPr>
                <a:spLocks/>
              </p:cNvSpPr>
              <p:nvPr/>
            </p:nvSpPr>
            <p:spPr bwMode="auto">
              <a:xfrm>
                <a:off x="4267" y="3921"/>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6" name="Freeform 94"/>
              <p:cNvSpPr>
                <a:spLocks/>
              </p:cNvSpPr>
              <p:nvPr/>
            </p:nvSpPr>
            <p:spPr bwMode="auto">
              <a:xfrm>
                <a:off x="4246" y="3939"/>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7" name="Freeform 95"/>
              <p:cNvSpPr>
                <a:spLocks/>
              </p:cNvSpPr>
              <p:nvPr/>
            </p:nvSpPr>
            <p:spPr bwMode="auto">
              <a:xfrm>
                <a:off x="4303" y="3858"/>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8" name="Freeform 96"/>
              <p:cNvSpPr>
                <a:spLocks/>
              </p:cNvSpPr>
              <p:nvPr/>
            </p:nvSpPr>
            <p:spPr bwMode="auto">
              <a:xfrm>
                <a:off x="4255" y="3894"/>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9" name="Freeform 97"/>
              <p:cNvSpPr>
                <a:spLocks/>
              </p:cNvSpPr>
              <p:nvPr/>
            </p:nvSpPr>
            <p:spPr bwMode="auto">
              <a:xfrm>
                <a:off x="4690" y="3839"/>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0" name="Freeform 98"/>
              <p:cNvSpPr>
                <a:spLocks/>
              </p:cNvSpPr>
              <p:nvPr/>
            </p:nvSpPr>
            <p:spPr bwMode="auto">
              <a:xfrm>
                <a:off x="4565" y="3844"/>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1" name="Freeform 99"/>
              <p:cNvSpPr>
                <a:spLocks/>
              </p:cNvSpPr>
              <p:nvPr/>
            </p:nvSpPr>
            <p:spPr bwMode="auto">
              <a:xfrm>
                <a:off x="4485" y="3994"/>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2" name="Freeform 100"/>
              <p:cNvSpPr>
                <a:spLocks/>
              </p:cNvSpPr>
              <p:nvPr/>
            </p:nvSpPr>
            <p:spPr bwMode="auto">
              <a:xfrm>
                <a:off x="4488" y="3962"/>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3" name="Freeform 101"/>
              <p:cNvSpPr>
                <a:spLocks/>
              </p:cNvSpPr>
              <p:nvPr/>
            </p:nvSpPr>
            <p:spPr bwMode="auto">
              <a:xfrm>
                <a:off x="4684" y="3971"/>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4" name="Freeform 102"/>
              <p:cNvSpPr>
                <a:spLocks/>
              </p:cNvSpPr>
              <p:nvPr/>
            </p:nvSpPr>
            <p:spPr bwMode="auto">
              <a:xfrm>
                <a:off x="4577" y="3969"/>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5" name="Freeform 103"/>
              <p:cNvSpPr>
                <a:spLocks/>
              </p:cNvSpPr>
              <p:nvPr/>
            </p:nvSpPr>
            <p:spPr bwMode="auto">
              <a:xfrm>
                <a:off x="4577" y="3981"/>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6" name="Freeform 104"/>
              <p:cNvSpPr>
                <a:spLocks/>
              </p:cNvSpPr>
              <p:nvPr/>
            </p:nvSpPr>
            <p:spPr bwMode="auto">
              <a:xfrm>
                <a:off x="4486" y="3787"/>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7" name="Freeform 105"/>
              <p:cNvSpPr>
                <a:spLocks/>
              </p:cNvSpPr>
              <p:nvPr/>
            </p:nvSpPr>
            <p:spPr bwMode="auto">
              <a:xfrm>
                <a:off x="4610" y="4001"/>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9507" name="Group 115"/>
            <p:cNvGrpSpPr>
              <a:grpSpLocks/>
            </p:cNvGrpSpPr>
            <p:nvPr/>
          </p:nvGrpSpPr>
          <p:grpSpPr bwMode="auto">
            <a:xfrm>
              <a:off x="4772" y="3677"/>
              <a:ext cx="62" cy="162"/>
              <a:chOff x="4772" y="3677"/>
              <a:chExt cx="62" cy="162"/>
            </a:xfrm>
          </p:grpSpPr>
          <p:sp>
            <p:nvSpPr>
              <p:cNvPr id="59499" name="Line 107"/>
              <p:cNvSpPr>
                <a:spLocks noChangeShapeType="1"/>
              </p:cNvSpPr>
              <p:nvPr/>
            </p:nvSpPr>
            <p:spPr bwMode="auto">
              <a:xfrm flipV="1">
                <a:off x="4802" y="3724"/>
                <a:ext cx="0" cy="115"/>
              </a:xfrm>
              <a:prstGeom prst="line">
                <a:avLst/>
              </a:prstGeom>
              <a:noFill/>
              <a:ln w="12700">
                <a:solidFill>
                  <a:schemeClr val="bg2"/>
                </a:solidFill>
                <a:round/>
                <a:headEnd/>
                <a:tailEnd/>
              </a:ln>
              <a:effectLst/>
            </p:spPr>
            <p:txBody>
              <a:bodyPr/>
              <a:lstStyle/>
              <a:p>
                <a:endParaRPr lang="en-US"/>
              </a:p>
            </p:txBody>
          </p:sp>
          <p:grpSp>
            <p:nvGrpSpPr>
              <p:cNvPr id="59506" name="Group 114"/>
              <p:cNvGrpSpPr>
                <a:grpSpLocks/>
              </p:cNvGrpSpPr>
              <p:nvPr/>
            </p:nvGrpSpPr>
            <p:grpSpPr bwMode="auto">
              <a:xfrm>
                <a:off x="4772" y="3677"/>
                <a:ext cx="62" cy="85"/>
                <a:chOff x="4772" y="3677"/>
                <a:chExt cx="62" cy="85"/>
              </a:xfrm>
            </p:grpSpPr>
            <p:sp>
              <p:nvSpPr>
                <p:cNvPr id="59500" name="Line 108"/>
                <p:cNvSpPr>
                  <a:spLocks noChangeShapeType="1"/>
                </p:cNvSpPr>
                <p:nvPr/>
              </p:nvSpPr>
              <p:spPr bwMode="auto">
                <a:xfrm>
                  <a:off x="4807" y="3724"/>
                  <a:ext cx="23" cy="20"/>
                </a:xfrm>
                <a:prstGeom prst="line">
                  <a:avLst/>
                </a:prstGeom>
                <a:noFill/>
                <a:ln w="12700">
                  <a:solidFill>
                    <a:schemeClr val="accent2"/>
                  </a:solidFill>
                  <a:round/>
                  <a:headEnd/>
                  <a:tailEnd/>
                </a:ln>
                <a:effectLst/>
              </p:spPr>
              <p:txBody>
                <a:bodyPr/>
                <a:lstStyle/>
                <a:p>
                  <a:endParaRPr lang="en-US"/>
                </a:p>
              </p:txBody>
            </p:sp>
            <p:sp>
              <p:nvSpPr>
                <p:cNvPr id="59501" name="Line 109"/>
                <p:cNvSpPr>
                  <a:spLocks noChangeShapeType="1"/>
                </p:cNvSpPr>
                <p:nvPr/>
              </p:nvSpPr>
              <p:spPr bwMode="auto">
                <a:xfrm>
                  <a:off x="4775" y="3698"/>
                  <a:ext cx="22" cy="21"/>
                </a:xfrm>
                <a:prstGeom prst="line">
                  <a:avLst/>
                </a:prstGeom>
                <a:noFill/>
                <a:ln w="12700">
                  <a:solidFill>
                    <a:schemeClr val="accent2"/>
                  </a:solidFill>
                  <a:round/>
                  <a:headEnd/>
                  <a:tailEnd/>
                </a:ln>
                <a:effectLst/>
              </p:spPr>
              <p:txBody>
                <a:bodyPr/>
                <a:lstStyle/>
                <a:p>
                  <a:endParaRPr lang="en-US"/>
                </a:p>
              </p:txBody>
            </p:sp>
            <p:sp>
              <p:nvSpPr>
                <p:cNvPr id="59502" name="Line 110"/>
                <p:cNvSpPr>
                  <a:spLocks noChangeShapeType="1"/>
                </p:cNvSpPr>
                <p:nvPr/>
              </p:nvSpPr>
              <p:spPr bwMode="auto">
                <a:xfrm flipV="1">
                  <a:off x="4786" y="3728"/>
                  <a:ext cx="11" cy="34"/>
                </a:xfrm>
                <a:prstGeom prst="line">
                  <a:avLst/>
                </a:prstGeom>
                <a:noFill/>
                <a:ln w="12700">
                  <a:solidFill>
                    <a:schemeClr val="accent2"/>
                  </a:solidFill>
                  <a:round/>
                  <a:headEnd/>
                  <a:tailEnd/>
                </a:ln>
                <a:effectLst/>
              </p:spPr>
              <p:txBody>
                <a:bodyPr/>
                <a:lstStyle/>
                <a:p>
                  <a:endParaRPr lang="en-US"/>
                </a:p>
              </p:txBody>
            </p:sp>
            <p:sp>
              <p:nvSpPr>
                <p:cNvPr id="59503" name="Line 111"/>
                <p:cNvSpPr>
                  <a:spLocks noChangeShapeType="1"/>
                </p:cNvSpPr>
                <p:nvPr/>
              </p:nvSpPr>
              <p:spPr bwMode="auto">
                <a:xfrm flipV="1">
                  <a:off x="4772" y="3724"/>
                  <a:ext cx="21" cy="6"/>
                </a:xfrm>
                <a:prstGeom prst="line">
                  <a:avLst/>
                </a:prstGeom>
                <a:noFill/>
                <a:ln w="12700">
                  <a:solidFill>
                    <a:schemeClr val="accent2"/>
                  </a:solidFill>
                  <a:round/>
                  <a:headEnd/>
                  <a:tailEnd/>
                </a:ln>
                <a:effectLst/>
              </p:spPr>
              <p:txBody>
                <a:bodyPr/>
                <a:lstStyle/>
                <a:p>
                  <a:endParaRPr lang="en-US"/>
                </a:p>
              </p:txBody>
            </p:sp>
            <p:sp>
              <p:nvSpPr>
                <p:cNvPr id="59504" name="Line 112"/>
                <p:cNvSpPr>
                  <a:spLocks noChangeShapeType="1"/>
                </p:cNvSpPr>
                <p:nvPr/>
              </p:nvSpPr>
              <p:spPr bwMode="auto">
                <a:xfrm flipV="1">
                  <a:off x="4810" y="3703"/>
                  <a:ext cx="24" cy="8"/>
                </a:xfrm>
                <a:prstGeom prst="line">
                  <a:avLst/>
                </a:prstGeom>
                <a:noFill/>
                <a:ln w="12700">
                  <a:solidFill>
                    <a:schemeClr val="accent2"/>
                  </a:solidFill>
                  <a:round/>
                  <a:headEnd/>
                  <a:tailEnd/>
                </a:ln>
                <a:effectLst/>
              </p:spPr>
              <p:txBody>
                <a:bodyPr/>
                <a:lstStyle/>
                <a:p>
                  <a:endParaRPr lang="en-US"/>
                </a:p>
              </p:txBody>
            </p:sp>
            <p:sp>
              <p:nvSpPr>
                <p:cNvPr id="59505" name="Line 113"/>
                <p:cNvSpPr>
                  <a:spLocks noChangeShapeType="1"/>
                </p:cNvSpPr>
                <p:nvPr/>
              </p:nvSpPr>
              <p:spPr bwMode="auto">
                <a:xfrm flipH="1">
                  <a:off x="4804" y="3677"/>
                  <a:ext cx="10" cy="32"/>
                </a:xfrm>
                <a:prstGeom prst="line">
                  <a:avLst/>
                </a:prstGeom>
                <a:noFill/>
                <a:ln w="12700">
                  <a:solidFill>
                    <a:schemeClr val="accent2"/>
                  </a:solidFill>
                  <a:round/>
                  <a:headEnd/>
                  <a:tailEnd/>
                </a:ln>
                <a:effectLst/>
              </p:spPr>
              <p:txBody>
                <a:bodyPr/>
                <a:lstStyle/>
                <a:p>
                  <a:endParaRPr lang="en-US"/>
                </a:p>
              </p:txBody>
            </p:sp>
          </p:grpSp>
        </p:grpSp>
        <p:sp>
          <p:nvSpPr>
            <p:cNvPr id="59508" name="Freeform 116"/>
            <p:cNvSpPr>
              <a:spLocks/>
            </p:cNvSpPr>
            <p:nvPr/>
          </p:nvSpPr>
          <p:spPr bwMode="auto">
            <a:xfrm>
              <a:off x="4656" y="3879"/>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59510"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61443"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61444"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61445"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1446"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61447"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61448"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61449"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61557" name="Group 117"/>
          <p:cNvGrpSpPr>
            <a:grpSpLocks/>
          </p:cNvGrpSpPr>
          <p:nvPr/>
        </p:nvGrpSpPr>
        <p:grpSpPr bwMode="auto">
          <a:xfrm>
            <a:off x="5516563" y="5927725"/>
            <a:ext cx="981075" cy="582613"/>
            <a:chOff x="3475" y="3734"/>
            <a:chExt cx="618" cy="367"/>
          </a:xfrm>
        </p:grpSpPr>
        <p:grpSp>
          <p:nvGrpSpPr>
            <p:cNvPr id="61546" name="Group 106"/>
            <p:cNvGrpSpPr>
              <a:grpSpLocks/>
            </p:cNvGrpSpPr>
            <p:nvPr/>
          </p:nvGrpSpPr>
          <p:grpSpPr bwMode="auto">
            <a:xfrm>
              <a:off x="3475" y="3843"/>
              <a:ext cx="618" cy="258"/>
              <a:chOff x="3475" y="3843"/>
              <a:chExt cx="618" cy="258"/>
            </a:xfrm>
          </p:grpSpPr>
          <p:sp>
            <p:nvSpPr>
              <p:cNvPr id="61450" name="Freeform 10"/>
              <p:cNvSpPr>
                <a:spLocks/>
              </p:cNvSpPr>
              <p:nvPr/>
            </p:nvSpPr>
            <p:spPr bwMode="auto">
              <a:xfrm>
                <a:off x="3875" y="3850"/>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51" name="Freeform 11"/>
              <p:cNvSpPr>
                <a:spLocks/>
              </p:cNvSpPr>
              <p:nvPr/>
            </p:nvSpPr>
            <p:spPr bwMode="auto">
              <a:xfrm>
                <a:off x="3476" y="3848"/>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61452" name="Freeform 12"/>
              <p:cNvSpPr>
                <a:spLocks/>
              </p:cNvSpPr>
              <p:nvPr/>
            </p:nvSpPr>
            <p:spPr bwMode="auto">
              <a:xfrm>
                <a:off x="3724" y="4018"/>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53" name="Freeform 13"/>
              <p:cNvSpPr>
                <a:spLocks/>
              </p:cNvSpPr>
              <p:nvPr/>
            </p:nvSpPr>
            <p:spPr bwMode="auto">
              <a:xfrm>
                <a:off x="3810" y="4026"/>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54" name="Freeform 14"/>
              <p:cNvSpPr>
                <a:spLocks/>
              </p:cNvSpPr>
              <p:nvPr/>
            </p:nvSpPr>
            <p:spPr bwMode="auto">
              <a:xfrm>
                <a:off x="3811" y="4031"/>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55" name="Freeform 15"/>
              <p:cNvSpPr>
                <a:spLocks/>
              </p:cNvSpPr>
              <p:nvPr/>
            </p:nvSpPr>
            <p:spPr bwMode="auto">
              <a:xfrm>
                <a:off x="3923" y="4042"/>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56" name="Freeform 16"/>
              <p:cNvSpPr>
                <a:spLocks/>
              </p:cNvSpPr>
              <p:nvPr/>
            </p:nvSpPr>
            <p:spPr bwMode="auto">
              <a:xfrm>
                <a:off x="3962" y="3949"/>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57" name="Freeform 17"/>
              <p:cNvSpPr>
                <a:spLocks/>
              </p:cNvSpPr>
              <p:nvPr/>
            </p:nvSpPr>
            <p:spPr bwMode="auto">
              <a:xfrm>
                <a:off x="3968" y="3955"/>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58" name="Freeform 18"/>
              <p:cNvSpPr>
                <a:spLocks/>
              </p:cNvSpPr>
              <p:nvPr/>
            </p:nvSpPr>
            <p:spPr bwMode="auto">
              <a:xfrm>
                <a:off x="3973" y="3989"/>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59" name="Freeform 19"/>
              <p:cNvSpPr>
                <a:spLocks/>
              </p:cNvSpPr>
              <p:nvPr/>
            </p:nvSpPr>
            <p:spPr bwMode="auto">
              <a:xfrm>
                <a:off x="3985" y="3965"/>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60" name="Freeform 20"/>
              <p:cNvSpPr>
                <a:spLocks/>
              </p:cNvSpPr>
              <p:nvPr/>
            </p:nvSpPr>
            <p:spPr bwMode="auto">
              <a:xfrm>
                <a:off x="3970" y="3996"/>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61" name="Freeform 21"/>
              <p:cNvSpPr>
                <a:spLocks/>
              </p:cNvSpPr>
              <p:nvPr/>
            </p:nvSpPr>
            <p:spPr bwMode="auto">
              <a:xfrm>
                <a:off x="3985" y="4018"/>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62" name="Freeform 22"/>
              <p:cNvSpPr>
                <a:spLocks/>
              </p:cNvSpPr>
              <p:nvPr/>
            </p:nvSpPr>
            <p:spPr bwMode="auto">
              <a:xfrm>
                <a:off x="3955" y="3931"/>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63" name="Freeform 23"/>
              <p:cNvSpPr>
                <a:spLocks/>
              </p:cNvSpPr>
              <p:nvPr/>
            </p:nvSpPr>
            <p:spPr bwMode="auto">
              <a:xfrm>
                <a:off x="3628" y="3954"/>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64" name="Freeform 24"/>
              <p:cNvSpPr>
                <a:spLocks/>
              </p:cNvSpPr>
              <p:nvPr/>
            </p:nvSpPr>
            <p:spPr bwMode="auto">
              <a:xfrm>
                <a:off x="3634" y="3959"/>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65" name="Freeform 25"/>
              <p:cNvSpPr>
                <a:spLocks/>
              </p:cNvSpPr>
              <p:nvPr/>
            </p:nvSpPr>
            <p:spPr bwMode="auto">
              <a:xfrm>
                <a:off x="3615" y="3929"/>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66" name="Freeform 26"/>
              <p:cNvSpPr>
                <a:spLocks/>
              </p:cNvSpPr>
              <p:nvPr/>
            </p:nvSpPr>
            <p:spPr bwMode="auto">
              <a:xfrm>
                <a:off x="3638" y="3970"/>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67" name="Freeform 27"/>
              <p:cNvSpPr>
                <a:spLocks/>
              </p:cNvSpPr>
              <p:nvPr/>
            </p:nvSpPr>
            <p:spPr bwMode="auto">
              <a:xfrm>
                <a:off x="3650" y="3990"/>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68" name="Freeform 28"/>
              <p:cNvSpPr>
                <a:spLocks/>
              </p:cNvSpPr>
              <p:nvPr/>
            </p:nvSpPr>
            <p:spPr bwMode="auto">
              <a:xfrm>
                <a:off x="3652" y="3968"/>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69" name="Freeform 29"/>
              <p:cNvSpPr>
                <a:spLocks/>
              </p:cNvSpPr>
              <p:nvPr/>
            </p:nvSpPr>
            <p:spPr bwMode="auto">
              <a:xfrm>
                <a:off x="3637" y="4017"/>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70" name="Freeform 30"/>
              <p:cNvSpPr>
                <a:spLocks/>
              </p:cNvSpPr>
              <p:nvPr/>
            </p:nvSpPr>
            <p:spPr bwMode="auto">
              <a:xfrm>
                <a:off x="3673" y="4012"/>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71" name="Freeform 31"/>
              <p:cNvSpPr>
                <a:spLocks/>
              </p:cNvSpPr>
              <p:nvPr/>
            </p:nvSpPr>
            <p:spPr bwMode="auto">
              <a:xfrm>
                <a:off x="3840" y="3857"/>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2" name="Freeform 32"/>
              <p:cNvSpPr>
                <a:spLocks/>
              </p:cNvSpPr>
              <p:nvPr/>
            </p:nvSpPr>
            <p:spPr bwMode="auto">
              <a:xfrm>
                <a:off x="3613" y="3896"/>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3" name="Freeform 33"/>
              <p:cNvSpPr>
                <a:spLocks/>
              </p:cNvSpPr>
              <p:nvPr/>
            </p:nvSpPr>
            <p:spPr bwMode="auto">
              <a:xfrm>
                <a:off x="3499" y="3977"/>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4" name="Freeform 34"/>
              <p:cNvSpPr>
                <a:spLocks/>
              </p:cNvSpPr>
              <p:nvPr/>
            </p:nvSpPr>
            <p:spPr bwMode="auto">
              <a:xfrm>
                <a:off x="3502" y="4007"/>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5" name="Freeform 35"/>
              <p:cNvSpPr>
                <a:spLocks/>
              </p:cNvSpPr>
              <p:nvPr/>
            </p:nvSpPr>
            <p:spPr bwMode="auto">
              <a:xfrm>
                <a:off x="3484" y="4005"/>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6" name="Freeform 36"/>
              <p:cNvSpPr>
                <a:spLocks/>
              </p:cNvSpPr>
              <p:nvPr/>
            </p:nvSpPr>
            <p:spPr bwMode="auto">
              <a:xfrm>
                <a:off x="3479" y="3977"/>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7" name="Freeform 37"/>
              <p:cNvSpPr>
                <a:spLocks/>
              </p:cNvSpPr>
              <p:nvPr/>
            </p:nvSpPr>
            <p:spPr bwMode="auto">
              <a:xfrm>
                <a:off x="3478" y="4021"/>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8" name="Freeform 38"/>
              <p:cNvSpPr>
                <a:spLocks/>
              </p:cNvSpPr>
              <p:nvPr/>
            </p:nvSpPr>
            <p:spPr bwMode="auto">
              <a:xfrm>
                <a:off x="3565" y="3972"/>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61479" name="Freeform 39"/>
              <p:cNvSpPr>
                <a:spLocks/>
              </p:cNvSpPr>
              <p:nvPr/>
            </p:nvSpPr>
            <p:spPr bwMode="auto">
              <a:xfrm>
                <a:off x="3568" y="3980"/>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80" name="Freeform 40"/>
              <p:cNvSpPr>
                <a:spLocks/>
              </p:cNvSpPr>
              <p:nvPr/>
            </p:nvSpPr>
            <p:spPr bwMode="auto">
              <a:xfrm>
                <a:off x="3538" y="3921"/>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81" name="Freeform 41"/>
              <p:cNvSpPr>
                <a:spLocks/>
              </p:cNvSpPr>
              <p:nvPr/>
            </p:nvSpPr>
            <p:spPr bwMode="auto">
              <a:xfrm>
                <a:off x="3538" y="3920"/>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82" name="Freeform 42"/>
              <p:cNvSpPr>
                <a:spLocks/>
              </p:cNvSpPr>
              <p:nvPr/>
            </p:nvSpPr>
            <p:spPr bwMode="auto">
              <a:xfrm>
                <a:off x="4074" y="3927"/>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83" name="Freeform 43"/>
              <p:cNvSpPr>
                <a:spLocks/>
              </p:cNvSpPr>
              <p:nvPr/>
            </p:nvSpPr>
            <p:spPr bwMode="auto">
              <a:xfrm>
                <a:off x="3916" y="3869"/>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84" name="Freeform 44"/>
              <p:cNvSpPr>
                <a:spLocks/>
              </p:cNvSpPr>
              <p:nvPr/>
            </p:nvSpPr>
            <p:spPr bwMode="auto">
              <a:xfrm>
                <a:off x="3719" y="3846"/>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85" name="Freeform 45"/>
              <p:cNvSpPr>
                <a:spLocks/>
              </p:cNvSpPr>
              <p:nvPr/>
            </p:nvSpPr>
            <p:spPr bwMode="auto">
              <a:xfrm>
                <a:off x="3728" y="3850"/>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86" name="Freeform 46"/>
              <p:cNvSpPr>
                <a:spLocks/>
              </p:cNvSpPr>
              <p:nvPr/>
            </p:nvSpPr>
            <p:spPr bwMode="auto">
              <a:xfrm>
                <a:off x="3742" y="3855"/>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87" name="Freeform 47"/>
              <p:cNvSpPr>
                <a:spLocks/>
              </p:cNvSpPr>
              <p:nvPr/>
            </p:nvSpPr>
            <p:spPr bwMode="auto">
              <a:xfrm>
                <a:off x="3858" y="3880"/>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88" name="Freeform 48"/>
              <p:cNvSpPr>
                <a:spLocks/>
              </p:cNvSpPr>
              <p:nvPr/>
            </p:nvSpPr>
            <p:spPr bwMode="auto">
              <a:xfrm>
                <a:off x="4021" y="3941"/>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89" name="Freeform 49"/>
              <p:cNvSpPr>
                <a:spLocks/>
              </p:cNvSpPr>
              <p:nvPr/>
            </p:nvSpPr>
            <p:spPr bwMode="auto">
              <a:xfrm>
                <a:off x="4034" y="3990"/>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90" name="Freeform 50"/>
              <p:cNvSpPr>
                <a:spLocks/>
              </p:cNvSpPr>
              <p:nvPr/>
            </p:nvSpPr>
            <p:spPr bwMode="auto">
              <a:xfrm>
                <a:off x="3706" y="3950"/>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91" name="Freeform 51"/>
              <p:cNvSpPr>
                <a:spLocks/>
              </p:cNvSpPr>
              <p:nvPr/>
            </p:nvSpPr>
            <p:spPr bwMode="auto">
              <a:xfrm>
                <a:off x="3718" y="4032"/>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92" name="Freeform 52"/>
              <p:cNvSpPr>
                <a:spLocks/>
              </p:cNvSpPr>
              <p:nvPr/>
            </p:nvSpPr>
            <p:spPr bwMode="auto">
              <a:xfrm>
                <a:off x="3976" y="3894"/>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3" name="Freeform 53"/>
              <p:cNvSpPr>
                <a:spLocks/>
              </p:cNvSpPr>
              <p:nvPr/>
            </p:nvSpPr>
            <p:spPr bwMode="auto">
              <a:xfrm>
                <a:off x="4051" y="3977"/>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4" name="Freeform 54"/>
              <p:cNvSpPr>
                <a:spLocks/>
              </p:cNvSpPr>
              <p:nvPr/>
            </p:nvSpPr>
            <p:spPr bwMode="auto">
              <a:xfrm>
                <a:off x="4079" y="3948"/>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5" name="Freeform 55"/>
              <p:cNvSpPr>
                <a:spLocks/>
              </p:cNvSpPr>
              <p:nvPr/>
            </p:nvSpPr>
            <p:spPr bwMode="auto">
              <a:xfrm>
                <a:off x="3940" y="3847"/>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6" name="Freeform 56"/>
              <p:cNvSpPr>
                <a:spLocks/>
              </p:cNvSpPr>
              <p:nvPr/>
            </p:nvSpPr>
            <p:spPr bwMode="auto">
              <a:xfrm>
                <a:off x="3794" y="3933"/>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7" name="Freeform 57"/>
              <p:cNvSpPr>
                <a:spLocks/>
              </p:cNvSpPr>
              <p:nvPr/>
            </p:nvSpPr>
            <p:spPr bwMode="auto">
              <a:xfrm>
                <a:off x="3664" y="3919"/>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8" name="Freeform 58"/>
              <p:cNvSpPr>
                <a:spLocks/>
              </p:cNvSpPr>
              <p:nvPr/>
            </p:nvSpPr>
            <p:spPr bwMode="auto">
              <a:xfrm>
                <a:off x="3490" y="3981"/>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9" name="Freeform 59"/>
              <p:cNvSpPr>
                <a:spLocks/>
              </p:cNvSpPr>
              <p:nvPr/>
            </p:nvSpPr>
            <p:spPr bwMode="auto">
              <a:xfrm>
                <a:off x="3603" y="3944"/>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00" name="Freeform 60"/>
              <p:cNvSpPr>
                <a:spLocks/>
              </p:cNvSpPr>
              <p:nvPr/>
            </p:nvSpPr>
            <p:spPr bwMode="auto">
              <a:xfrm>
                <a:off x="3510" y="3890"/>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01" name="Freeform 61"/>
              <p:cNvSpPr>
                <a:spLocks/>
              </p:cNvSpPr>
              <p:nvPr/>
            </p:nvSpPr>
            <p:spPr bwMode="auto">
              <a:xfrm>
                <a:off x="4035" y="3926"/>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502" name="Freeform 62"/>
              <p:cNvSpPr>
                <a:spLocks/>
              </p:cNvSpPr>
              <p:nvPr/>
            </p:nvSpPr>
            <p:spPr bwMode="auto">
              <a:xfrm>
                <a:off x="3869" y="3951"/>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503" name="Freeform 63"/>
              <p:cNvSpPr>
                <a:spLocks/>
              </p:cNvSpPr>
              <p:nvPr/>
            </p:nvSpPr>
            <p:spPr bwMode="auto">
              <a:xfrm>
                <a:off x="3705" y="3938"/>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504" name="Freeform 64"/>
              <p:cNvSpPr>
                <a:spLocks/>
              </p:cNvSpPr>
              <p:nvPr/>
            </p:nvSpPr>
            <p:spPr bwMode="auto">
              <a:xfrm>
                <a:off x="3559" y="3891"/>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505" name="Freeform 65"/>
              <p:cNvSpPr>
                <a:spLocks/>
              </p:cNvSpPr>
              <p:nvPr/>
            </p:nvSpPr>
            <p:spPr bwMode="auto">
              <a:xfrm>
                <a:off x="3976" y="3894"/>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06" name="Freeform 66"/>
              <p:cNvSpPr>
                <a:spLocks/>
              </p:cNvSpPr>
              <p:nvPr/>
            </p:nvSpPr>
            <p:spPr bwMode="auto">
              <a:xfrm>
                <a:off x="3849" y="3843"/>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07" name="Freeform 67"/>
              <p:cNvSpPr>
                <a:spLocks/>
              </p:cNvSpPr>
              <p:nvPr/>
            </p:nvSpPr>
            <p:spPr bwMode="auto">
              <a:xfrm>
                <a:off x="3970" y="3958"/>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08" name="Freeform 68"/>
              <p:cNvSpPr>
                <a:spLocks/>
              </p:cNvSpPr>
              <p:nvPr/>
            </p:nvSpPr>
            <p:spPr bwMode="auto">
              <a:xfrm>
                <a:off x="3971" y="3957"/>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09" name="Freeform 69"/>
              <p:cNvSpPr>
                <a:spLocks/>
              </p:cNvSpPr>
              <p:nvPr/>
            </p:nvSpPr>
            <p:spPr bwMode="auto">
              <a:xfrm>
                <a:off x="3932" y="3923"/>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0" name="Freeform 70"/>
              <p:cNvSpPr>
                <a:spLocks/>
              </p:cNvSpPr>
              <p:nvPr/>
            </p:nvSpPr>
            <p:spPr bwMode="auto">
              <a:xfrm>
                <a:off x="3941" y="3941"/>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1" name="Freeform 71"/>
              <p:cNvSpPr>
                <a:spLocks/>
              </p:cNvSpPr>
              <p:nvPr/>
            </p:nvSpPr>
            <p:spPr bwMode="auto">
              <a:xfrm>
                <a:off x="3993" y="4048"/>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2" name="Freeform 72"/>
              <p:cNvSpPr>
                <a:spLocks/>
              </p:cNvSpPr>
              <p:nvPr/>
            </p:nvSpPr>
            <p:spPr bwMode="auto">
              <a:xfrm>
                <a:off x="3985" y="4001"/>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3" name="Freeform 73"/>
              <p:cNvSpPr>
                <a:spLocks/>
              </p:cNvSpPr>
              <p:nvPr/>
            </p:nvSpPr>
            <p:spPr bwMode="auto">
              <a:xfrm>
                <a:off x="3980" y="4001"/>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4" name="Freeform 74"/>
              <p:cNvSpPr>
                <a:spLocks/>
              </p:cNvSpPr>
              <p:nvPr/>
            </p:nvSpPr>
            <p:spPr bwMode="auto">
              <a:xfrm>
                <a:off x="3626" y="3887"/>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5" name="Freeform 75"/>
              <p:cNvSpPr>
                <a:spLocks/>
              </p:cNvSpPr>
              <p:nvPr/>
            </p:nvSpPr>
            <p:spPr bwMode="auto">
              <a:xfrm>
                <a:off x="3768" y="3868"/>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6" name="Freeform 76"/>
              <p:cNvSpPr>
                <a:spLocks/>
              </p:cNvSpPr>
              <p:nvPr/>
            </p:nvSpPr>
            <p:spPr bwMode="auto">
              <a:xfrm>
                <a:off x="3873" y="3865"/>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7" name="Freeform 77"/>
              <p:cNvSpPr>
                <a:spLocks/>
              </p:cNvSpPr>
              <p:nvPr/>
            </p:nvSpPr>
            <p:spPr bwMode="auto">
              <a:xfrm>
                <a:off x="3917" y="3869"/>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8" name="Freeform 78"/>
              <p:cNvSpPr>
                <a:spLocks/>
              </p:cNvSpPr>
              <p:nvPr/>
            </p:nvSpPr>
            <p:spPr bwMode="auto">
              <a:xfrm>
                <a:off x="3908" y="3869"/>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9" name="Freeform 79"/>
              <p:cNvSpPr>
                <a:spLocks/>
              </p:cNvSpPr>
              <p:nvPr/>
            </p:nvSpPr>
            <p:spPr bwMode="auto">
              <a:xfrm>
                <a:off x="3475" y="3890"/>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0" name="Freeform 80"/>
              <p:cNvSpPr>
                <a:spLocks/>
              </p:cNvSpPr>
              <p:nvPr/>
            </p:nvSpPr>
            <p:spPr bwMode="auto">
              <a:xfrm>
                <a:off x="3587" y="3923"/>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1" name="Freeform 81"/>
              <p:cNvSpPr>
                <a:spLocks/>
              </p:cNvSpPr>
              <p:nvPr/>
            </p:nvSpPr>
            <p:spPr bwMode="auto">
              <a:xfrm>
                <a:off x="3623" y="3943"/>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2" name="Freeform 82"/>
              <p:cNvSpPr>
                <a:spLocks/>
              </p:cNvSpPr>
              <p:nvPr/>
            </p:nvSpPr>
            <p:spPr bwMode="auto">
              <a:xfrm>
                <a:off x="3668" y="4047"/>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3" name="Freeform 83"/>
              <p:cNvSpPr>
                <a:spLocks/>
              </p:cNvSpPr>
              <p:nvPr/>
            </p:nvSpPr>
            <p:spPr bwMode="auto">
              <a:xfrm>
                <a:off x="3644" y="3962"/>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4" name="Freeform 84"/>
              <p:cNvSpPr>
                <a:spLocks/>
              </p:cNvSpPr>
              <p:nvPr/>
            </p:nvSpPr>
            <p:spPr bwMode="auto">
              <a:xfrm>
                <a:off x="3636" y="3965"/>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5" name="Freeform 85"/>
              <p:cNvSpPr>
                <a:spLocks/>
              </p:cNvSpPr>
              <p:nvPr/>
            </p:nvSpPr>
            <p:spPr bwMode="auto">
              <a:xfrm>
                <a:off x="3661" y="4007"/>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6" name="Freeform 86"/>
              <p:cNvSpPr>
                <a:spLocks/>
              </p:cNvSpPr>
              <p:nvPr/>
            </p:nvSpPr>
            <p:spPr bwMode="auto">
              <a:xfrm>
                <a:off x="3653" y="4007"/>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7" name="Freeform 87"/>
              <p:cNvSpPr>
                <a:spLocks/>
              </p:cNvSpPr>
              <p:nvPr/>
            </p:nvSpPr>
            <p:spPr bwMode="auto">
              <a:xfrm>
                <a:off x="3675" y="4019"/>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8" name="Freeform 88"/>
              <p:cNvSpPr>
                <a:spLocks/>
              </p:cNvSpPr>
              <p:nvPr/>
            </p:nvSpPr>
            <p:spPr bwMode="auto">
              <a:xfrm>
                <a:off x="3641" y="4021"/>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9" name="Freeform 89"/>
              <p:cNvSpPr>
                <a:spLocks/>
              </p:cNvSpPr>
              <p:nvPr/>
            </p:nvSpPr>
            <p:spPr bwMode="auto">
              <a:xfrm>
                <a:off x="3482" y="4072"/>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0" name="Freeform 90"/>
              <p:cNvSpPr>
                <a:spLocks/>
              </p:cNvSpPr>
              <p:nvPr/>
            </p:nvSpPr>
            <p:spPr bwMode="auto">
              <a:xfrm>
                <a:off x="3557" y="3967"/>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1" name="Freeform 91"/>
              <p:cNvSpPr>
                <a:spLocks/>
              </p:cNvSpPr>
              <p:nvPr/>
            </p:nvSpPr>
            <p:spPr bwMode="auto">
              <a:xfrm>
                <a:off x="3524" y="4051"/>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2" name="Freeform 92"/>
              <p:cNvSpPr>
                <a:spLocks/>
              </p:cNvSpPr>
              <p:nvPr/>
            </p:nvSpPr>
            <p:spPr bwMode="auto">
              <a:xfrm>
                <a:off x="3477" y="3977"/>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3" name="Freeform 93"/>
              <p:cNvSpPr>
                <a:spLocks/>
              </p:cNvSpPr>
              <p:nvPr/>
            </p:nvSpPr>
            <p:spPr bwMode="auto">
              <a:xfrm>
                <a:off x="3499" y="3978"/>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4" name="Freeform 94"/>
              <p:cNvSpPr>
                <a:spLocks/>
              </p:cNvSpPr>
              <p:nvPr/>
            </p:nvSpPr>
            <p:spPr bwMode="auto">
              <a:xfrm>
                <a:off x="3478" y="3996"/>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5" name="Freeform 95"/>
              <p:cNvSpPr>
                <a:spLocks/>
              </p:cNvSpPr>
              <p:nvPr/>
            </p:nvSpPr>
            <p:spPr bwMode="auto">
              <a:xfrm>
                <a:off x="3535" y="3915"/>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6" name="Freeform 96"/>
              <p:cNvSpPr>
                <a:spLocks/>
              </p:cNvSpPr>
              <p:nvPr/>
            </p:nvSpPr>
            <p:spPr bwMode="auto">
              <a:xfrm>
                <a:off x="3487" y="3951"/>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7" name="Freeform 97"/>
              <p:cNvSpPr>
                <a:spLocks/>
              </p:cNvSpPr>
              <p:nvPr/>
            </p:nvSpPr>
            <p:spPr bwMode="auto">
              <a:xfrm>
                <a:off x="3922" y="3896"/>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8" name="Freeform 98"/>
              <p:cNvSpPr>
                <a:spLocks/>
              </p:cNvSpPr>
              <p:nvPr/>
            </p:nvSpPr>
            <p:spPr bwMode="auto">
              <a:xfrm>
                <a:off x="3797" y="3901"/>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9" name="Freeform 99"/>
              <p:cNvSpPr>
                <a:spLocks/>
              </p:cNvSpPr>
              <p:nvPr/>
            </p:nvSpPr>
            <p:spPr bwMode="auto">
              <a:xfrm>
                <a:off x="3717" y="4051"/>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40" name="Freeform 100"/>
              <p:cNvSpPr>
                <a:spLocks/>
              </p:cNvSpPr>
              <p:nvPr/>
            </p:nvSpPr>
            <p:spPr bwMode="auto">
              <a:xfrm>
                <a:off x="3720" y="4019"/>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41" name="Freeform 101"/>
              <p:cNvSpPr>
                <a:spLocks/>
              </p:cNvSpPr>
              <p:nvPr/>
            </p:nvSpPr>
            <p:spPr bwMode="auto">
              <a:xfrm>
                <a:off x="3916" y="4028"/>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42" name="Freeform 102"/>
              <p:cNvSpPr>
                <a:spLocks/>
              </p:cNvSpPr>
              <p:nvPr/>
            </p:nvSpPr>
            <p:spPr bwMode="auto">
              <a:xfrm>
                <a:off x="3809" y="4026"/>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43" name="Freeform 103"/>
              <p:cNvSpPr>
                <a:spLocks/>
              </p:cNvSpPr>
              <p:nvPr/>
            </p:nvSpPr>
            <p:spPr bwMode="auto">
              <a:xfrm>
                <a:off x="3809" y="4038"/>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44" name="Freeform 104"/>
              <p:cNvSpPr>
                <a:spLocks/>
              </p:cNvSpPr>
              <p:nvPr/>
            </p:nvSpPr>
            <p:spPr bwMode="auto">
              <a:xfrm>
                <a:off x="3718" y="3844"/>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45" name="Freeform 105"/>
              <p:cNvSpPr>
                <a:spLocks/>
              </p:cNvSpPr>
              <p:nvPr/>
            </p:nvSpPr>
            <p:spPr bwMode="auto">
              <a:xfrm>
                <a:off x="3842" y="4058"/>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1555" name="Group 115"/>
            <p:cNvGrpSpPr>
              <a:grpSpLocks/>
            </p:cNvGrpSpPr>
            <p:nvPr/>
          </p:nvGrpSpPr>
          <p:grpSpPr bwMode="auto">
            <a:xfrm>
              <a:off x="4004" y="3734"/>
              <a:ext cx="62" cy="162"/>
              <a:chOff x="4004" y="3734"/>
              <a:chExt cx="62" cy="162"/>
            </a:xfrm>
          </p:grpSpPr>
          <p:sp>
            <p:nvSpPr>
              <p:cNvPr id="61547" name="Line 107"/>
              <p:cNvSpPr>
                <a:spLocks noChangeShapeType="1"/>
              </p:cNvSpPr>
              <p:nvPr/>
            </p:nvSpPr>
            <p:spPr bwMode="auto">
              <a:xfrm flipV="1">
                <a:off x="4034" y="3781"/>
                <a:ext cx="0" cy="115"/>
              </a:xfrm>
              <a:prstGeom prst="line">
                <a:avLst/>
              </a:prstGeom>
              <a:noFill/>
              <a:ln w="12700">
                <a:solidFill>
                  <a:schemeClr val="bg2"/>
                </a:solidFill>
                <a:round/>
                <a:headEnd/>
                <a:tailEnd/>
              </a:ln>
              <a:effectLst/>
            </p:spPr>
            <p:txBody>
              <a:bodyPr/>
              <a:lstStyle/>
              <a:p>
                <a:endParaRPr lang="en-US"/>
              </a:p>
            </p:txBody>
          </p:sp>
          <p:grpSp>
            <p:nvGrpSpPr>
              <p:cNvPr id="61554" name="Group 114"/>
              <p:cNvGrpSpPr>
                <a:grpSpLocks/>
              </p:cNvGrpSpPr>
              <p:nvPr/>
            </p:nvGrpSpPr>
            <p:grpSpPr bwMode="auto">
              <a:xfrm>
                <a:off x="4004" y="3734"/>
                <a:ext cx="62" cy="85"/>
                <a:chOff x="4004" y="3734"/>
                <a:chExt cx="62" cy="85"/>
              </a:xfrm>
            </p:grpSpPr>
            <p:sp>
              <p:nvSpPr>
                <p:cNvPr id="61548" name="Line 108"/>
                <p:cNvSpPr>
                  <a:spLocks noChangeShapeType="1"/>
                </p:cNvSpPr>
                <p:nvPr/>
              </p:nvSpPr>
              <p:spPr bwMode="auto">
                <a:xfrm>
                  <a:off x="4039" y="3781"/>
                  <a:ext cx="23" cy="20"/>
                </a:xfrm>
                <a:prstGeom prst="line">
                  <a:avLst/>
                </a:prstGeom>
                <a:noFill/>
                <a:ln w="12700">
                  <a:solidFill>
                    <a:schemeClr val="accent2"/>
                  </a:solidFill>
                  <a:round/>
                  <a:headEnd/>
                  <a:tailEnd/>
                </a:ln>
                <a:effectLst/>
              </p:spPr>
              <p:txBody>
                <a:bodyPr/>
                <a:lstStyle/>
                <a:p>
                  <a:endParaRPr lang="en-US"/>
                </a:p>
              </p:txBody>
            </p:sp>
            <p:sp>
              <p:nvSpPr>
                <p:cNvPr id="61549" name="Line 109"/>
                <p:cNvSpPr>
                  <a:spLocks noChangeShapeType="1"/>
                </p:cNvSpPr>
                <p:nvPr/>
              </p:nvSpPr>
              <p:spPr bwMode="auto">
                <a:xfrm>
                  <a:off x="4007" y="3755"/>
                  <a:ext cx="22" cy="21"/>
                </a:xfrm>
                <a:prstGeom prst="line">
                  <a:avLst/>
                </a:prstGeom>
                <a:noFill/>
                <a:ln w="12700">
                  <a:solidFill>
                    <a:schemeClr val="accent2"/>
                  </a:solidFill>
                  <a:round/>
                  <a:headEnd/>
                  <a:tailEnd/>
                </a:ln>
                <a:effectLst/>
              </p:spPr>
              <p:txBody>
                <a:bodyPr/>
                <a:lstStyle/>
                <a:p>
                  <a:endParaRPr lang="en-US"/>
                </a:p>
              </p:txBody>
            </p:sp>
            <p:sp>
              <p:nvSpPr>
                <p:cNvPr id="61550" name="Line 110"/>
                <p:cNvSpPr>
                  <a:spLocks noChangeShapeType="1"/>
                </p:cNvSpPr>
                <p:nvPr/>
              </p:nvSpPr>
              <p:spPr bwMode="auto">
                <a:xfrm flipV="1">
                  <a:off x="4018" y="3785"/>
                  <a:ext cx="11" cy="34"/>
                </a:xfrm>
                <a:prstGeom prst="line">
                  <a:avLst/>
                </a:prstGeom>
                <a:noFill/>
                <a:ln w="12700">
                  <a:solidFill>
                    <a:schemeClr val="accent2"/>
                  </a:solidFill>
                  <a:round/>
                  <a:headEnd/>
                  <a:tailEnd/>
                </a:ln>
                <a:effectLst/>
              </p:spPr>
              <p:txBody>
                <a:bodyPr/>
                <a:lstStyle/>
                <a:p>
                  <a:endParaRPr lang="en-US"/>
                </a:p>
              </p:txBody>
            </p:sp>
            <p:sp>
              <p:nvSpPr>
                <p:cNvPr id="61551" name="Line 111"/>
                <p:cNvSpPr>
                  <a:spLocks noChangeShapeType="1"/>
                </p:cNvSpPr>
                <p:nvPr/>
              </p:nvSpPr>
              <p:spPr bwMode="auto">
                <a:xfrm flipV="1">
                  <a:off x="4004" y="3781"/>
                  <a:ext cx="21" cy="6"/>
                </a:xfrm>
                <a:prstGeom prst="line">
                  <a:avLst/>
                </a:prstGeom>
                <a:noFill/>
                <a:ln w="12700">
                  <a:solidFill>
                    <a:schemeClr val="accent2"/>
                  </a:solidFill>
                  <a:round/>
                  <a:headEnd/>
                  <a:tailEnd/>
                </a:ln>
                <a:effectLst/>
              </p:spPr>
              <p:txBody>
                <a:bodyPr/>
                <a:lstStyle/>
                <a:p>
                  <a:endParaRPr lang="en-US"/>
                </a:p>
              </p:txBody>
            </p:sp>
            <p:sp>
              <p:nvSpPr>
                <p:cNvPr id="61552" name="Line 112"/>
                <p:cNvSpPr>
                  <a:spLocks noChangeShapeType="1"/>
                </p:cNvSpPr>
                <p:nvPr/>
              </p:nvSpPr>
              <p:spPr bwMode="auto">
                <a:xfrm flipV="1">
                  <a:off x="4042" y="3760"/>
                  <a:ext cx="24" cy="8"/>
                </a:xfrm>
                <a:prstGeom prst="line">
                  <a:avLst/>
                </a:prstGeom>
                <a:noFill/>
                <a:ln w="12700">
                  <a:solidFill>
                    <a:schemeClr val="accent2"/>
                  </a:solidFill>
                  <a:round/>
                  <a:headEnd/>
                  <a:tailEnd/>
                </a:ln>
                <a:effectLst/>
              </p:spPr>
              <p:txBody>
                <a:bodyPr/>
                <a:lstStyle/>
                <a:p>
                  <a:endParaRPr lang="en-US"/>
                </a:p>
              </p:txBody>
            </p:sp>
            <p:sp>
              <p:nvSpPr>
                <p:cNvPr id="61553" name="Line 113"/>
                <p:cNvSpPr>
                  <a:spLocks noChangeShapeType="1"/>
                </p:cNvSpPr>
                <p:nvPr/>
              </p:nvSpPr>
              <p:spPr bwMode="auto">
                <a:xfrm flipH="1">
                  <a:off x="4036" y="3734"/>
                  <a:ext cx="10" cy="32"/>
                </a:xfrm>
                <a:prstGeom prst="line">
                  <a:avLst/>
                </a:prstGeom>
                <a:noFill/>
                <a:ln w="12700">
                  <a:solidFill>
                    <a:schemeClr val="accent2"/>
                  </a:solidFill>
                  <a:round/>
                  <a:headEnd/>
                  <a:tailEnd/>
                </a:ln>
                <a:effectLst/>
              </p:spPr>
              <p:txBody>
                <a:bodyPr/>
                <a:lstStyle/>
                <a:p>
                  <a:endParaRPr lang="en-US"/>
                </a:p>
              </p:txBody>
            </p:sp>
          </p:grpSp>
        </p:grpSp>
        <p:sp>
          <p:nvSpPr>
            <p:cNvPr id="61556" name="Freeform 116"/>
            <p:cNvSpPr>
              <a:spLocks/>
            </p:cNvSpPr>
            <p:nvPr/>
          </p:nvSpPr>
          <p:spPr bwMode="auto">
            <a:xfrm>
              <a:off x="3888" y="3936"/>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61558"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63491"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63492"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63493"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3494"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63495"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63496"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63497"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63605" name="Group 117"/>
          <p:cNvGrpSpPr>
            <a:grpSpLocks/>
          </p:cNvGrpSpPr>
          <p:nvPr/>
        </p:nvGrpSpPr>
        <p:grpSpPr bwMode="auto">
          <a:xfrm>
            <a:off x="3810000" y="6081713"/>
            <a:ext cx="981075" cy="582612"/>
            <a:chOff x="2400" y="3831"/>
            <a:chExt cx="618" cy="367"/>
          </a:xfrm>
        </p:grpSpPr>
        <p:grpSp>
          <p:nvGrpSpPr>
            <p:cNvPr id="63594" name="Group 106"/>
            <p:cNvGrpSpPr>
              <a:grpSpLocks/>
            </p:cNvGrpSpPr>
            <p:nvPr/>
          </p:nvGrpSpPr>
          <p:grpSpPr bwMode="auto">
            <a:xfrm>
              <a:off x="2400" y="3940"/>
              <a:ext cx="618" cy="258"/>
              <a:chOff x="2400" y="3940"/>
              <a:chExt cx="618" cy="258"/>
            </a:xfrm>
          </p:grpSpPr>
          <p:sp>
            <p:nvSpPr>
              <p:cNvPr id="63498" name="Freeform 10"/>
              <p:cNvSpPr>
                <a:spLocks/>
              </p:cNvSpPr>
              <p:nvPr/>
            </p:nvSpPr>
            <p:spPr bwMode="auto">
              <a:xfrm>
                <a:off x="2800" y="3947"/>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499" name="Freeform 11"/>
              <p:cNvSpPr>
                <a:spLocks/>
              </p:cNvSpPr>
              <p:nvPr/>
            </p:nvSpPr>
            <p:spPr bwMode="auto">
              <a:xfrm>
                <a:off x="2401" y="3945"/>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63500" name="Freeform 12"/>
              <p:cNvSpPr>
                <a:spLocks/>
              </p:cNvSpPr>
              <p:nvPr/>
            </p:nvSpPr>
            <p:spPr bwMode="auto">
              <a:xfrm>
                <a:off x="2649" y="4115"/>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01" name="Freeform 13"/>
              <p:cNvSpPr>
                <a:spLocks/>
              </p:cNvSpPr>
              <p:nvPr/>
            </p:nvSpPr>
            <p:spPr bwMode="auto">
              <a:xfrm>
                <a:off x="2735" y="4123"/>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02" name="Freeform 14"/>
              <p:cNvSpPr>
                <a:spLocks/>
              </p:cNvSpPr>
              <p:nvPr/>
            </p:nvSpPr>
            <p:spPr bwMode="auto">
              <a:xfrm>
                <a:off x="2736" y="4128"/>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03" name="Freeform 15"/>
              <p:cNvSpPr>
                <a:spLocks/>
              </p:cNvSpPr>
              <p:nvPr/>
            </p:nvSpPr>
            <p:spPr bwMode="auto">
              <a:xfrm>
                <a:off x="2848" y="4139"/>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04" name="Freeform 16"/>
              <p:cNvSpPr>
                <a:spLocks/>
              </p:cNvSpPr>
              <p:nvPr/>
            </p:nvSpPr>
            <p:spPr bwMode="auto">
              <a:xfrm>
                <a:off x="2887" y="4046"/>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05" name="Freeform 17"/>
              <p:cNvSpPr>
                <a:spLocks/>
              </p:cNvSpPr>
              <p:nvPr/>
            </p:nvSpPr>
            <p:spPr bwMode="auto">
              <a:xfrm>
                <a:off x="2893" y="4052"/>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06" name="Freeform 18"/>
              <p:cNvSpPr>
                <a:spLocks/>
              </p:cNvSpPr>
              <p:nvPr/>
            </p:nvSpPr>
            <p:spPr bwMode="auto">
              <a:xfrm>
                <a:off x="2898" y="4086"/>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07" name="Freeform 19"/>
              <p:cNvSpPr>
                <a:spLocks/>
              </p:cNvSpPr>
              <p:nvPr/>
            </p:nvSpPr>
            <p:spPr bwMode="auto">
              <a:xfrm>
                <a:off x="2910" y="4062"/>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08" name="Freeform 20"/>
              <p:cNvSpPr>
                <a:spLocks/>
              </p:cNvSpPr>
              <p:nvPr/>
            </p:nvSpPr>
            <p:spPr bwMode="auto">
              <a:xfrm>
                <a:off x="2895" y="4093"/>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09" name="Freeform 21"/>
              <p:cNvSpPr>
                <a:spLocks/>
              </p:cNvSpPr>
              <p:nvPr/>
            </p:nvSpPr>
            <p:spPr bwMode="auto">
              <a:xfrm>
                <a:off x="2910" y="4115"/>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10" name="Freeform 22"/>
              <p:cNvSpPr>
                <a:spLocks/>
              </p:cNvSpPr>
              <p:nvPr/>
            </p:nvSpPr>
            <p:spPr bwMode="auto">
              <a:xfrm>
                <a:off x="2880" y="4028"/>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11" name="Freeform 23"/>
              <p:cNvSpPr>
                <a:spLocks/>
              </p:cNvSpPr>
              <p:nvPr/>
            </p:nvSpPr>
            <p:spPr bwMode="auto">
              <a:xfrm>
                <a:off x="2553" y="4051"/>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12" name="Freeform 24"/>
              <p:cNvSpPr>
                <a:spLocks/>
              </p:cNvSpPr>
              <p:nvPr/>
            </p:nvSpPr>
            <p:spPr bwMode="auto">
              <a:xfrm>
                <a:off x="2559" y="4056"/>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13" name="Freeform 25"/>
              <p:cNvSpPr>
                <a:spLocks/>
              </p:cNvSpPr>
              <p:nvPr/>
            </p:nvSpPr>
            <p:spPr bwMode="auto">
              <a:xfrm>
                <a:off x="2540" y="4026"/>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14" name="Freeform 26"/>
              <p:cNvSpPr>
                <a:spLocks/>
              </p:cNvSpPr>
              <p:nvPr/>
            </p:nvSpPr>
            <p:spPr bwMode="auto">
              <a:xfrm>
                <a:off x="2563" y="4067"/>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15" name="Freeform 27"/>
              <p:cNvSpPr>
                <a:spLocks/>
              </p:cNvSpPr>
              <p:nvPr/>
            </p:nvSpPr>
            <p:spPr bwMode="auto">
              <a:xfrm>
                <a:off x="2575" y="4087"/>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16" name="Freeform 28"/>
              <p:cNvSpPr>
                <a:spLocks/>
              </p:cNvSpPr>
              <p:nvPr/>
            </p:nvSpPr>
            <p:spPr bwMode="auto">
              <a:xfrm>
                <a:off x="2577" y="4065"/>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17" name="Freeform 29"/>
              <p:cNvSpPr>
                <a:spLocks/>
              </p:cNvSpPr>
              <p:nvPr/>
            </p:nvSpPr>
            <p:spPr bwMode="auto">
              <a:xfrm>
                <a:off x="2562" y="4114"/>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18" name="Freeform 30"/>
              <p:cNvSpPr>
                <a:spLocks/>
              </p:cNvSpPr>
              <p:nvPr/>
            </p:nvSpPr>
            <p:spPr bwMode="auto">
              <a:xfrm>
                <a:off x="2598" y="4109"/>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19" name="Freeform 31"/>
              <p:cNvSpPr>
                <a:spLocks/>
              </p:cNvSpPr>
              <p:nvPr/>
            </p:nvSpPr>
            <p:spPr bwMode="auto">
              <a:xfrm>
                <a:off x="2765" y="3954"/>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0" name="Freeform 32"/>
              <p:cNvSpPr>
                <a:spLocks/>
              </p:cNvSpPr>
              <p:nvPr/>
            </p:nvSpPr>
            <p:spPr bwMode="auto">
              <a:xfrm>
                <a:off x="2538" y="3993"/>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1" name="Freeform 33"/>
              <p:cNvSpPr>
                <a:spLocks/>
              </p:cNvSpPr>
              <p:nvPr/>
            </p:nvSpPr>
            <p:spPr bwMode="auto">
              <a:xfrm>
                <a:off x="2424" y="4074"/>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2" name="Freeform 34"/>
              <p:cNvSpPr>
                <a:spLocks/>
              </p:cNvSpPr>
              <p:nvPr/>
            </p:nvSpPr>
            <p:spPr bwMode="auto">
              <a:xfrm>
                <a:off x="2427" y="4104"/>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3" name="Freeform 35"/>
              <p:cNvSpPr>
                <a:spLocks/>
              </p:cNvSpPr>
              <p:nvPr/>
            </p:nvSpPr>
            <p:spPr bwMode="auto">
              <a:xfrm>
                <a:off x="2409" y="4102"/>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4" name="Freeform 36"/>
              <p:cNvSpPr>
                <a:spLocks/>
              </p:cNvSpPr>
              <p:nvPr/>
            </p:nvSpPr>
            <p:spPr bwMode="auto">
              <a:xfrm>
                <a:off x="2404" y="4074"/>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5" name="Freeform 37"/>
              <p:cNvSpPr>
                <a:spLocks/>
              </p:cNvSpPr>
              <p:nvPr/>
            </p:nvSpPr>
            <p:spPr bwMode="auto">
              <a:xfrm>
                <a:off x="2403" y="4118"/>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6" name="Freeform 38"/>
              <p:cNvSpPr>
                <a:spLocks/>
              </p:cNvSpPr>
              <p:nvPr/>
            </p:nvSpPr>
            <p:spPr bwMode="auto">
              <a:xfrm>
                <a:off x="2490" y="4069"/>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63527" name="Freeform 39"/>
              <p:cNvSpPr>
                <a:spLocks/>
              </p:cNvSpPr>
              <p:nvPr/>
            </p:nvSpPr>
            <p:spPr bwMode="auto">
              <a:xfrm>
                <a:off x="2493" y="4077"/>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28" name="Freeform 40"/>
              <p:cNvSpPr>
                <a:spLocks/>
              </p:cNvSpPr>
              <p:nvPr/>
            </p:nvSpPr>
            <p:spPr bwMode="auto">
              <a:xfrm>
                <a:off x="2463" y="4018"/>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29" name="Freeform 41"/>
              <p:cNvSpPr>
                <a:spLocks/>
              </p:cNvSpPr>
              <p:nvPr/>
            </p:nvSpPr>
            <p:spPr bwMode="auto">
              <a:xfrm>
                <a:off x="2463" y="4017"/>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30" name="Freeform 42"/>
              <p:cNvSpPr>
                <a:spLocks/>
              </p:cNvSpPr>
              <p:nvPr/>
            </p:nvSpPr>
            <p:spPr bwMode="auto">
              <a:xfrm>
                <a:off x="2999" y="4024"/>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31" name="Freeform 43"/>
              <p:cNvSpPr>
                <a:spLocks/>
              </p:cNvSpPr>
              <p:nvPr/>
            </p:nvSpPr>
            <p:spPr bwMode="auto">
              <a:xfrm>
                <a:off x="2841" y="3966"/>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32" name="Freeform 44"/>
              <p:cNvSpPr>
                <a:spLocks/>
              </p:cNvSpPr>
              <p:nvPr/>
            </p:nvSpPr>
            <p:spPr bwMode="auto">
              <a:xfrm>
                <a:off x="2644" y="3943"/>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33" name="Freeform 45"/>
              <p:cNvSpPr>
                <a:spLocks/>
              </p:cNvSpPr>
              <p:nvPr/>
            </p:nvSpPr>
            <p:spPr bwMode="auto">
              <a:xfrm>
                <a:off x="2653" y="3947"/>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34" name="Freeform 46"/>
              <p:cNvSpPr>
                <a:spLocks/>
              </p:cNvSpPr>
              <p:nvPr/>
            </p:nvSpPr>
            <p:spPr bwMode="auto">
              <a:xfrm>
                <a:off x="2667" y="3952"/>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35" name="Freeform 47"/>
              <p:cNvSpPr>
                <a:spLocks/>
              </p:cNvSpPr>
              <p:nvPr/>
            </p:nvSpPr>
            <p:spPr bwMode="auto">
              <a:xfrm>
                <a:off x="2783" y="3977"/>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36" name="Freeform 48"/>
              <p:cNvSpPr>
                <a:spLocks/>
              </p:cNvSpPr>
              <p:nvPr/>
            </p:nvSpPr>
            <p:spPr bwMode="auto">
              <a:xfrm>
                <a:off x="2946" y="4038"/>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37" name="Freeform 49"/>
              <p:cNvSpPr>
                <a:spLocks/>
              </p:cNvSpPr>
              <p:nvPr/>
            </p:nvSpPr>
            <p:spPr bwMode="auto">
              <a:xfrm>
                <a:off x="2959" y="4087"/>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38" name="Freeform 50"/>
              <p:cNvSpPr>
                <a:spLocks/>
              </p:cNvSpPr>
              <p:nvPr/>
            </p:nvSpPr>
            <p:spPr bwMode="auto">
              <a:xfrm>
                <a:off x="2631" y="4047"/>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39" name="Freeform 51"/>
              <p:cNvSpPr>
                <a:spLocks/>
              </p:cNvSpPr>
              <p:nvPr/>
            </p:nvSpPr>
            <p:spPr bwMode="auto">
              <a:xfrm>
                <a:off x="2643" y="4129"/>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40" name="Freeform 52"/>
              <p:cNvSpPr>
                <a:spLocks/>
              </p:cNvSpPr>
              <p:nvPr/>
            </p:nvSpPr>
            <p:spPr bwMode="auto">
              <a:xfrm>
                <a:off x="2901" y="3991"/>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1" name="Freeform 53"/>
              <p:cNvSpPr>
                <a:spLocks/>
              </p:cNvSpPr>
              <p:nvPr/>
            </p:nvSpPr>
            <p:spPr bwMode="auto">
              <a:xfrm>
                <a:off x="2976" y="4074"/>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2" name="Freeform 54"/>
              <p:cNvSpPr>
                <a:spLocks/>
              </p:cNvSpPr>
              <p:nvPr/>
            </p:nvSpPr>
            <p:spPr bwMode="auto">
              <a:xfrm>
                <a:off x="3004" y="4045"/>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3" name="Freeform 55"/>
              <p:cNvSpPr>
                <a:spLocks/>
              </p:cNvSpPr>
              <p:nvPr/>
            </p:nvSpPr>
            <p:spPr bwMode="auto">
              <a:xfrm>
                <a:off x="2865" y="3944"/>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4" name="Freeform 56"/>
              <p:cNvSpPr>
                <a:spLocks/>
              </p:cNvSpPr>
              <p:nvPr/>
            </p:nvSpPr>
            <p:spPr bwMode="auto">
              <a:xfrm>
                <a:off x="2719" y="4030"/>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5" name="Freeform 57"/>
              <p:cNvSpPr>
                <a:spLocks/>
              </p:cNvSpPr>
              <p:nvPr/>
            </p:nvSpPr>
            <p:spPr bwMode="auto">
              <a:xfrm>
                <a:off x="2589" y="4016"/>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6" name="Freeform 58"/>
              <p:cNvSpPr>
                <a:spLocks/>
              </p:cNvSpPr>
              <p:nvPr/>
            </p:nvSpPr>
            <p:spPr bwMode="auto">
              <a:xfrm>
                <a:off x="2415" y="4078"/>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7" name="Freeform 59"/>
              <p:cNvSpPr>
                <a:spLocks/>
              </p:cNvSpPr>
              <p:nvPr/>
            </p:nvSpPr>
            <p:spPr bwMode="auto">
              <a:xfrm>
                <a:off x="2528" y="4041"/>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8" name="Freeform 60"/>
              <p:cNvSpPr>
                <a:spLocks/>
              </p:cNvSpPr>
              <p:nvPr/>
            </p:nvSpPr>
            <p:spPr bwMode="auto">
              <a:xfrm>
                <a:off x="2435" y="3987"/>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9" name="Freeform 61"/>
              <p:cNvSpPr>
                <a:spLocks/>
              </p:cNvSpPr>
              <p:nvPr/>
            </p:nvSpPr>
            <p:spPr bwMode="auto">
              <a:xfrm>
                <a:off x="2960" y="4023"/>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50" name="Freeform 62"/>
              <p:cNvSpPr>
                <a:spLocks/>
              </p:cNvSpPr>
              <p:nvPr/>
            </p:nvSpPr>
            <p:spPr bwMode="auto">
              <a:xfrm>
                <a:off x="2794" y="4048"/>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51" name="Freeform 63"/>
              <p:cNvSpPr>
                <a:spLocks/>
              </p:cNvSpPr>
              <p:nvPr/>
            </p:nvSpPr>
            <p:spPr bwMode="auto">
              <a:xfrm>
                <a:off x="2630" y="4035"/>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52" name="Freeform 64"/>
              <p:cNvSpPr>
                <a:spLocks/>
              </p:cNvSpPr>
              <p:nvPr/>
            </p:nvSpPr>
            <p:spPr bwMode="auto">
              <a:xfrm>
                <a:off x="2484" y="3988"/>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53" name="Freeform 65"/>
              <p:cNvSpPr>
                <a:spLocks/>
              </p:cNvSpPr>
              <p:nvPr/>
            </p:nvSpPr>
            <p:spPr bwMode="auto">
              <a:xfrm>
                <a:off x="2901" y="3991"/>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54" name="Freeform 66"/>
              <p:cNvSpPr>
                <a:spLocks/>
              </p:cNvSpPr>
              <p:nvPr/>
            </p:nvSpPr>
            <p:spPr bwMode="auto">
              <a:xfrm>
                <a:off x="2774" y="3940"/>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55" name="Freeform 67"/>
              <p:cNvSpPr>
                <a:spLocks/>
              </p:cNvSpPr>
              <p:nvPr/>
            </p:nvSpPr>
            <p:spPr bwMode="auto">
              <a:xfrm>
                <a:off x="2895" y="4055"/>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56" name="Freeform 68"/>
              <p:cNvSpPr>
                <a:spLocks/>
              </p:cNvSpPr>
              <p:nvPr/>
            </p:nvSpPr>
            <p:spPr bwMode="auto">
              <a:xfrm>
                <a:off x="2896" y="4054"/>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57" name="Freeform 69"/>
              <p:cNvSpPr>
                <a:spLocks/>
              </p:cNvSpPr>
              <p:nvPr/>
            </p:nvSpPr>
            <p:spPr bwMode="auto">
              <a:xfrm>
                <a:off x="2857" y="4020"/>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58" name="Freeform 70"/>
              <p:cNvSpPr>
                <a:spLocks/>
              </p:cNvSpPr>
              <p:nvPr/>
            </p:nvSpPr>
            <p:spPr bwMode="auto">
              <a:xfrm>
                <a:off x="2866" y="4038"/>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59" name="Freeform 71"/>
              <p:cNvSpPr>
                <a:spLocks/>
              </p:cNvSpPr>
              <p:nvPr/>
            </p:nvSpPr>
            <p:spPr bwMode="auto">
              <a:xfrm>
                <a:off x="2918" y="4145"/>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0" name="Freeform 72"/>
              <p:cNvSpPr>
                <a:spLocks/>
              </p:cNvSpPr>
              <p:nvPr/>
            </p:nvSpPr>
            <p:spPr bwMode="auto">
              <a:xfrm>
                <a:off x="2910" y="4098"/>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1" name="Freeform 73"/>
              <p:cNvSpPr>
                <a:spLocks/>
              </p:cNvSpPr>
              <p:nvPr/>
            </p:nvSpPr>
            <p:spPr bwMode="auto">
              <a:xfrm>
                <a:off x="2905" y="4098"/>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2" name="Freeform 74"/>
              <p:cNvSpPr>
                <a:spLocks/>
              </p:cNvSpPr>
              <p:nvPr/>
            </p:nvSpPr>
            <p:spPr bwMode="auto">
              <a:xfrm>
                <a:off x="2551" y="3984"/>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3" name="Freeform 75"/>
              <p:cNvSpPr>
                <a:spLocks/>
              </p:cNvSpPr>
              <p:nvPr/>
            </p:nvSpPr>
            <p:spPr bwMode="auto">
              <a:xfrm>
                <a:off x="2693" y="3965"/>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4" name="Freeform 76"/>
              <p:cNvSpPr>
                <a:spLocks/>
              </p:cNvSpPr>
              <p:nvPr/>
            </p:nvSpPr>
            <p:spPr bwMode="auto">
              <a:xfrm>
                <a:off x="2798" y="3962"/>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5" name="Freeform 77"/>
              <p:cNvSpPr>
                <a:spLocks/>
              </p:cNvSpPr>
              <p:nvPr/>
            </p:nvSpPr>
            <p:spPr bwMode="auto">
              <a:xfrm>
                <a:off x="2842" y="3966"/>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6" name="Freeform 78"/>
              <p:cNvSpPr>
                <a:spLocks/>
              </p:cNvSpPr>
              <p:nvPr/>
            </p:nvSpPr>
            <p:spPr bwMode="auto">
              <a:xfrm>
                <a:off x="2833" y="3966"/>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7" name="Freeform 79"/>
              <p:cNvSpPr>
                <a:spLocks/>
              </p:cNvSpPr>
              <p:nvPr/>
            </p:nvSpPr>
            <p:spPr bwMode="auto">
              <a:xfrm>
                <a:off x="2400" y="3987"/>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8" name="Freeform 80"/>
              <p:cNvSpPr>
                <a:spLocks/>
              </p:cNvSpPr>
              <p:nvPr/>
            </p:nvSpPr>
            <p:spPr bwMode="auto">
              <a:xfrm>
                <a:off x="2512" y="4020"/>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9" name="Freeform 81"/>
              <p:cNvSpPr>
                <a:spLocks/>
              </p:cNvSpPr>
              <p:nvPr/>
            </p:nvSpPr>
            <p:spPr bwMode="auto">
              <a:xfrm>
                <a:off x="2548" y="4040"/>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0" name="Freeform 82"/>
              <p:cNvSpPr>
                <a:spLocks/>
              </p:cNvSpPr>
              <p:nvPr/>
            </p:nvSpPr>
            <p:spPr bwMode="auto">
              <a:xfrm>
                <a:off x="2593" y="4144"/>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1" name="Freeform 83"/>
              <p:cNvSpPr>
                <a:spLocks/>
              </p:cNvSpPr>
              <p:nvPr/>
            </p:nvSpPr>
            <p:spPr bwMode="auto">
              <a:xfrm>
                <a:off x="2569" y="4059"/>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2" name="Freeform 84"/>
              <p:cNvSpPr>
                <a:spLocks/>
              </p:cNvSpPr>
              <p:nvPr/>
            </p:nvSpPr>
            <p:spPr bwMode="auto">
              <a:xfrm>
                <a:off x="2561" y="4062"/>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3" name="Freeform 85"/>
              <p:cNvSpPr>
                <a:spLocks/>
              </p:cNvSpPr>
              <p:nvPr/>
            </p:nvSpPr>
            <p:spPr bwMode="auto">
              <a:xfrm>
                <a:off x="2586" y="4104"/>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4" name="Freeform 86"/>
              <p:cNvSpPr>
                <a:spLocks/>
              </p:cNvSpPr>
              <p:nvPr/>
            </p:nvSpPr>
            <p:spPr bwMode="auto">
              <a:xfrm>
                <a:off x="2578" y="4104"/>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5" name="Freeform 87"/>
              <p:cNvSpPr>
                <a:spLocks/>
              </p:cNvSpPr>
              <p:nvPr/>
            </p:nvSpPr>
            <p:spPr bwMode="auto">
              <a:xfrm>
                <a:off x="2600" y="4116"/>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6" name="Freeform 88"/>
              <p:cNvSpPr>
                <a:spLocks/>
              </p:cNvSpPr>
              <p:nvPr/>
            </p:nvSpPr>
            <p:spPr bwMode="auto">
              <a:xfrm>
                <a:off x="2566" y="4118"/>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7" name="Freeform 89"/>
              <p:cNvSpPr>
                <a:spLocks/>
              </p:cNvSpPr>
              <p:nvPr/>
            </p:nvSpPr>
            <p:spPr bwMode="auto">
              <a:xfrm>
                <a:off x="2407" y="4169"/>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8" name="Freeform 90"/>
              <p:cNvSpPr>
                <a:spLocks/>
              </p:cNvSpPr>
              <p:nvPr/>
            </p:nvSpPr>
            <p:spPr bwMode="auto">
              <a:xfrm>
                <a:off x="2482" y="4064"/>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9" name="Freeform 91"/>
              <p:cNvSpPr>
                <a:spLocks/>
              </p:cNvSpPr>
              <p:nvPr/>
            </p:nvSpPr>
            <p:spPr bwMode="auto">
              <a:xfrm>
                <a:off x="2449" y="4148"/>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0" name="Freeform 92"/>
              <p:cNvSpPr>
                <a:spLocks/>
              </p:cNvSpPr>
              <p:nvPr/>
            </p:nvSpPr>
            <p:spPr bwMode="auto">
              <a:xfrm>
                <a:off x="2402" y="4074"/>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1" name="Freeform 93"/>
              <p:cNvSpPr>
                <a:spLocks/>
              </p:cNvSpPr>
              <p:nvPr/>
            </p:nvSpPr>
            <p:spPr bwMode="auto">
              <a:xfrm>
                <a:off x="2424" y="4075"/>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2" name="Freeform 94"/>
              <p:cNvSpPr>
                <a:spLocks/>
              </p:cNvSpPr>
              <p:nvPr/>
            </p:nvSpPr>
            <p:spPr bwMode="auto">
              <a:xfrm>
                <a:off x="2403" y="4093"/>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3" name="Freeform 95"/>
              <p:cNvSpPr>
                <a:spLocks/>
              </p:cNvSpPr>
              <p:nvPr/>
            </p:nvSpPr>
            <p:spPr bwMode="auto">
              <a:xfrm>
                <a:off x="2460" y="4012"/>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4" name="Freeform 96"/>
              <p:cNvSpPr>
                <a:spLocks/>
              </p:cNvSpPr>
              <p:nvPr/>
            </p:nvSpPr>
            <p:spPr bwMode="auto">
              <a:xfrm>
                <a:off x="2412" y="4048"/>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5" name="Freeform 97"/>
              <p:cNvSpPr>
                <a:spLocks/>
              </p:cNvSpPr>
              <p:nvPr/>
            </p:nvSpPr>
            <p:spPr bwMode="auto">
              <a:xfrm>
                <a:off x="2847" y="3993"/>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6" name="Freeform 98"/>
              <p:cNvSpPr>
                <a:spLocks/>
              </p:cNvSpPr>
              <p:nvPr/>
            </p:nvSpPr>
            <p:spPr bwMode="auto">
              <a:xfrm>
                <a:off x="2722" y="3998"/>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7" name="Freeform 99"/>
              <p:cNvSpPr>
                <a:spLocks/>
              </p:cNvSpPr>
              <p:nvPr/>
            </p:nvSpPr>
            <p:spPr bwMode="auto">
              <a:xfrm>
                <a:off x="2642" y="4148"/>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8" name="Freeform 100"/>
              <p:cNvSpPr>
                <a:spLocks/>
              </p:cNvSpPr>
              <p:nvPr/>
            </p:nvSpPr>
            <p:spPr bwMode="auto">
              <a:xfrm>
                <a:off x="2645" y="4116"/>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9" name="Freeform 101"/>
              <p:cNvSpPr>
                <a:spLocks/>
              </p:cNvSpPr>
              <p:nvPr/>
            </p:nvSpPr>
            <p:spPr bwMode="auto">
              <a:xfrm>
                <a:off x="2841" y="4125"/>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90" name="Freeform 102"/>
              <p:cNvSpPr>
                <a:spLocks/>
              </p:cNvSpPr>
              <p:nvPr/>
            </p:nvSpPr>
            <p:spPr bwMode="auto">
              <a:xfrm>
                <a:off x="2734" y="4123"/>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91" name="Freeform 103"/>
              <p:cNvSpPr>
                <a:spLocks/>
              </p:cNvSpPr>
              <p:nvPr/>
            </p:nvSpPr>
            <p:spPr bwMode="auto">
              <a:xfrm>
                <a:off x="2734" y="4135"/>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92" name="Freeform 104"/>
              <p:cNvSpPr>
                <a:spLocks/>
              </p:cNvSpPr>
              <p:nvPr/>
            </p:nvSpPr>
            <p:spPr bwMode="auto">
              <a:xfrm>
                <a:off x="2643" y="3941"/>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93" name="Freeform 105"/>
              <p:cNvSpPr>
                <a:spLocks/>
              </p:cNvSpPr>
              <p:nvPr/>
            </p:nvSpPr>
            <p:spPr bwMode="auto">
              <a:xfrm>
                <a:off x="2767" y="4155"/>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3603" name="Group 115"/>
            <p:cNvGrpSpPr>
              <a:grpSpLocks/>
            </p:cNvGrpSpPr>
            <p:nvPr/>
          </p:nvGrpSpPr>
          <p:grpSpPr bwMode="auto">
            <a:xfrm>
              <a:off x="2929" y="3831"/>
              <a:ext cx="62" cy="162"/>
              <a:chOff x="2929" y="3831"/>
              <a:chExt cx="62" cy="162"/>
            </a:xfrm>
          </p:grpSpPr>
          <p:sp>
            <p:nvSpPr>
              <p:cNvPr id="63595" name="Line 107"/>
              <p:cNvSpPr>
                <a:spLocks noChangeShapeType="1"/>
              </p:cNvSpPr>
              <p:nvPr/>
            </p:nvSpPr>
            <p:spPr bwMode="auto">
              <a:xfrm flipV="1">
                <a:off x="2959" y="3878"/>
                <a:ext cx="0" cy="115"/>
              </a:xfrm>
              <a:prstGeom prst="line">
                <a:avLst/>
              </a:prstGeom>
              <a:noFill/>
              <a:ln w="12700">
                <a:solidFill>
                  <a:schemeClr val="bg2"/>
                </a:solidFill>
                <a:round/>
                <a:headEnd/>
                <a:tailEnd/>
              </a:ln>
              <a:effectLst/>
            </p:spPr>
            <p:txBody>
              <a:bodyPr/>
              <a:lstStyle/>
              <a:p>
                <a:endParaRPr lang="en-US"/>
              </a:p>
            </p:txBody>
          </p:sp>
          <p:grpSp>
            <p:nvGrpSpPr>
              <p:cNvPr id="63602" name="Group 114"/>
              <p:cNvGrpSpPr>
                <a:grpSpLocks/>
              </p:cNvGrpSpPr>
              <p:nvPr/>
            </p:nvGrpSpPr>
            <p:grpSpPr bwMode="auto">
              <a:xfrm>
                <a:off x="2929" y="3831"/>
                <a:ext cx="62" cy="85"/>
                <a:chOff x="2929" y="3831"/>
                <a:chExt cx="62" cy="85"/>
              </a:xfrm>
            </p:grpSpPr>
            <p:sp>
              <p:nvSpPr>
                <p:cNvPr id="63596" name="Line 108"/>
                <p:cNvSpPr>
                  <a:spLocks noChangeShapeType="1"/>
                </p:cNvSpPr>
                <p:nvPr/>
              </p:nvSpPr>
              <p:spPr bwMode="auto">
                <a:xfrm>
                  <a:off x="2964" y="3878"/>
                  <a:ext cx="23" cy="20"/>
                </a:xfrm>
                <a:prstGeom prst="line">
                  <a:avLst/>
                </a:prstGeom>
                <a:noFill/>
                <a:ln w="12700">
                  <a:solidFill>
                    <a:schemeClr val="accent2"/>
                  </a:solidFill>
                  <a:round/>
                  <a:headEnd/>
                  <a:tailEnd/>
                </a:ln>
                <a:effectLst/>
              </p:spPr>
              <p:txBody>
                <a:bodyPr/>
                <a:lstStyle/>
                <a:p>
                  <a:endParaRPr lang="en-US"/>
                </a:p>
              </p:txBody>
            </p:sp>
            <p:sp>
              <p:nvSpPr>
                <p:cNvPr id="63597" name="Line 109"/>
                <p:cNvSpPr>
                  <a:spLocks noChangeShapeType="1"/>
                </p:cNvSpPr>
                <p:nvPr/>
              </p:nvSpPr>
              <p:spPr bwMode="auto">
                <a:xfrm>
                  <a:off x="2932" y="3852"/>
                  <a:ext cx="22" cy="21"/>
                </a:xfrm>
                <a:prstGeom prst="line">
                  <a:avLst/>
                </a:prstGeom>
                <a:noFill/>
                <a:ln w="12700">
                  <a:solidFill>
                    <a:schemeClr val="accent2"/>
                  </a:solidFill>
                  <a:round/>
                  <a:headEnd/>
                  <a:tailEnd/>
                </a:ln>
                <a:effectLst/>
              </p:spPr>
              <p:txBody>
                <a:bodyPr/>
                <a:lstStyle/>
                <a:p>
                  <a:endParaRPr lang="en-US"/>
                </a:p>
              </p:txBody>
            </p:sp>
            <p:sp>
              <p:nvSpPr>
                <p:cNvPr id="63598" name="Line 110"/>
                <p:cNvSpPr>
                  <a:spLocks noChangeShapeType="1"/>
                </p:cNvSpPr>
                <p:nvPr/>
              </p:nvSpPr>
              <p:spPr bwMode="auto">
                <a:xfrm flipV="1">
                  <a:off x="2943" y="3882"/>
                  <a:ext cx="11" cy="34"/>
                </a:xfrm>
                <a:prstGeom prst="line">
                  <a:avLst/>
                </a:prstGeom>
                <a:noFill/>
                <a:ln w="12700">
                  <a:solidFill>
                    <a:schemeClr val="accent2"/>
                  </a:solidFill>
                  <a:round/>
                  <a:headEnd/>
                  <a:tailEnd/>
                </a:ln>
                <a:effectLst/>
              </p:spPr>
              <p:txBody>
                <a:bodyPr/>
                <a:lstStyle/>
                <a:p>
                  <a:endParaRPr lang="en-US"/>
                </a:p>
              </p:txBody>
            </p:sp>
            <p:sp>
              <p:nvSpPr>
                <p:cNvPr id="63599" name="Line 111"/>
                <p:cNvSpPr>
                  <a:spLocks noChangeShapeType="1"/>
                </p:cNvSpPr>
                <p:nvPr/>
              </p:nvSpPr>
              <p:spPr bwMode="auto">
                <a:xfrm flipV="1">
                  <a:off x="2929" y="3878"/>
                  <a:ext cx="21" cy="6"/>
                </a:xfrm>
                <a:prstGeom prst="line">
                  <a:avLst/>
                </a:prstGeom>
                <a:noFill/>
                <a:ln w="12700">
                  <a:solidFill>
                    <a:schemeClr val="accent2"/>
                  </a:solidFill>
                  <a:round/>
                  <a:headEnd/>
                  <a:tailEnd/>
                </a:ln>
                <a:effectLst/>
              </p:spPr>
              <p:txBody>
                <a:bodyPr/>
                <a:lstStyle/>
                <a:p>
                  <a:endParaRPr lang="en-US"/>
                </a:p>
              </p:txBody>
            </p:sp>
            <p:sp>
              <p:nvSpPr>
                <p:cNvPr id="63600" name="Line 112"/>
                <p:cNvSpPr>
                  <a:spLocks noChangeShapeType="1"/>
                </p:cNvSpPr>
                <p:nvPr/>
              </p:nvSpPr>
              <p:spPr bwMode="auto">
                <a:xfrm flipV="1">
                  <a:off x="2967" y="3857"/>
                  <a:ext cx="24" cy="8"/>
                </a:xfrm>
                <a:prstGeom prst="line">
                  <a:avLst/>
                </a:prstGeom>
                <a:noFill/>
                <a:ln w="12700">
                  <a:solidFill>
                    <a:schemeClr val="accent2"/>
                  </a:solidFill>
                  <a:round/>
                  <a:headEnd/>
                  <a:tailEnd/>
                </a:ln>
                <a:effectLst/>
              </p:spPr>
              <p:txBody>
                <a:bodyPr/>
                <a:lstStyle/>
                <a:p>
                  <a:endParaRPr lang="en-US"/>
                </a:p>
              </p:txBody>
            </p:sp>
            <p:sp>
              <p:nvSpPr>
                <p:cNvPr id="63601" name="Line 113"/>
                <p:cNvSpPr>
                  <a:spLocks noChangeShapeType="1"/>
                </p:cNvSpPr>
                <p:nvPr/>
              </p:nvSpPr>
              <p:spPr bwMode="auto">
                <a:xfrm flipH="1">
                  <a:off x="2961" y="3831"/>
                  <a:ext cx="10" cy="32"/>
                </a:xfrm>
                <a:prstGeom prst="line">
                  <a:avLst/>
                </a:prstGeom>
                <a:noFill/>
                <a:ln w="12700">
                  <a:solidFill>
                    <a:schemeClr val="accent2"/>
                  </a:solidFill>
                  <a:round/>
                  <a:headEnd/>
                  <a:tailEnd/>
                </a:ln>
                <a:effectLst/>
              </p:spPr>
              <p:txBody>
                <a:bodyPr/>
                <a:lstStyle/>
                <a:p>
                  <a:endParaRPr lang="en-US"/>
                </a:p>
              </p:txBody>
            </p:sp>
          </p:grpSp>
        </p:grpSp>
        <p:sp>
          <p:nvSpPr>
            <p:cNvPr id="63604" name="Freeform 116"/>
            <p:cNvSpPr>
              <a:spLocks/>
            </p:cNvSpPr>
            <p:nvPr/>
          </p:nvSpPr>
          <p:spPr bwMode="auto">
            <a:xfrm>
              <a:off x="2813" y="4033"/>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63606"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65539"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65540"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65541"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5542"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65543"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65544"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65545"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65653" name="Group 117"/>
          <p:cNvGrpSpPr>
            <a:grpSpLocks/>
          </p:cNvGrpSpPr>
          <p:nvPr/>
        </p:nvGrpSpPr>
        <p:grpSpPr bwMode="auto">
          <a:xfrm>
            <a:off x="2041525" y="6142038"/>
            <a:ext cx="981075" cy="582612"/>
            <a:chOff x="1286" y="3869"/>
            <a:chExt cx="618" cy="367"/>
          </a:xfrm>
        </p:grpSpPr>
        <p:grpSp>
          <p:nvGrpSpPr>
            <p:cNvPr id="65642" name="Group 106"/>
            <p:cNvGrpSpPr>
              <a:grpSpLocks/>
            </p:cNvGrpSpPr>
            <p:nvPr/>
          </p:nvGrpSpPr>
          <p:grpSpPr bwMode="auto">
            <a:xfrm>
              <a:off x="1286" y="3978"/>
              <a:ext cx="618" cy="258"/>
              <a:chOff x="1286" y="3978"/>
              <a:chExt cx="618" cy="258"/>
            </a:xfrm>
          </p:grpSpPr>
          <p:sp>
            <p:nvSpPr>
              <p:cNvPr id="65546" name="Freeform 10"/>
              <p:cNvSpPr>
                <a:spLocks/>
              </p:cNvSpPr>
              <p:nvPr/>
            </p:nvSpPr>
            <p:spPr bwMode="auto">
              <a:xfrm>
                <a:off x="1686" y="3985"/>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47" name="Freeform 11"/>
              <p:cNvSpPr>
                <a:spLocks/>
              </p:cNvSpPr>
              <p:nvPr/>
            </p:nvSpPr>
            <p:spPr bwMode="auto">
              <a:xfrm>
                <a:off x="1287" y="3983"/>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65548" name="Freeform 12"/>
              <p:cNvSpPr>
                <a:spLocks/>
              </p:cNvSpPr>
              <p:nvPr/>
            </p:nvSpPr>
            <p:spPr bwMode="auto">
              <a:xfrm>
                <a:off x="1535" y="4153"/>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49" name="Freeform 13"/>
              <p:cNvSpPr>
                <a:spLocks/>
              </p:cNvSpPr>
              <p:nvPr/>
            </p:nvSpPr>
            <p:spPr bwMode="auto">
              <a:xfrm>
                <a:off x="1621" y="4161"/>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50" name="Freeform 14"/>
              <p:cNvSpPr>
                <a:spLocks/>
              </p:cNvSpPr>
              <p:nvPr/>
            </p:nvSpPr>
            <p:spPr bwMode="auto">
              <a:xfrm>
                <a:off x="1622" y="4166"/>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51" name="Freeform 15"/>
              <p:cNvSpPr>
                <a:spLocks/>
              </p:cNvSpPr>
              <p:nvPr/>
            </p:nvSpPr>
            <p:spPr bwMode="auto">
              <a:xfrm>
                <a:off x="1734" y="4177"/>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52" name="Freeform 16"/>
              <p:cNvSpPr>
                <a:spLocks/>
              </p:cNvSpPr>
              <p:nvPr/>
            </p:nvSpPr>
            <p:spPr bwMode="auto">
              <a:xfrm>
                <a:off x="1773" y="4084"/>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53" name="Freeform 17"/>
              <p:cNvSpPr>
                <a:spLocks/>
              </p:cNvSpPr>
              <p:nvPr/>
            </p:nvSpPr>
            <p:spPr bwMode="auto">
              <a:xfrm>
                <a:off x="1779" y="4090"/>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54" name="Freeform 18"/>
              <p:cNvSpPr>
                <a:spLocks/>
              </p:cNvSpPr>
              <p:nvPr/>
            </p:nvSpPr>
            <p:spPr bwMode="auto">
              <a:xfrm>
                <a:off x="1784" y="4124"/>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55" name="Freeform 19"/>
              <p:cNvSpPr>
                <a:spLocks/>
              </p:cNvSpPr>
              <p:nvPr/>
            </p:nvSpPr>
            <p:spPr bwMode="auto">
              <a:xfrm>
                <a:off x="1796" y="4100"/>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56" name="Freeform 20"/>
              <p:cNvSpPr>
                <a:spLocks/>
              </p:cNvSpPr>
              <p:nvPr/>
            </p:nvSpPr>
            <p:spPr bwMode="auto">
              <a:xfrm>
                <a:off x="1781" y="4131"/>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57" name="Freeform 21"/>
              <p:cNvSpPr>
                <a:spLocks/>
              </p:cNvSpPr>
              <p:nvPr/>
            </p:nvSpPr>
            <p:spPr bwMode="auto">
              <a:xfrm>
                <a:off x="1796" y="4153"/>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58" name="Freeform 22"/>
              <p:cNvSpPr>
                <a:spLocks/>
              </p:cNvSpPr>
              <p:nvPr/>
            </p:nvSpPr>
            <p:spPr bwMode="auto">
              <a:xfrm>
                <a:off x="1766" y="4066"/>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59" name="Freeform 23"/>
              <p:cNvSpPr>
                <a:spLocks/>
              </p:cNvSpPr>
              <p:nvPr/>
            </p:nvSpPr>
            <p:spPr bwMode="auto">
              <a:xfrm>
                <a:off x="1439" y="4089"/>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60" name="Freeform 24"/>
              <p:cNvSpPr>
                <a:spLocks/>
              </p:cNvSpPr>
              <p:nvPr/>
            </p:nvSpPr>
            <p:spPr bwMode="auto">
              <a:xfrm>
                <a:off x="1445" y="4094"/>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61" name="Freeform 25"/>
              <p:cNvSpPr>
                <a:spLocks/>
              </p:cNvSpPr>
              <p:nvPr/>
            </p:nvSpPr>
            <p:spPr bwMode="auto">
              <a:xfrm>
                <a:off x="1426" y="4064"/>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62" name="Freeform 26"/>
              <p:cNvSpPr>
                <a:spLocks/>
              </p:cNvSpPr>
              <p:nvPr/>
            </p:nvSpPr>
            <p:spPr bwMode="auto">
              <a:xfrm>
                <a:off x="1449" y="4105"/>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63" name="Freeform 27"/>
              <p:cNvSpPr>
                <a:spLocks/>
              </p:cNvSpPr>
              <p:nvPr/>
            </p:nvSpPr>
            <p:spPr bwMode="auto">
              <a:xfrm>
                <a:off x="1461" y="4125"/>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64" name="Freeform 28"/>
              <p:cNvSpPr>
                <a:spLocks/>
              </p:cNvSpPr>
              <p:nvPr/>
            </p:nvSpPr>
            <p:spPr bwMode="auto">
              <a:xfrm>
                <a:off x="1463" y="4103"/>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65" name="Freeform 29"/>
              <p:cNvSpPr>
                <a:spLocks/>
              </p:cNvSpPr>
              <p:nvPr/>
            </p:nvSpPr>
            <p:spPr bwMode="auto">
              <a:xfrm>
                <a:off x="1448" y="4152"/>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66" name="Freeform 30"/>
              <p:cNvSpPr>
                <a:spLocks/>
              </p:cNvSpPr>
              <p:nvPr/>
            </p:nvSpPr>
            <p:spPr bwMode="auto">
              <a:xfrm>
                <a:off x="1484" y="4147"/>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67" name="Freeform 31"/>
              <p:cNvSpPr>
                <a:spLocks/>
              </p:cNvSpPr>
              <p:nvPr/>
            </p:nvSpPr>
            <p:spPr bwMode="auto">
              <a:xfrm>
                <a:off x="1651" y="3992"/>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68" name="Freeform 32"/>
              <p:cNvSpPr>
                <a:spLocks/>
              </p:cNvSpPr>
              <p:nvPr/>
            </p:nvSpPr>
            <p:spPr bwMode="auto">
              <a:xfrm>
                <a:off x="1424" y="4031"/>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69" name="Freeform 33"/>
              <p:cNvSpPr>
                <a:spLocks/>
              </p:cNvSpPr>
              <p:nvPr/>
            </p:nvSpPr>
            <p:spPr bwMode="auto">
              <a:xfrm>
                <a:off x="1310" y="4112"/>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70" name="Freeform 34"/>
              <p:cNvSpPr>
                <a:spLocks/>
              </p:cNvSpPr>
              <p:nvPr/>
            </p:nvSpPr>
            <p:spPr bwMode="auto">
              <a:xfrm>
                <a:off x="1313" y="4142"/>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71" name="Freeform 35"/>
              <p:cNvSpPr>
                <a:spLocks/>
              </p:cNvSpPr>
              <p:nvPr/>
            </p:nvSpPr>
            <p:spPr bwMode="auto">
              <a:xfrm>
                <a:off x="1295" y="4140"/>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72" name="Freeform 36"/>
              <p:cNvSpPr>
                <a:spLocks/>
              </p:cNvSpPr>
              <p:nvPr/>
            </p:nvSpPr>
            <p:spPr bwMode="auto">
              <a:xfrm>
                <a:off x="1290" y="4112"/>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73" name="Freeform 37"/>
              <p:cNvSpPr>
                <a:spLocks/>
              </p:cNvSpPr>
              <p:nvPr/>
            </p:nvSpPr>
            <p:spPr bwMode="auto">
              <a:xfrm>
                <a:off x="1289" y="4156"/>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74" name="Freeform 38"/>
              <p:cNvSpPr>
                <a:spLocks/>
              </p:cNvSpPr>
              <p:nvPr/>
            </p:nvSpPr>
            <p:spPr bwMode="auto">
              <a:xfrm>
                <a:off x="1376" y="4107"/>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65575" name="Freeform 39"/>
              <p:cNvSpPr>
                <a:spLocks/>
              </p:cNvSpPr>
              <p:nvPr/>
            </p:nvSpPr>
            <p:spPr bwMode="auto">
              <a:xfrm>
                <a:off x="1379" y="4115"/>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76" name="Freeform 40"/>
              <p:cNvSpPr>
                <a:spLocks/>
              </p:cNvSpPr>
              <p:nvPr/>
            </p:nvSpPr>
            <p:spPr bwMode="auto">
              <a:xfrm>
                <a:off x="1349" y="4056"/>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77" name="Freeform 41"/>
              <p:cNvSpPr>
                <a:spLocks/>
              </p:cNvSpPr>
              <p:nvPr/>
            </p:nvSpPr>
            <p:spPr bwMode="auto">
              <a:xfrm>
                <a:off x="1349" y="4055"/>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78" name="Freeform 42"/>
              <p:cNvSpPr>
                <a:spLocks/>
              </p:cNvSpPr>
              <p:nvPr/>
            </p:nvSpPr>
            <p:spPr bwMode="auto">
              <a:xfrm>
                <a:off x="1885" y="4062"/>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79" name="Freeform 43"/>
              <p:cNvSpPr>
                <a:spLocks/>
              </p:cNvSpPr>
              <p:nvPr/>
            </p:nvSpPr>
            <p:spPr bwMode="auto">
              <a:xfrm>
                <a:off x="1727" y="4004"/>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80" name="Freeform 44"/>
              <p:cNvSpPr>
                <a:spLocks/>
              </p:cNvSpPr>
              <p:nvPr/>
            </p:nvSpPr>
            <p:spPr bwMode="auto">
              <a:xfrm>
                <a:off x="1530" y="3981"/>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81" name="Freeform 45"/>
              <p:cNvSpPr>
                <a:spLocks/>
              </p:cNvSpPr>
              <p:nvPr/>
            </p:nvSpPr>
            <p:spPr bwMode="auto">
              <a:xfrm>
                <a:off x="1539" y="3985"/>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82" name="Freeform 46"/>
              <p:cNvSpPr>
                <a:spLocks/>
              </p:cNvSpPr>
              <p:nvPr/>
            </p:nvSpPr>
            <p:spPr bwMode="auto">
              <a:xfrm>
                <a:off x="1553" y="3990"/>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83" name="Freeform 47"/>
              <p:cNvSpPr>
                <a:spLocks/>
              </p:cNvSpPr>
              <p:nvPr/>
            </p:nvSpPr>
            <p:spPr bwMode="auto">
              <a:xfrm>
                <a:off x="1669" y="4015"/>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84" name="Freeform 48"/>
              <p:cNvSpPr>
                <a:spLocks/>
              </p:cNvSpPr>
              <p:nvPr/>
            </p:nvSpPr>
            <p:spPr bwMode="auto">
              <a:xfrm>
                <a:off x="1832" y="4076"/>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85" name="Freeform 49"/>
              <p:cNvSpPr>
                <a:spLocks/>
              </p:cNvSpPr>
              <p:nvPr/>
            </p:nvSpPr>
            <p:spPr bwMode="auto">
              <a:xfrm>
                <a:off x="1845" y="4125"/>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86" name="Freeform 50"/>
              <p:cNvSpPr>
                <a:spLocks/>
              </p:cNvSpPr>
              <p:nvPr/>
            </p:nvSpPr>
            <p:spPr bwMode="auto">
              <a:xfrm>
                <a:off x="1517" y="4085"/>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87" name="Freeform 51"/>
              <p:cNvSpPr>
                <a:spLocks/>
              </p:cNvSpPr>
              <p:nvPr/>
            </p:nvSpPr>
            <p:spPr bwMode="auto">
              <a:xfrm>
                <a:off x="1529" y="4167"/>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88" name="Freeform 52"/>
              <p:cNvSpPr>
                <a:spLocks/>
              </p:cNvSpPr>
              <p:nvPr/>
            </p:nvSpPr>
            <p:spPr bwMode="auto">
              <a:xfrm>
                <a:off x="1787" y="4029"/>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89" name="Freeform 53"/>
              <p:cNvSpPr>
                <a:spLocks/>
              </p:cNvSpPr>
              <p:nvPr/>
            </p:nvSpPr>
            <p:spPr bwMode="auto">
              <a:xfrm>
                <a:off x="1862" y="4112"/>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0" name="Freeform 54"/>
              <p:cNvSpPr>
                <a:spLocks/>
              </p:cNvSpPr>
              <p:nvPr/>
            </p:nvSpPr>
            <p:spPr bwMode="auto">
              <a:xfrm>
                <a:off x="1890" y="4083"/>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1" name="Freeform 55"/>
              <p:cNvSpPr>
                <a:spLocks/>
              </p:cNvSpPr>
              <p:nvPr/>
            </p:nvSpPr>
            <p:spPr bwMode="auto">
              <a:xfrm>
                <a:off x="1751" y="3982"/>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2" name="Freeform 56"/>
              <p:cNvSpPr>
                <a:spLocks/>
              </p:cNvSpPr>
              <p:nvPr/>
            </p:nvSpPr>
            <p:spPr bwMode="auto">
              <a:xfrm>
                <a:off x="1605" y="4068"/>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3" name="Freeform 57"/>
              <p:cNvSpPr>
                <a:spLocks/>
              </p:cNvSpPr>
              <p:nvPr/>
            </p:nvSpPr>
            <p:spPr bwMode="auto">
              <a:xfrm>
                <a:off x="1475" y="4054"/>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4" name="Freeform 58"/>
              <p:cNvSpPr>
                <a:spLocks/>
              </p:cNvSpPr>
              <p:nvPr/>
            </p:nvSpPr>
            <p:spPr bwMode="auto">
              <a:xfrm>
                <a:off x="1301" y="4116"/>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5" name="Freeform 59"/>
              <p:cNvSpPr>
                <a:spLocks/>
              </p:cNvSpPr>
              <p:nvPr/>
            </p:nvSpPr>
            <p:spPr bwMode="auto">
              <a:xfrm>
                <a:off x="1414" y="4079"/>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6" name="Freeform 60"/>
              <p:cNvSpPr>
                <a:spLocks/>
              </p:cNvSpPr>
              <p:nvPr/>
            </p:nvSpPr>
            <p:spPr bwMode="auto">
              <a:xfrm>
                <a:off x="1321" y="4025"/>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7" name="Freeform 61"/>
              <p:cNvSpPr>
                <a:spLocks/>
              </p:cNvSpPr>
              <p:nvPr/>
            </p:nvSpPr>
            <p:spPr bwMode="auto">
              <a:xfrm>
                <a:off x="1846" y="4061"/>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98" name="Freeform 62"/>
              <p:cNvSpPr>
                <a:spLocks/>
              </p:cNvSpPr>
              <p:nvPr/>
            </p:nvSpPr>
            <p:spPr bwMode="auto">
              <a:xfrm>
                <a:off x="1680" y="4086"/>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99" name="Freeform 63"/>
              <p:cNvSpPr>
                <a:spLocks/>
              </p:cNvSpPr>
              <p:nvPr/>
            </p:nvSpPr>
            <p:spPr bwMode="auto">
              <a:xfrm>
                <a:off x="1516" y="4073"/>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600" name="Freeform 64"/>
              <p:cNvSpPr>
                <a:spLocks/>
              </p:cNvSpPr>
              <p:nvPr/>
            </p:nvSpPr>
            <p:spPr bwMode="auto">
              <a:xfrm>
                <a:off x="1370" y="4026"/>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601" name="Freeform 65"/>
              <p:cNvSpPr>
                <a:spLocks/>
              </p:cNvSpPr>
              <p:nvPr/>
            </p:nvSpPr>
            <p:spPr bwMode="auto">
              <a:xfrm>
                <a:off x="1787" y="4029"/>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2" name="Freeform 66"/>
              <p:cNvSpPr>
                <a:spLocks/>
              </p:cNvSpPr>
              <p:nvPr/>
            </p:nvSpPr>
            <p:spPr bwMode="auto">
              <a:xfrm>
                <a:off x="1660" y="3978"/>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3" name="Freeform 67"/>
              <p:cNvSpPr>
                <a:spLocks/>
              </p:cNvSpPr>
              <p:nvPr/>
            </p:nvSpPr>
            <p:spPr bwMode="auto">
              <a:xfrm>
                <a:off x="1781" y="4093"/>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4" name="Freeform 68"/>
              <p:cNvSpPr>
                <a:spLocks/>
              </p:cNvSpPr>
              <p:nvPr/>
            </p:nvSpPr>
            <p:spPr bwMode="auto">
              <a:xfrm>
                <a:off x="1782" y="4092"/>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5" name="Freeform 69"/>
              <p:cNvSpPr>
                <a:spLocks/>
              </p:cNvSpPr>
              <p:nvPr/>
            </p:nvSpPr>
            <p:spPr bwMode="auto">
              <a:xfrm>
                <a:off x="1743" y="4058"/>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6" name="Freeform 70"/>
              <p:cNvSpPr>
                <a:spLocks/>
              </p:cNvSpPr>
              <p:nvPr/>
            </p:nvSpPr>
            <p:spPr bwMode="auto">
              <a:xfrm>
                <a:off x="1752" y="4076"/>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7" name="Freeform 71"/>
              <p:cNvSpPr>
                <a:spLocks/>
              </p:cNvSpPr>
              <p:nvPr/>
            </p:nvSpPr>
            <p:spPr bwMode="auto">
              <a:xfrm>
                <a:off x="1804" y="4183"/>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8" name="Freeform 72"/>
              <p:cNvSpPr>
                <a:spLocks/>
              </p:cNvSpPr>
              <p:nvPr/>
            </p:nvSpPr>
            <p:spPr bwMode="auto">
              <a:xfrm>
                <a:off x="1796" y="4136"/>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9" name="Freeform 73"/>
              <p:cNvSpPr>
                <a:spLocks/>
              </p:cNvSpPr>
              <p:nvPr/>
            </p:nvSpPr>
            <p:spPr bwMode="auto">
              <a:xfrm>
                <a:off x="1791" y="4136"/>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0" name="Freeform 74"/>
              <p:cNvSpPr>
                <a:spLocks/>
              </p:cNvSpPr>
              <p:nvPr/>
            </p:nvSpPr>
            <p:spPr bwMode="auto">
              <a:xfrm>
                <a:off x="1437" y="4022"/>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1" name="Freeform 75"/>
              <p:cNvSpPr>
                <a:spLocks/>
              </p:cNvSpPr>
              <p:nvPr/>
            </p:nvSpPr>
            <p:spPr bwMode="auto">
              <a:xfrm>
                <a:off x="1579" y="4003"/>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2" name="Freeform 76"/>
              <p:cNvSpPr>
                <a:spLocks/>
              </p:cNvSpPr>
              <p:nvPr/>
            </p:nvSpPr>
            <p:spPr bwMode="auto">
              <a:xfrm>
                <a:off x="1684" y="4000"/>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3" name="Freeform 77"/>
              <p:cNvSpPr>
                <a:spLocks/>
              </p:cNvSpPr>
              <p:nvPr/>
            </p:nvSpPr>
            <p:spPr bwMode="auto">
              <a:xfrm>
                <a:off x="1728" y="4004"/>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4" name="Freeform 78"/>
              <p:cNvSpPr>
                <a:spLocks/>
              </p:cNvSpPr>
              <p:nvPr/>
            </p:nvSpPr>
            <p:spPr bwMode="auto">
              <a:xfrm>
                <a:off x="1719" y="4004"/>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5" name="Freeform 79"/>
              <p:cNvSpPr>
                <a:spLocks/>
              </p:cNvSpPr>
              <p:nvPr/>
            </p:nvSpPr>
            <p:spPr bwMode="auto">
              <a:xfrm>
                <a:off x="1286" y="4025"/>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6" name="Freeform 80"/>
              <p:cNvSpPr>
                <a:spLocks/>
              </p:cNvSpPr>
              <p:nvPr/>
            </p:nvSpPr>
            <p:spPr bwMode="auto">
              <a:xfrm>
                <a:off x="1398" y="4058"/>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7" name="Freeform 81"/>
              <p:cNvSpPr>
                <a:spLocks/>
              </p:cNvSpPr>
              <p:nvPr/>
            </p:nvSpPr>
            <p:spPr bwMode="auto">
              <a:xfrm>
                <a:off x="1434" y="4078"/>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8" name="Freeform 82"/>
              <p:cNvSpPr>
                <a:spLocks/>
              </p:cNvSpPr>
              <p:nvPr/>
            </p:nvSpPr>
            <p:spPr bwMode="auto">
              <a:xfrm>
                <a:off x="1479" y="4182"/>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9" name="Freeform 83"/>
              <p:cNvSpPr>
                <a:spLocks/>
              </p:cNvSpPr>
              <p:nvPr/>
            </p:nvSpPr>
            <p:spPr bwMode="auto">
              <a:xfrm>
                <a:off x="1455" y="4097"/>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0" name="Freeform 84"/>
              <p:cNvSpPr>
                <a:spLocks/>
              </p:cNvSpPr>
              <p:nvPr/>
            </p:nvSpPr>
            <p:spPr bwMode="auto">
              <a:xfrm>
                <a:off x="1447" y="4100"/>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1" name="Freeform 85"/>
              <p:cNvSpPr>
                <a:spLocks/>
              </p:cNvSpPr>
              <p:nvPr/>
            </p:nvSpPr>
            <p:spPr bwMode="auto">
              <a:xfrm>
                <a:off x="1472" y="4142"/>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2" name="Freeform 86"/>
              <p:cNvSpPr>
                <a:spLocks/>
              </p:cNvSpPr>
              <p:nvPr/>
            </p:nvSpPr>
            <p:spPr bwMode="auto">
              <a:xfrm>
                <a:off x="1464" y="4142"/>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3" name="Freeform 87"/>
              <p:cNvSpPr>
                <a:spLocks/>
              </p:cNvSpPr>
              <p:nvPr/>
            </p:nvSpPr>
            <p:spPr bwMode="auto">
              <a:xfrm>
                <a:off x="1486" y="4154"/>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4" name="Freeform 88"/>
              <p:cNvSpPr>
                <a:spLocks/>
              </p:cNvSpPr>
              <p:nvPr/>
            </p:nvSpPr>
            <p:spPr bwMode="auto">
              <a:xfrm>
                <a:off x="1452" y="4156"/>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5" name="Freeform 89"/>
              <p:cNvSpPr>
                <a:spLocks/>
              </p:cNvSpPr>
              <p:nvPr/>
            </p:nvSpPr>
            <p:spPr bwMode="auto">
              <a:xfrm>
                <a:off x="1293" y="4207"/>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6" name="Freeform 90"/>
              <p:cNvSpPr>
                <a:spLocks/>
              </p:cNvSpPr>
              <p:nvPr/>
            </p:nvSpPr>
            <p:spPr bwMode="auto">
              <a:xfrm>
                <a:off x="1368" y="4102"/>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7" name="Freeform 91"/>
              <p:cNvSpPr>
                <a:spLocks/>
              </p:cNvSpPr>
              <p:nvPr/>
            </p:nvSpPr>
            <p:spPr bwMode="auto">
              <a:xfrm>
                <a:off x="1335" y="4186"/>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8" name="Freeform 92"/>
              <p:cNvSpPr>
                <a:spLocks/>
              </p:cNvSpPr>
              <p:nvPr/>
            </p:nvSpPr>
            <p:spPr bwMode="auto">
              <a:xfrm>
                <a:off x="1288" y="4112"/>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9" name="Freeform 93"/>
              <p:cNvSpPr>
                <a:spLocks/>
              </p:cNvSpPr>
              <p:nvPr/>
            </p:nvSpPr>
            <p:spPr bwMode="auto">
              <a:xfrm>
                <a:off x="1310" y="4113"/>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0" name="Freeform 94"/>
              <p:cNvSpPr>
                <a:spLocks/>
              </p:cNvSpPr>
              <p:nvPr/>
            </p:nvSpPr>
            <p:spPr bwMode="auto">
              <a:xfrm>
                <a:off x="1289" y="4131"/>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1" name="Freeform 95"/>
              <p:cNvSpPr>
                <a:spLocks/>
              </p:cNvSpPr>
              <p:nvPr/>
            </p:nvSpPr>
            <p:spPr bwMode="auto">
              <a:xfrm>
                <a:off x="1346" y="4050"/>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2" name="Freeform 96"/>
              <p:cNvSpPr>
                <a:spLocks/>
              </p:cNvSpPr>
              <p:nvPr/>
            </p:nvSpPr>
            <p:spPr bwMode="auto">
              <a:xfrm>
                <a:off x="1298" y="4086"/>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3" name="Freeform 97"/>
              <p:cNvSpPr>
                <a:spLocks/>
              </p:cNvSpPr>
              <p:nvPr/>
            </p:nvSpPr>
            <p:spPr bwMode="auto">
              <a:xfrm>
                <a:off x="1733" y="4031"/>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4" name="Freeform 98"/>
              <p:cNvSpPr>
                <a:spLocks/>
              </p:cNvSpPr>
              <p:nvPr/>
            </p:nvSpPr>
            <p:spPr bwMode="auto">
              <a:xfrm>
                <a:off x="1608" y="4036"/>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5" name="Freeform 99"/>
              <p:cNvSpPr>
                <a:spLocks/>
              </p:cNvSpPr>
              <p:nvPr/>
            </p:nvSpPr>
            <p:spPr bwMode="auto">
              <a:xfrm>
                <a:off x="1528" y="4186"/>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6" name="Freeform 100"/>
              <p:cNvSpPr>
                <a:spLocks/>
              </p:cNvSpPr>
              <p:nvPr/>
            </p:nvSpPr>
            <p:spPr bwMode="auto">
              <a:xfrm>
                <a:off x="1531" y="4154"/>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7" name="Freeform 101"/>
              <p:cNvSpPr>
                <a:spLocks/>
              </p:cNvSpPr>
              <p:nvPr/>
            </p:nvSpPr>
            <p:spPr bwMode="auto">
              <a:xfrm>
                <a:off x="1727" y="4163"/>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8" name="Freeform 102"/>
              <p:cNvSpPr>
                <a:spLocks/>
              </p:cNvSpPr>
              <p:nvPr/>
            </p:nvSpPr>
            <p:spPr bwMode="auto">
              <a:xfrm>
                <a:off x="1620" y="4161"/>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9" name="Freeform 103"/>
              <p:cNvSpPr>
                <a:spLocks/>
              </p:cNvSpPr>
              <p:nvPr/>
            </p:nvSpPr>
            <p:spPr bwMode="auto">
              <a:xfrm>
                <a:off x="1620" y="4173"/>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40" name="Freeform 104"/>
              <p:cNvSpPr>
                <a:spLocks/>
              </p:cNvSpPr>
              <p:nvPr/>
            </p:nvSpPr>
            <p:spPr bwMode="auto">
              <a:xfrm>
                <a:off x="1529" y="3979"/>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41" name="Freeform 105"/>
              <p:cNvSpPr>
                <a:spLocks/>
              </p:cNvSpPr>
              <p:nvPr/>
            </p:nvSpPr>
            <p:spPr bwMode="auto">
              <a:xfrm>
                <a:off x="1653" y="4193"/>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5651" name="Group 115"/>
            <p:cNvGrpSpPr>
              <a:grpSpLocks/>
            </p:cNvGrpSpPr>
            <p:nvPr/>
          </p:nvGrpSpPr>
          <p:grpSpPr bwMode="auto">
            <a:xfrm>
              <a:off x="1815" y="3869"/>
              <a:ext cx="62" cy="162"/>
              <a:chOff x="1815" y="3869"/>
              <a:chExt cx="62" cy="162"/>
            </a:xfrm>
          </p:grpSpPr>
          <p:sp>
            <p:nvSpPr>
              <p:cNvPr id="65643" name="Line 107"/>
              <p:cNvSpPr>
                <a:spLocks noChangeShapeType="1"/>
              </p:cNvSpPr>
              <p:nvPr/>
            </p:nvSpPr>
            <p:spPr bwMode="auto">
              <a:xfrm flipV="1">
                <a:off x="1845" y="3916"/>
                <a:ext cx="0" cy="115"/>
              </a:xfrm>
              <a:prstGeom prst="line">
                <a:avLst/>
              </a:prstGeom>
              <a:noFill/>
              <a:ln w="12700">
                <a:solidFill>
                  <a:schemeClr val="bg2"/>
                </a:solidFill>
                <a:round/>
                <a:headEnd/>
                <a:tailEnd/>
              </a:ln>
              <a:effectLst/>
            </p:spPr>
            <p:txBody>
              <a:bodyPr/>
              <a:lstStyle/>
              <a:p>
                <a:endParaRPr lang="en-US"/>
              </a:p>
            </p:txBody>
          </p:sp>
          <p:grpSp>
            <p:nvGrpSpPr>
              <p:cNvPr id="65650" name="Group 114"/>
              <p:cNvGrpSpPr>
                <a:grpSpLocks/>
              </p:cNvGrpSpPr>
              <p:nvPr/>
            </p:nvGrpSpPr>
            <p:grpSpPr bwMode="auto">
              <a:xfrm>
                <a:off x="1815" y="3869"/>
                <a:ext cx="62" cy="85"/>
                <a:chOff x="1815" y="3869"/>
                <a:chExt cx="62" cy="85"/>
              </a:xfrm>
            </p:grpSpPr>
            <p:sp>
              <p:nvSpPr>
                <p:cNvPr id="65644" name="Line 108"/>
                <p:cNvSpPr>
                  <a:spLocks noChangeShapeType="1"/>
                </p:cNvSpPr>
                <p:nvPr/>
              </p:nvSpPr>
              <p:spPr bwMode="auto">
                <a:xfrm>
                  <a:off x="1850" y="3916"/>
                  <a:ext cx="23" cy="20"/>
                </a:xfrm>
                <a:prstGeom prst="line">
                  <a:avLst/>
                </a:prstGeom>
                <a:noFill/>
                <a:ln w="12700">
                  <a:solidFill>
                    <a:schemeClr val="accent2"/>
                  </a:solidFill>
                  <a:round/>
                  <a:headEnd/>
                  <a:tailEnd/>
                </a:ln>
                <a:effectLst/>
              </p:spPr>
              <p:txBody>
                <a:bodyPr/>
                <a:lstStyle/>
                <a:p>
                  <a:endParaRPr lang="en-US"/>
                </a:p>
              </p:txBody>
            </p:sp>
            <p:sp>
              <p:nvSpPr>
                <p:cNvPr id="65645" name="Line 109"/>
                <p:cNvSpPr>
                  <a:spLocks noChangeShapeType="1"/>
                </p:cNvSpPr>
                <p:nvPr/>
              </p:nvSpPr>
              <p:spPr bwMode="auto">
                <a:xfrm>
                  <a:off x="1818" y="3890"/>
                  <a:ext cx="22" cy="21"/>
                </a:xfrm>
                <a:prstGeom prst="line">
                  <a:avLst/>
                </a:prstGeom>
                <a:noFill/>
                <a:ln w="12700">
                  <a:solidFill>
                    <a:schemeClr val="accent2"/>
                  </a:solidFill>
                  <a:round/>
                  <a:headEnd/>
                  <a:tailEnd/>
                </a:ln>
                <a:effectLst/>
              </p:spPr>
              <p:txBody>
                <a:bodyPr/>
                <a:lstStyle/>
                <a:p>
                  <a:endParaRPr lang="en-US"/>
                </a:p>
              </p:txBody>
            </p:sp>
            <p:sp>
              <p:nvSpPr>
                <p:cNvPr id="65646" name="Line 110"/>
                <p:cNvSpPr>
                  <a:spLocks noChangeShapeType="1"/>
                </p:cNvSpPr>
                <p:nvPr/>
              </p:nvSpPr>
              <p:spPr bwMode="auto">
                <a:xfrm flipV="1">
                  <a:off x="1829" y="3920"/>
                  <a:ext cx="11" cy="34"/>
                </a:xfrm>
                <a:prstGeom prst="line">
                  <a:avLst/>
                </a:prstGeom>
                <a:noFill/>
                <a:ln w="12700">
                  <a:solidFill>
                    <a:schemeClr val="accent2"/>
                  </a:solidFill>
                  <a:round/>
                  <a:headEnd/>
                  <a:tailEnd/>
                </a:ln>
                <a:effectLst/>
              </p:spPr>
              <p:txBody>
                <a:bodyPr/>
                <a:lstStyle/>
                <a:p>
                  <a:endParaRPr lang="en-US"/>
                </a:p>
              </p:txBody>
            </p:sp>
            <p:sp>
              <p:nvSpPr>
                <p:cNvPr id="65647" name="Line 111"/>
                <p:cNvSpPr>
                  <a:spLocks noChangeShapeType="1"/>
                </p:cNvSpPr>
                <p:nvPr/>
              </p:nvSpPr>
              <p:spPr bwMode="auto">
                <a:xfrm flipV="1">
                  <a:off x="1815" y="3916"/>
                  <a:ext cx="21" cy="6"/>
                </a:xfrm>
                <a:prstGeom prst="line">
                  <a:avLst/>
                </a:prstGeom>
                <a:noFill/>
                <a:ln w="12700">
                  <a:solidFill>
                    <a:schemeClr val="accent2"/>
                  </a:solidFill>
                  <a:round/>
                  <a:headEnd/>
                  <a:tailEnd/>
                </a:ln>
                <a:effectLst/>
              </p:spPr>
              <p:txBody>
                <a:bodyPr/>
                <a:lstStyle/>
                <a:p>
                  <a:endParaRPr lang="en-US"/>
                </a:p>
              </p:txBody>
            </p:sp>
            <p:sp>
              <p:nvSpPr>
                <p:cNvPr id="65648" name="Line 112"/>
                <p:cNvSpPr>
                  <a:spLocks noChangeShapeType="1"/>
                </p:cNvSpPr>
                <p:nvPr/>
              </p:nvSpPr>
              <p:spPr bwMode="auto">
                <a:xfrm flipV="1">
                  <a:off x="1853" y="3895"/>
                  <a:ext cx="24" cy="8"/>
                </a:xfrm>
                <a:prstGeom prst="line">
                  <a:avLst/>
                </a:prstGeom>
                <a:noFill/>
                <a:ln w="12700">
                  <a:solidFill>
                    <a:schemeClr val="accent2"/>
                  </a:solidFill>
                  <a:round/>
                  <a:headEnd/>
                  <a:tailEnd/>
                </a:ln>
                <a:effectLst/>
              </p:spPr>
              <p:txBody>
                <a:bodyPr/>
                <a:lstStyle/>
                <a:p>
                  <a:endParaRPr lang="en-US"/>
                </a:p>
              </p:txBody>
            </p:sp>
            <p:sp>
              <p:nvSpPr>
                <p:cNvPr id="65649" name="Line 113"/>
                <p:cNvSpPr>
                  <a:spLocks noChangeShapeType="1"/>
                </p:cNvSpPr>
                <p:nvPr/>
              </p:nvSpPr>
              <p:spPr bwMode="auto">
                <a:xfrm flipH="1">
                  <a:off x="1847" y="3869"/>
                  <a:ext cx="10" cy="32"/>
                </a:xfrm>
                <a:prstGeom prst="line">
                  <a:avLst/>
                </a:prstGeom>
                <a:noFill/>
                <a:ln w="12700">
                  <a:solidFill>
                    <a:schemeClr val="accent2"/>
                  </a:solidFill>
                  <a:round/>
                  <a:headEnd/>
                  <a:tailEnd/>
                </a:ln>
                <a:effectLst/>
              </p:spPr>
              <p:txBody>
                <a:bodyPr/>
                <a:lstStyle/>
                <a:p>
                  <a:endParaRPr lang="en-US"/>
                </a:p>
              </p:txBody>
            </p:sp>
          </p:grpSp>
        </p:grpSp>
        <p:sp>
          <p:nvSpPr>
            <p:cNvPr id="65652" name="Freeform 116"/>
            <p:cNvSpPr>
              <a:spLocks/>
            </p:cNvSpPr>
            <p:nvPr/>
          </p:nvSpPr>
          <p:spPr bwMode="auto">
            <a:xfrm>
              <a:off x="1699" y="4071"/>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65654"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67587"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67588"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67589"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7590"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67591"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67592"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67593"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67701" name="Group 117"/>
          <p:cNvGrpSpPr>
            <a:grpSpLocks/>
          </p:cNvGrpSpPr>
          <p:nvPr/>
        </p:nvGrpSpPr>
        <p:grpSpPr bwMode="auto">
          <a:xfrm>
            <a:off x="2039938" y="6142038"/>
            <a:ext cx="981075" cy="582612"/>
            <a:chOff x="1285" y="3869"/>
            <a:chExt cx="618" cy="367"/>
          </a:xfrm>
        </p:grpSpPr>
        <p:grpSp>
          <p:nvGrpSpPr>
            <p:cNvPr id="67690" name="Group 106"/>
            <p:cNvGrpSpPr>
              <a:grpSpLocks/>
            </p:cNvGrpSpPr>
            <p:nvPr/>
          </p:nvGrpSpPr>
          <p:grpSpPr bwMode="auto">
            <a:xfrm>
              <a:off x="1285" y="3978"/>
              <a:ext cx="618" cy="258"/>
              <a:chOff x="1285" y="3978"/>
              <a:chExt cx="618" cy="258"/>
            </a:xfrm>
          </p:grpSpPr>
          <p:sp>
            <p:nvSpPr>
              <p:cNvPr id="67594" name="Freeform 10"/>
              <p:cNvSpPr>
                <a:spLocks/>
              </p:cNvSpPr>
              <p:nvPr/>
            </p:nvSpPr>
            <p:spPr bwMode="auto">
              <a:xfrm>
                <a:off x="1425" y="3985"/>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595" name="Freeform 11"/>
              <p:cNvSpPr>
                <a:spLocks/>
              </p:cNvSpPr>
              <p:nvPr/>
            </p:nvSpPr>
            <p:spPr bwMode="auto">
              <a:xfrm>
                <a:off x="1286" y="3983"/>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67596" name="Freeform 12"/>
              <p:cNvSpPr>
                <a:spLocks/>
              </p:cNvSpPr>
              <p:nvPr/>
            </p:nvSpPr>
            <p:spPr bwMode="auto">
              <a:xfrm>
                <a:off x="1429" y="4153"/>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597" name="Freeform 13"/>
              <p:cNvSpPr>
                <a:spLocks/>
              </p:cNvSpPr>
              <p:nvPr/>
            </p:nvSpPr>
            <p:spPr bwMode="auto">
              <a:xfrm>
                <a:off x="1440" y="4161"/>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598" name="Freeform 14"/>
              <p:cNvSpPr>
                <a:spLocks/>
              </p:cNvSpPr>
              <p:nvPr/>
            </p:nvSpPr>
            <p:spPr bwMode="auto">
              <a:xfrm>
                <a:off x="1459" y="4166"/>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599" name="Freeform 15"/>
              <p:cNvSpPr>
                <a:spLocks/>
              </p:cNvSpPr>
              <p:nvPr/>
            </p:nvSpPr>
            <p:spPr bwMode="auto">
              <a:xfrm>
                <a:off x="1446" y="4177"/>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600" name="Freeform 16"/>
              <p:cNvSpPr>
                <a:spLocks/>
              </p:cNvSpPr>
              <p:nvPr/>
            </p:nvSpPr>
            <p:spPr bwMode="auto">
              <a:xfrm>
                <a:off x="1345" y="4084"/>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01" name="Freeform 17"/>
              <p:cNvSpPr>
                <a:spLocks/>
              </p:cNvSpPr>
              <p:nvPr/>
            </p:nvSpPr>
            <p:spPr bwMode="auto">
              <a:xfrm>
                <a:off x="1351" y="4090"/>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602" name="Freeform 18"/>
              <p:cNvSpPr>
                <a:spLocks/>
              </p:cNvSpPr>
              <p:nvPr/>
            </p:nvSpPr>
            <p:spPr bwMode="auto">
              <a:xfrm>
                <a:off x="1379" y="4124"/>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03" name="Freeform 19"/>
              <p:cNvSpPr>
                <a:spLocks/>
              </p:cNvSpPr>
              <p:nvPr/>
            </p:nvSpPr>
            <p:spPr bwMode="auto">
              <a:xfrm>
                <a:off x="1373" y="4100"/>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04" name="Freeform 20"/>
              <p:cNvSpPr>
                <a:spLocks/>
              </p:cNvSpPr>
              <p:nvPr/>
            </p:nvSpPr>
            <p:spPr bwMode="auto">
              <a:xfrm>
                <a:off x="1401" y="4131"/>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05" name="Freeform 21"/>
              <p:cNvSpPr>
                <a:spLocks/>
              </p:cNvSpPr>
              <p:nvPr/>
            </p:nvSpPr>
            <p:spPr bwMode="auto">
              <a:xfrm>
                <a:off x="1375" y="4153"/>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06" name="Freeform 22"/>
              <p:cNvSpPr>
                <a:spLocks/>
              </p:cNvSpPr>
              <p:nvPr/>
            </p:nvSpPr>
            <p:spPr bwMode="auto">
              <a:xfrm>
                <a:off x="1341" y="4066"/>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07" name="Freeform 23"/>
              <p:cNvSpPr>
                <a:spLocks/>
              </p:cNvSpPr>
              <p:nvPr/>
            </p:nvSpPr>
            <p:spPr bwMode="auto">
              <a:xfrm>
                <a:off x="1671" y="4089"/>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08" name="Freeform 24"/>
              <p:cNvSpPr>
                <a:spLocks/>
              </p:cNvSpPr>
              <p:nvPr/>
            </p:nvSpPr>
            <p:spPr bwMode="auto">
              <a:xfrm>
                <a:off x="1677" y="4094"/>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609" name="Freeform 25"/>
              <p:cNvSpPr>
                <a:spLocks/>
              </p:cNvSpPr>
              <p:nvPr/>
            </p:nvSpPr>
            <p:spPr bwMode="auto">
              <a:xfrm>
                <a:off x="1661" y="4064"/>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10" name="Freeform 26"/>
              <p:cNvSpPr>
                <a:spLocks/>
              </p:cNvSpPr>
              <p:nvPr/>
            </p:nvSpPr>
            <p:spPr bwMode="auto">
              <a:xfrm>
                <a:off x="1686" y="4105"/>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611" name="Freeform 27"/>
              <p:cNvSpPr>
                <a:spLocks/>
              </p:cNvSpPr>
              <p:nvPr/>
            </p:nvSpPr>
            <p:spPr bwMode="auto">
              <a:xfrm>
                <a:off x="1704" y="4125"/>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12" name="Freeform 28"/>
              <p:cNvSpPr>
                <a:spLocks/>
              </p:cNvSpPr>
              <p:nvPr/>
            </p:nvSpPr>
            <p:spPr bwMode="auto">
              <a:xfrm>
                <a:off x="1707" y="4103"/>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13" name="Freeform 29"/>
              <p:cNvSpPr>
                <a:spLocks/>
              </p:cNvSpPr>
              <p:nvPr/>
            </p:nvSpPr>
            <p:spPr bwMode="auto">
              <a:xfrm>
                <a:off x="1722" y="4152"/>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14" name="Freeform 30"/>
              <p:cNvSpPr>
                <a:spLocks/>
              </p:cNvSpPr>
              <p:nvPr/>
            </p:nvSpPr>
            <p:spPr bwMode="auto">
              <a:xfrm>
                <a:off x="1685" y="4147"/>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15" name="Freeform 31"/>
              <p:cNvSpPr>
                <a:spLocks/>
              </p:cNvSpPr>
              <p:nvPr/>
            </p:nvSpPr>
            <p:spPr bwMode="auto">
              <a:xfrm>
                <a:off x="1379" y="3992"/>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16" name="Freeform 32"/>
              <p:cNvSpPr>
                <a:spLocks/>
              </p:cNvSpPr>
              <p:nvPr/>
            </p:nvSpPr>
            <p:spPr bwMode="auto">
              <a:xfrm>
                <a:off x="1511" y="4031"/>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17" name="Freeform 33"/>
              <p:cNvSpPr>
                <a:spLocks/>
              </p:cNvSpPr>
              <p:nvPr/>
            </p:nvSpPr>
            <p:spPr bwMode="auto">
              <a:xfrm>
                <a:off x="1872" y="4112"/>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18" name="Freeform 34"/>
              <p:cNvSpPr>
                <a:spLocks/>
              </p:cNvSpPr>
              <p:nvPr/>
            </p:nvSpPr>
            <p:spPr bwMode="auto">
              <a:xfrm>
                <a:off x="1868" y="4142"/>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19" name="Freeform 35"/>
              <p:cNvSpPr>
                <a:spLocks/>
              </p:cNvSpPr>
              <p:nvPr/>
            </p:nvSpPr>
            <p:spPr bwMode="auto">
              <a:xfrm>
                <a:off x="1886" y="4140"/>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20" name="Freeform 36"/>
              <p:cNvSpPr>
                <a:spLocks/>
              </p:cNvSpPr>
              <p:nvPr/>
            </p:nvSpPr>
            <p:spPr bwMode="auto">
              <a:xfrm>
                <a:off x="1891" y="4112"/>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21" name="Freeform 37"/>
              <p:cNvSpPr>
                <a:spLocks/>
              </p:cNvSpPr>
              <p:nvPr/>
            </p:nvSpPr>
            <p:spPr bwMode="auto">
              <a:xfrm>
                <a:off x="1769" y="4156"/>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22" name="Freeform 38"/>
              <p:cNvSpPr>
                <a:spLocks/>
              </p:cNvSpPr>
              <p:nvPr/>
            </p:nvSpPr>
            <p:spPr bwMode="auto">
              <a:xfrm>
                <a:off x="1787" y="4107"/>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67623" name="Freeform 39"/>
              <p:cNvSpPr>
                <a:spLocks/>
              </p:cNvSpPr>
              <p:nvPr/>
            </p:nvSpPr>
            <p:spPr bwMode="auto">
              <a:xfrm>
                <a:off x="1799" y="4115"/>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24" name="Freeform 40"/>
              <p:cNvSpPr>
                <a:spLocks/>
              </p:cNvSpPr>
              <p:nvPr/>
            </p:nvSpPr>
            <p:spPr bwMode="auto">
              <a:xfrm>
                <a:off x="1768" y="4056"/>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25" name="Freeform 41"/>
              <p:cNvSpPr>
                <a:spLocks/>
              </p:cNvSpPr>
              <p:nvPr/>
            </p:nvSpPr>
            <p:spPr bwMode="auto">
              <a:xfrm>
                <a:off x="1767" y="4055"/>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626" name="Freeform 42"/>
              <p:cNvSpPr>
                <a:spLocks/>
              </p:cNvSpPr>
              <p:nvPr/>
            </p:nvSpPr>
            <p:spPr bwMode="auto">
              <a:xfrm>
                <a:off x="1292" y="4062"/>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27" name="Freeform 43"/>
              <p:cNvSpPr>
                <a:spLocks/>
              </p:cNvSpPr>
              <p:nvPr/>
            </p:nvSpPr>
            <p:spPr bwMode="auto">
              <a:xfrm>
                <a:off x="1450" y="4004"/>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28" name="Freeform 44"/>
              <p:cNvSpPr>
                <a:spLocks/>
              </p:cNvSpPr>
              <p:nvPr/>
            </p:nvSpPr>
            <p:spPr bwMode="auto">
              <a:xfrm>
                <a:off x="1492" y="3981"/>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29" name="Freeform 45"/>
              <p:cNvSpPr>
                <a:spLocks/>
              </p:cNvSpPr>
              <p:nvPr/>
            </p:nvSpPr>
            <p:spPr bwMode="auto">
              <a:xfrm>
                <a:off x="1550" y="3985"/>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630" name="Freeform 46"/>
              <p:cNvSpPr>
                <a:spLocks/>
              </p:cNvSpPr>
              <p:nvPr/>
            </p:nvSpPr>
            <p:spPr bwMode="auto">
              <a:xfrm>
                <a:off x="1577" y="3990"/>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31" name="Freeform 47"/>
              <p:cNvSpPr>
                <a:spLocks/>
              </p:cNvSpPr>
              <p:nvPr/>
            </p:nvSpPr>
            <p:spPr bwMode="auto">
              <a:xfrm>
                <a:off x="1498" y="4015"/>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32" name="Freeform 48"/>
              <p:cNvSpPr>
                <a:spLocks/>
              </p:cNvSpPr>
              <p:nvPr/>
            </p:nvSpPr>
            <p:spPr bwMode="auto">
              <a:xfrm>
                <a:off x="1292" y="4076"/>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33" name="Freeform 49"/>
              <p:cNvSpPr>
                <a:spLocks/>
              </p:cNvSpPr>
              <p:nvPr/>
            </p:nvSpPr>
            <p:spPr bwMode="auto">
              <a:xfrm>
                <a:off x="1286" y="4125"/>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34" name="Freeform 50"/>
              <p:cNvSpPr>
                <a:spLocks/>
              </p:cNvSpPr>
              <p:nvPr/>
            </p:nvSpPr>
            <p:spPr bwMode="auto">
              <a:xfrm>
                <a:off x="1418" y="4085"/>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35" name="Freeform 51"/>
              <p:cNvSpPr>
                <a:spLocks/>
              </p:cNvSpPr>
              <p:nvPr/>
            </p:nvSpPr>
            <p:spPr bwMode="auto">
              <a:xfrm>
                <a:off x="1433" y="4167"/>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36" name="Freeform 52"/>
              <p:cNvSpPr>
                <a:spLocks/>
              </p:cNvSpPr>
              <p:nvPr/>
            </p:nvSpPr>
            <p:spPr bwMode="auto">
              <a:xfrm>
                <a:off x="1294" y="4029"/>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37" name="Freeform 53"/>
              <p:cNvSpPr>
                <a:spLocks/>
              </p:cNvSpPr>
              <p:nvPr/>
            </p:nvSpPr>
            <p:spPr bwMode="auto">
              <a:xfrm>
                <a:off x="1287" y="4112"/>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38" name="Freeform 54"/>
              <p:cNvSpPr>
                <a:spLocks/>
              </p:cNvSpPr>
              <p:nvPr/>
            </p:nvSpPr>
            <p:spPr bwMode="auto">
              <a:xfrm>
                <a:off x="1292" y="4083"/>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39" name="Freeform 55"/>
              <p:cNvSpPr>
                <a:spLocks/>
              </p:cNvSpPr>
              <p:nvPr/>
            </p:nvSpPr>
            <p:spPr bwMode="auto">
              <a:xfrm>
                <a:off x="1401" y="3982"/>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40" name="Freeform 56"/>
              <p:cNvSpPr>
                <a:spLocks/>
              </p:cNvSpPr>
              <p:nvPr/>
            </p:nvSpPr>
            <p:spPr bwMode="auto">
              <a:xfrm>
                <a:off x="1409" y="4068"/>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41" name="Freeform 57"/>
              <p:cNvSpPr>
                <a:spLocks/>
              </p:cNvSpPr>
              <p:nvPr/>
            </p:nvSpPr>
            <p:spPr bwMode="auto">
              <a:xfrm>
                <a:off x="1575" y="4054"/>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42" name="Freeform 58"/>
              <p:cNvSpPr>
                <a:spLocks/>
              </p:cNvSpPr>
              <p:nvPr/>
            </p:nvSpPr>
            <p:spPr bwMode="auto">
              <a:xfrm>
                <a:off x="1767" y="4116"/>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43" name="Freeform 59"/>
              <p:cNvSpPr>
                <a:spLocks/>
              </p:cNvSpPr>
              <p:nvPr/>
            </p:nvSpPr>
            <p:spPr bwMode="auto">
              <a:xfrm>
                <a:off x="1749" y="4079"/>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44" name="Freeform 60"/>
              <p:cNvSpPr>
                <a:spLocks/>
              </p:cNvSpPr>
              <p:nvPr/>
            </p:nvSpPr>
            <p:spPr bwMode="auto">
              <a:xfrm>
                <a:off x="1668" y="4025"/>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45" name="Freeform 61"/>
              <p:cNvSpPr>
                <a:spLocks/>
              </p:cNvSpPr>
              <p:nvPr/>
            </p:nvSpPr>
            <p:spPr bwMode="auto">
              <a:xfrm>
                <a:off x="1298" y="4061"/>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46" name="Freeform 62"/>
              <p:cNvSpPr>
                <a:spLocks/>
              </p:cNvSpPr>
              <p:nvPr/>
            </p:nvSpPr>
            <p:spPr bwMode="auto">
              <a:xfrm>
                <a:off x="1424" y="4086"/>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47" name="Freeform 63"/>
              <p:cNvSpPr>
                <a:spLocks/>
              </p:cNvSpPr>
              <p:nvPr/>
            </p:nvSpPr>
            <p:spPr bwMode="auto">
              <a:xfrm>
                <a:off x="1583" y="4073"/>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48" name="Freeform 64"/>
              <p:cNvSpPr>
                <a:spLocks/>
              </p:cNvSpPr>
              <p:nvPr/>
            </p:nvSpPr>
            <p:spPr bwMode="auto">
              <a:xfrm>
                <a:off x="1691" y="4026"/>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49" name="Freeform 65"/>
              <p:cNvSpPr>
                <a:spLocks/>
              </p:cNvSpPr>
              <p:nvPr/>
            </p:nvSpPr>
            <p:spPr bwMode="auto">
              <a:xfrm>
                <a:off x="1285" y="4029"/>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0" name="Freeform 66"/>
              <p:cNvSpPr>
                <a:spLocks/>
              </p:cNvSpPr>
              <p:nvPr/>
            </p:nvSpPr>
            <p:spPr bwMode="auto">
              <a:xfrm>
                <a:off x="1377" y="3978"/>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1" name="Freeform 67"/>
              <p:cNvSpPr>
                <a:spLocks/>
              </p:cNvSpPr>
              <p:nvPr/>
            </p:nvSpPr>
            <p:spPr bwMode="auto">
              <a:xfrm>
                <a:off x="1352" y="4093"/>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2" name="Freeform 68"/>
              <p:cNvSpPr>
                <a:spLocks/>
              </p:cNvSpPr>
              <p:nvPr/>
            </p:nvSpPr>
            <p:spPr bwMode="auto">
              <a:xfrm>
                <a:off x="1373" y="4092"/>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3" name="Freeform 69"/>
              <p:cNvSpPr>
                <a:spLocks/>
              </p:cNvSpPr>
              <p:nvPr/>
            </p:nvSpPr>
            <p:spPr bwMode="auto">
              <a:xfrm>
                <a:off x="1333" y="4058"/>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4" name="Freeform 70"/>
              <p:cNvSpPr>
                <a:spLocks/>
              </p:cNvSpPr>
              <p:nvPr/>
            </p:nvSpPr>
            <p:spPr bwMode="auto">
              <a:xfrm>
                <a:off x="1342" y="4076"/>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5" name="Freeform 71"/>
              <p:cNvSpPr>
                <a:spLocks/>
              </p:cNvSpPr>
              <p:nvPr/>
            </p:nvSpPr>
            <p:spPr bwMode="auto">
              <a:xfrm>
                <a:off x="1350" y="4183"/>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6" name="Freeform 72"/>
              <p:cNvSpPr>
                <a:spLocks/>
              </p:cNvSpPr>
              <p:nvPr/>
            </p:nvSpPr>
            <p:spPr bwMode="auto">
              <a:xfrm>
                <a:off x="1386" y="4136"/>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7" name="Freeform 73"/>
              <p:cNvSpPr>
                <a:spLocks/>
              </p:cNvSpPr>
              <p:nvPr/>
            </p:nvSpPr>
            <p:spPr bwMode="auto">
              <a:xfrm>
                <a:off x="1390" y="4136"/>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8" name="Freeform 74"/>
              <p:cNvSpPr>
                <a:spLocks/>
              </p:cNvSpPr>
              <p:nvPr/>
            </p:nvSpPr>
            <p:spPr bwMode="auto">
              <a:xfrm>
                <a:off x="1425" y="4022"/>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9" name="Freeform 75"/>
              <p:cNvSpPr>
                <a:spLocks/>
              </p:cNvSpPr>
              <p:nvPr/>
            </p:nvSpPr>
            <p:spPr bwMode="auto">
              <a:xfrm>
                <a:off x="1594" y="4003"/>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0" name="Freeform 76"/>
              <p:cNvSpPr>
                <a:spLocks/>
              </p:cNvSpPr>
              <p:nvPr/>
            </p:nvSpPr>
            <p:spPr bwMode="auto">
              <a:xfrm>
                <a:off x="1475" y="4000"/>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1" name="Freeform 77"/>
              <p:cNvSpPr>
                <a:spLocks/>
              </p:cNvSpPr>
              <p:nvPr/>
            </p:nvSpPr>
            <p:spPr bwMode="auto">
              <a:xfrm>
                <a:off x="1440" y="4004"/>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2" name="Freeform 78"/>
              <p:cNvSpPr>
                <a:spLocks/>
              </p:cNvSpPr>
              <p:nvPr/>
            </p:nvSpPr>
            <p:spPr bwMode="auto">
              <a:xfrm>
                <a:off x="1448" y="4004"/>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3" name="Freeform 79"/>
              <p:cNvSpPr>
                <a:spLocks/>
              </p:cNvSpPr>
              <p:nvPr/>
            </p:nvSpPr>
            <p:spPr bwMode="auto">
              <a:xfrm>
                <a:off x="1656" y="4025"/>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4" name="Freeform 80"/>
              <p:cNvSpPr>
                <a:spLocks/>
              </p:cNvSpPr>
              <p:nvPr/>
            </p:nvSpPr>
            <p:spPr bwMode="auto">
              <a:xfrm>
                <a:off x="1653" y="4058"/>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5" name="Freeform 81"/>
              <p:cNvSpPr>
                <a:spLocks/>
              </p:cNvSpPr>
              <p:nvPr/>
            </p:nvSpPr>
            <p:spPr bwMode="auto">
              <a:xfrm>
                <a:off x="1666" y="4078"/>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6" name="Freeform 82"/>
              <p:cNvSpPr>
                <a:spLocks/>
              </p:cNvSpPr>
              <p:nvPr/>
            </p:nvSpPr>
            <p:spPr bwMode="auto">
              <a:xfrm>
                <a:off x="1670" y="4182"/>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7" name="Freeform 83"/>
              <p:cNvSpPr>
                <a:spLocks/>
              </p:cNvSpPr>
              <p:nvPr/>
            </p:nvSpPr>
            <p:spPr bwMode="auto">
              <a:xfrm>
                <a:off x="1678" y="4097"/>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8" name="Freeform 84"/>
              <p:cNvSpPr>
                <a:spLocks/>
              </p:cNvSpPr>
              <p:nvPr/>
            </p:nvSpPr>
            <p:spPr bwMode="auto">
              <a:xfrm>
                <a:off x="1719" y="4100"/>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9" name="Freeform 85"/>
              <p:cNvSpPr>
                <a:spLocks/>
              </p:cNvSpPr>
              <p:nvPr/>
            </p:nvSpPr>
            <p:spPr bwMode="auto">
              <a:xfrm>
                <a:off x="1709" y="4142"/>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0" name="Freeform 86"/>
              <p:cNvSpPr>
                <a:spLocks/>
              </p:cNvSpPr>
              <p:nvPr/>
            </p:nvSpPr>
            <p:spPr bwMode="auto">
              <a:xfrm>
                <a:off x="1714" y="4142"/>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1" name="Freeform 87"/>
              <p:cNvSpPr>
                <a:spLocks/>
              </p:cNvSpPr>
              <p:nvPr/>
            </p:nvSpPr>
            <p:spPr bwMode="auto">
              <a:xfrm>
                <a:off x="1698" y="4154"/>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2" name="Freeform 88"/>
              <p:cNvSpPr>
                <a:spLocks/>
              </p:cNvSpPr>
              <p:nvPr/>
            </p:nvSpPr>
            <p:spPr bwMode="auto">
              <a:xfrm>
                <a:off x="1722" y="4156"/>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3" name="Freeform 89"/>
              <p:cNvSpPr>
                <a:spLocks/>
              </p:cNvSpPr>
              <p:nvPr/>
            </p:nvSpPr>
            <p:spPr bwMode="auto">
              <a:xfrm>
                <a:off x="1309" y="4207"/>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4" name="Freeform 90"/>
              <p:cNvSpPr>
                <a:spLocks/>
              </p:cNvSpPr>
              <p:nvPr/>
            </p:nvSpPr>
            <p:spPr bwMode="auto">
              <a:xfrm>
                <a:off x="1788" y="4102"/>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5" name="Freeform 91"/>
              <p:cNvSpPr>
                <a:spLocks/>
              </p:cNvSpPr>
              <p:nvPr/>
            </p:nvSpPr>
            <p:spPr bwMode="auto">
              <a:xfrm>
                <a:off x="1772" y="4186"/>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6" name="Freeform 92"/>
              <p:cNvSpPr>
                <a:spLocks/>
              </p:cNvSpPr>
              <p:nvPr/>
            </p:nvSpPr>
            <p:spPr bwMode="auto">
              <a:xfrm>
                <a:off x="1882" y="4112"/>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7" name="Freeform 93"/>
              <p:cNvSpPr>
                <a:spLocks/>
              </p:cNvSpPr>
              <p:nvPr/>
            </p:nvSpPr>
            <p:spPr bwMode="auto">
              <a:xfrm>
                <a:off x="1838" y="4113"/>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8" name="Freeform 94"/>
              <p:cNvSpPr>
                <a:spLocks/>
              </p:cNvSpPr>
              <p:nvPr/>
            </p:nvSpPr>
            <p:spPr bwMode="auto">
              <a:xfrm>
                <a:off x="1837" y="4131"/>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9" name="Freeform 95"/>
              <p:cNvSpPr>
                <a:spLocks/>
              </p:cNvSpPr>
              <p:nvPr/>
            </p:nvSpPr>
            <p:spPr bwMode="auto">
              <a:xfrm>
                <a:off x="1767" y="4050"/>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0" name="Freeform 96"/>
              <p:cNvSpPr>
                <a:spLocks/>
              </p:cNvSpPr>
              <p:nvPr/>
            </p:nvSpPr>
            <p:spPr bwMode="auto">
              <a:xfrm>
                <a:off x="1746" y="4086"/>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1" name="Freeform 97"/>
              <p:cNvSpPr>
                <a:spLocks/>
              </p:cNvSpPr>
              <p:nvPr/>
            </p:nvSpPr>
            <p:spPr bwMode="auto">
              <a:xfrm>
                <a:off x="1410" y="4031"/>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2" name="Freeform 98"/>
              <p:cNvSpPr>
                <a:spLocks/>
              </p:cNvSpPr>
              <p:nvPr/>
            </p:nvSpPr>
            <p:spPr bwMode="auto">
              <a:xfrm>
                <a:off x="1537" y="4036"/>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3" name="Freeform 99"/>
              <p:cNvSpPr>
                <a:spLocks/>
              </p:cNvSpPr>
              <p:nvPr/>
            </p:nvSpPr>
            <p:spPr bwMode="auto">
              <a:xfrm>
                <a:off x="1437" y="4186"/>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4" name="Freeform 100"/>
              <p:cNvSpPr>
                <a:spLocks/>
              </p:cNvSpPr>
              <p:nvPr/>
            </p:nvSpPr>
            <p:spPr bwMode="auto">
              <a:xfrm>
                <a:off x="1432" y="4154"/>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5" name="Freeform 101"/>
              <p:cNvSpPr>
                <a:spLocks/>
              </p:cNvSpPr>
              <p:nvPr/>
            </p:nvSpPr>
            <p:spPr bwMode="auto">
              <a:xfrm>
                <a:off x="1440" y="4163"/>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6" name="Freeform 102"/>
              <p:cNvSpPr>
                <a:spLocks/>
              </p:cNvSpPr>
              <p:nvPr/>
            </p:nvSpPr>
            <p:spPr bwMode="auto">
              <a:xfrm>
                <a:off x="1452" y="4161"/>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7" name="Freeform 103"/>
              <p:cNvSpPr>
                <a:spLocks/>
              </p:cNvSpPr>
              <p:nvPr/>
            </p:nvSpPr>
            <p:spPr bwMode="auto">
              <a:xfrm>
                <a:off x="1452" y="4173"/>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8" name="Freeform 104"/>
              <p:cNvSpPr>
                <a:spLocks/>
              </p:cNvSpPr>
              <p:nvPr/>
            </p:nvSpPr>
            <p:spPr bwMode="auto">
              <a:xfrm>
                <a:off x="1490" y="3979"/>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9" name="Freeform 105"/>
              <p:cNvSpPr>
                <a:spLocks/>
              </p:cNvSpPr>
              <p:nvPr/>
            </p:nvSpPr>
            <p:spPr bwMode="auto">
              <a:xfrm>
                <a:off x="1469" y="4193"/>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7699" name="Group 115"/>
            <p:cNvGrpSpPr>
              <a:grpSpLocks/>
            </p:cNvGrpSpPr>
            <p:nvPr/>
          </p:nvGrpSpPr>
          <p:grpSpPr bwMode="auto">
            <a:xfrm>
              <a:off x="1311" y="3869"/>
              <a:ext cx="62" cy="162"/>
              <a:chOff x="1311" y="3869"/>
              <a:chExt cx="62" cy="162"/>
            </a:xfrm>
          </p:grpSpPr>
          <p:sp>
            <p:nvSpPr>
              <p:cNvPr id="67691" name="Line 107"/>
              <p:cNvSpPr>
                <a:spLocks noChangeShapeType="1"/>
              </p:cNvSpPr>
              <p:nvPr/>
            </p:nvSpPr>
            <p:spPr bwMode="auto">
              <a:xfrm flipV="1">
                <a:off x="1343" y="3916"/>
                <a:ext cx="0" cy="115"/>
              </a:xfrm>
              <a:prstGeom prst="line">
                <a:avLst/>
              </a:prstGeom>
              <a:noFill/>
              <a:ln w="12700">
                <a:solidFill>
                  <a:schemeClr val="bg2"/>
                </a:solidFill>
                <a:round/>
                <a:headEnd/>
                <a:tailEnd/>
              </a:ln>
              <a:effectLst/>
            </p:spPr>
            <p:txBody>
              <a:bodyPr/>
              <a:lstStyle/>
              <a:p>
                <a:endParaRPr lang="en-US"/>
              </a:p>
            </p:txBody>
          </p:sp>
          <p:grpSp>
            <p:nvGrpSpPr>
              <p:cNvPr id="67698" name="Group 114"/>
              <p:cNvGrpSpPr>
                <a:grpSpLocks/>
              </p:cNvGrpSpPr>
              <p:nvPr/>
            </p:nvGrpSpPr>
            <p:grpSpPr bwMode="auto">
              <a:xfrm>
                <a:off x="1311" y="3869"/>
                <a:ext cx="62" cy="85"/>
                <a:chOff x="1311" y="3869"/>
                <a:chExt cx="62" cy="85"/>
              </a:xfrm>
            </p:grpSpPr>
            <p:sp>
              <p:nvSpPr>
                <p:cNvPr id="67692" name="Line 108"/>
                <p:cNvSpPr>
                  <a:spLocks noChangeShapeType="1"/>
                </p:cNvSpPr>
                <p:nvPr/>
              </p:nvSpPr>
              <p:spPr bwMode="auto">
                <a:xfrm flipH="1">
                  <a:off x="1315" y="3916"/>
                  <a:ext cx="23" cy="20"/>
                </a:xfrm>
                <a:prstGeom prst="line">
                  <a:avLst/>
                </a:prstGeom>
                <a:noFill/>
                <a:ln w="12700">
                  <a:solidFill>
                    <a:schemeClr val="accent2"/>
                  </a:solidFill>
                  <a:round/>
                  <a:headEnd/>
                  <a:tailEnd/>
                </a:ln>
                <a:effectLst/>
              </p:spPr>
              <p:txBody>
                <a:bodyPr/>
                <a:lstStyle/>
                <a:p>
                  <a:endParaRPr lang="en-US"/>
                </a:p>
              </p:txBody>
            </p:sp>
            <p:sp>
              <p:nvSpPr>
                <p:cNvPr id="67693" name="Line 109"/>
                <p:cNvSpPr>
                  <a:spLocks noChangeShapeType="1"/>
                </p:cNvSpPr>
                <p:nvPr/>
              </p:nvSpPr>
              <p:spPr bwMode="auto">
                <a:xfrm flipH="1">
                  <a:off x="1348" y="3890"/>
                  <a:ext cx="22" cy="21"/>
                </a:xfrm>
                <a:prstGeom prst="line">
                  <a:avLst/>
                </a:prstGeom>
                <a:noFill/>
                <a:ln w="12700">
                  <a:solidFill>
                    <a:schemeClr val="accent2"/>
                  </a:solidFill>
                  <a:round/>
                  <a:headEnd/>
                  <a:tailEnd/>
                </a:ln>
                <a:effectLst/>
              </p:spPr>
              <p:txBody>
                <a:bodyPr/>
                <a:lstStyle/>
                <a:p>
                  <a:endParaRPr lang="en-US"/>
                </a:p>
              </p:txBody>
            </p:sp>
            <p:sp>
              <p:nvSpPr>
                <p:cNvPr id="67694" name="Line 110"/>
                <p:cNvSpPr>
                  <a:spLocks noChangeShapeType="1"/>
                </p:cNvSpPr>
                <p:nvPr/>
              </p:nvSpPr>
              <p:spPr bwMode="auto">
                <a:xfrm flipH="1" flipV="1">
                  <a:off x="1348" y="3920"/>
                  <a:ext cx="11" cy="34"/>
                </a:xfrm>
                <a:prstGeom prst="line">
                  <a:avLst/>
                </a:prstGeom>
                <a:noFill/>
                <a:ln w="12700">
                  <a:solidFill>
                    <a:schemeClr val="accent2"/>
                  </a:solidFill>
                  <a:round/>
                  <a:headEnd/>
                  <a:tailEnd/>
                </a:ln>
                <a:effectLst/>
              </p:spPr>
              <p:txBody>
                <a:bodyPr/>
                <a:lstStyle/>
                <a:p>
                  <a:endParaRPr lang="en-US"/>
                </a:p>
              </p:txBody>
            </p:sp>
            <p:sp>
              <p:nvSpPr>
                <p:cNvPr id="67695" name="Line 111"/>
                <p:cNvSpPr>
                  <a:spLocks noChangeShapeType="1"/>
                </p:cNvSpPr>
                <p:nvPr/>
              </p:nvSpPr>
              <p:spPr bwMode="auto">
                <a:xfrm flipH="1" flipV="1">
                  <a:off x="1352" y="3916"/>
                  <a:ext cx="21" cy="6"/>
                </a:xfrm>
                <a:prstGeom prst="line">
                  <a:avLst/>
                </a:prstGeom>
                <a:noFill/>
                <a:ln w="12700">
                  <a:solidFill>
                    <a:schemeClr val="accent2"/>
                  </a:solidFill>
                  <a:round/>
                  <a:headEnd/>
                  <a:tailEnd/>
                </a:ln>
                <a:effectLst/>
              </p:spPr>
              <p:txBody>
                <a:bodyPr/>
                <a:lstStyle/>
                <a:p>
                  <a:endParaRPr lang="en-US"/>
                </a:p>
              </p:txBody>
            </p:sp>
            <p:sp>
              <p:nvSpPr>
                <p:cNvPr id="67696" name="Line 112"/>
                <p:cNvSpPr>
                  <a:spLocks noChangeShapeType="1"/>
                </p:cNvSpPr>
                <p:nvPr/>
              </p:nvSpPr>
              <p:spPr bwMode="auto">
                <a:xfrm flipH="1" flipV="1">
                  <a:off x="1311" y="3895"/>
                  <a:ext cx="24" cy="8"/>
                </a:xfrm>
                <a:prstGeom prst="line">
                  <a:avLst/>
                </a:prstGeom>
                <a:noFill/>
                <a:ln w="12700">
                  <a:solidFill>
                    <a:schemeClr val="accent2"/>
                  </a:solidFill>
                  <a:round/>
                  <a:headEnd/>
                  <a:tailEnd/>
                </a:ln>
                <a:effectLst/>
              </p:spPr>
              <p:txBody>
                <a:bodyPr/>
                <a:lstStyle/>
                <a:p>
                  <a:endParaRPr lang="en-US"/>
                </a:p>
              </p:txBody>
            </p:sp>
            <p:sp>
              <p:nvSpPr>
                <p:cNvPr id="67697" name="Line 113"/>
                <p:cNvSpPr>
                  <a:spLocks noChangeShapeType="1"/>
                </p:cNvSpPr>
                <p:nvPr/>
              </p:nvSpPr>
              <p:spPr bwMode="auto">
                <a:xfrm>
                  <a:off x="1331" y="3869"/>
                  <a:ext cx="10" cy="32"/>
                </a:xfrm>
                <a:prstGeom prst="line">
                  <a:avLst/>
                </a:prstGeom>
                <a:noFill/>
                <a:ln w="12700">
                  <a:solidFill>
                    <a:schemeClr val="accent2"/>
                  </a:solidFill>
                  <a:round/>
                  <a:headEnd/>
                  <a:tailEnd/>
                </a:ln>
                <a:effectLst/>
              </p:spPr>
              <p:txBody>
                <a:bodyPr/>
                <a:lstStyle/>
                <a:p>
                  <a:endParaRPr lang="en-US"/>
                </a:p>
              </p:txBody>
            </p:sp>
          </p:grpSp>
        </p:grpSp>
        <p:sp>
          <p:nvSpPr>
            <p:cNvPr id="67700" name="Freeform 116"/>
            <p:cNvSpPr>
              <a:spLocks/>
            </p:cNvSpPr>
            <p:nvPr/>
          </p:nvSpPr>
          <p:spPr bwMode="auto">
            <a:xfrm>
              <a:off x="1463" y="4071"/>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67702"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69635"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69636"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69637"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9638"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69639"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69640"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69641"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69749" name="Group 117"/>
          <p:cNvGrpSpPr>
            <a:grpSpLocks/>
          </p:cNvGrpSpPr>
          <p:nvPr/>
        </p:nvGrpSpPr>
        <p:grpSpPr bwMode="auto">
          <a:xfrm>
            <a:off x="3808413" y="6081713"/>
            <a:ext cx="981075" cy="582612"/>
            <a:chOff x="2399" y="3831"/>
            <a:chExt cx="618" cy="367"/>
          </a:xfrm>
        </p:grpSpPr>
        <p:grpSp>
          <p:nvGrpSpPr>
            <p:cNvPr id="69738" name="Group 106"/>
            <p:cNvGrpSpPr>
              <a:grpSpLocks/>
            </p:cNvGrpSpPr>
            <p:nvPr/>
          </p:nvGrpSpPr>
          <p:grpSpPr bwMode="auto">
            <a:xfrm>
              <a:off x="2399" y="3940"/>
              <a:ext cx="618" cy="258"/>
              <a:chOff x="2399" y="3940"/>
              <a:chExt cx="618" cy="258"/>
            </a:xfrm>
          </p:grpSpPr>
          <p:sp>
            <p:nvSpPr>
              <p:cNvPr id="69642" name="Freeform 10"/>
              <p:cNvSpPr>
                <a:spLocks/>
              </p:cNvSpPr>
              <p:nvPr/>
            </p:nvSpPr>
            <p:spPr bwMode="auto">
              <a:xfrm>
                <a:off x="2539" y="3947"/>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43" name="Freeform 11"/>
              <p:cNvSpPr>
                <a:spLocks/>
              </p:cNvSpPr>
              <p:nvPr/>
            </p:nvSpPr>
            <p:spPr bwMode="auto">
              <a:xfrm>
                <a:off x="2400" y="3945"/>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69644" name="Freeform 12"/>
              <p:cNvSpPr>
                <a:spLocks/>
              </p:cNvSpPr>
              <p:nvPr/>
            </p:nvSpPr>
            <p:spPr bwMode="auto">
              <a:xfrm>
                <a:off x="2543" y="4115"/>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45" name="Freeform 13"/>
              <p:cNvSpPr>
                <a:spLocks/>
              </p:cNvSpPr>
              <p:nvPr/>
            </p:nvSpPr>
            <p:spPr bwMode="auto">
              <a:xfrm>
                <a:off x="2554" y="4123"/>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46" name="Freeform 14"/>
              <p:cNvSpPr>
                <a:spLocks/>
              </p:cNvSpPr>
              <p:nvPr/>
            </p:nvSpPr>
            <p:spPr bwMode="auto">
              <a:xfrm>
                <a:off x="2573" y="4128"/>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47" name="Freeform 15"/>
              <p:cNvSpPr>
                <a:spLocks/>
              </p:cNvSpPr>
              <p:nvPr/>
            </p:nvSpPr>
            <p:spPr bwMode="auto">
              <a:xfrm>
                <a:off x="2560" y="4139"/>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48" name="Freeform 16"/>
              <p:cNvSpPr>
                <a:spLocks/>
              </p:cNvSpPr>
              <p:nvPr/>
            </p:nvSpPr>
            <p:spPr bwMode="auto">
              <a:xfrm>
                <a:off x="2459" y="4046"/>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49" name="Freeform 17"/>
              <p:cNvSpPr>
                <a:spLocks/>
              </p:cNvSpPr>
              <p:nvPr/>
            </p:nvSpPr>
            <p:spPr bwMode="auto">
              <a:xfrm>
                <a:off x="2465" y="4052"/>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50" name="Freeform 18"/>
              <p:cNvSpPr>
                <a:spLocks/>
              </p:cNvSpPr>
              <p:nvPr/>
            </p:nvSpPr>
            <p:spPr bwMode="auto">
              <a:xfrm>
                <a:off x="2493" y="4086"/>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51" name="Freeform 19"/>
              <p:cNvSpPr>
                <a:spLocks/>
              </p:cNvSpPr>
              <p:nvPr/>
            </p:nvSpPr>
            <p:spPr bwMode="auto">
              <a:xfrm>
                <a:off x="2487" y="4062"/>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52" name="Freeform 20"/>
              <p:cNvSpPr>
                <a:spLocks/>
              </p:cNvSpPr>
              <p:nvPr/>
            </p:nvSpPr>
            <p:spPr bwMode="auto">
              <a:xfrm>
                <a:off x="2515" y="4093"/>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53" name="Freeform 21"/>
              <p:cNvSpPr>
                <a:spLocks/>
              </p:cNvSpPr>
              <p:nvPr/>
            </p:nvSpPr>
            <p:spPr bwMode="auto">
              <a:xfrm>
                <a:off x="2489" y="4115"/>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54" name="Freeform 22"/>
              <p:cNvSpPr>
                <a:spLocks/>
              </p:cNvSpPr>
              <p:nvPr/>
            </p:nvSpPr>
            <p:spPr bwMode="auto">
              <a:xfrm>
                <a:off x="2455" y="4028"/>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55" name="Freeform 23"/>
              <p:cNvSpPr>
                <a:spLocks/>
              </p:cNvSpPr>
              <p:nvPr/>
            </p:nvSpPr>
            <p:spPr bwMode="auto">
              <a:xfrm>
                <a:off x="2785" y="4051"/>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56" name="Freeform 24"/>
              <p:cNvSpPr>
                <a:spLocks/>
              </p:cNvSpPr>
              <p:nvPr/>
            </p:nvSpPr>
            <p:spPr bwMode="auto">
              <a:xfrm>
                <a:off x="2791" y="4056"/>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57" name="Freeform 25"/>
              <p:cNvSpPr>
                <a:spLocks/>
              </p:cNvSpPr>
              <p:nvPr/>
            </p:nvSpPr>
            <p:spPr bwMode="auto">
              <a:xfrm>
                <a:off x="2775" y="4026"/>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58" name="Freeform 26"/>
              <p:cNvSpPr>
                <a:spLocks/>
              </p:cNvSpPr>
              <p:nvPr/>
            </p:nvSpPr>
            <p:spPr bwMode="auto">
              <a:xfrm>
                <a:off x="2800" y="4067"/>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59" name="Freeform 27"/>
              <p:cNvSpPr>
                <a:spLocks/>
              </p:cNvSpPr>
              <p:nvPr/>
            </p:nvSpPr>
            <p:spPr bwMode="auto">
              <a:xfrm>
                <a:off x="2818" y="4087"/>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60" name="Freeform 28"/>
              <p:cNvSpPr>
                <a:spLocks/>
              </p:cNvSpPr>
              <p:nvPr/>
            </p:nvSpPr>
            <p:spPr bwMode="auto">
              <a:xfrm>
                <a:off x="2821" y="4065"/>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61" name="Freeform 29"/>
              <p:cNvSpPr>
                <a:spLocks/>
              </p:cNvSpPr>
              <p:nvPr/>
            </p:nvSpPr>
            <p:spPr bwMode="auto">
              <a:xfrm>
                <a:off x="2836" y="4114"/>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62" name="Freeform 30"/>
              <p:cNvSpPr>
                <a:spLocks/>
              </p:cNvSpPr>
              <p:nvPr/>
            </p:nvSpPr>
            <p:spPr bwMode="auto">
              <a:xfrm>
                <a:off x="2799" y="4109"/>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63" name="Freeform 31"/>
              <p:cNvSpPr>
                <a:spLocks/>
              </p:cNvSpPr>
              <p:nvPr/>
            </p:nvSpPr>
            <p:spPr bwMode="auto">
              <a:xfrm>
                <a:off x="2493" y="3954"/>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64" name="Freeform 32"/>
              <p:cNvSpPr>
                <a:spLocks/>
              </p:cNvSpPr>
              <p:nvPr/>
            </p:nvSpPr>
            <p:spPr bwMode="auto">
              <a:xfrm>
                <a:off x="2625" y="3993"/>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65" name="Freeform 33"/>
              <p:cNvSpPr>
                <a:spLocks/>
              </p:cNvSpPr>
              <p:nvPr/>
            </p:nvSpPr>
            <p:spPr bwMode="auto">
              <a:xfrm>
                <a:off x="2986" y="4074"/>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66" name="Freeform 34"/>
              <p:cNvSpPr>
                <a:spLocks/>
              </p:cNvSpPr>
              <p:nvPr/>
            </p:nvSpPr>
            <p:spPr bwMode="auto">
              <a:xfrm>
                <a:off x="2982" y="4104"/>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67" name="Freeform 35"/>
              <p:cNvSpPr>
                <a:spLocks/>
              </p:cNvSpPr>
              <p:nvPr/>
            </p:nvSpPr>
            <p:spPr bwMode="auto">
              <a:xfrm>
                <a:off x="3000" y="4102"/>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68" name="Freeform 36"/>
              <p:cNvSpPr>
                <a:spLocks/>
              </p:cNvSpPr>
              <p:nvPr/>
            </p:nvSpPr>
            <p:spPr bwMode="auto">
              <a:xfrm>
                <a:off x="3005" y="4074"/>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69" name="Freeform 37"/>
              <p:cNvSpPr>
                <a:spLocks/>
              </p:cNvSpPr>
              <p:nvPr/>
            </p:nvSpPr>
            <p:spPr bwMode="auto">
              <a:xfrm>
                <a:off x="2883" y="4118"/>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70" name="Freeform 38"/>
              <p:cNvSpPr>
                <a:spLocks/>
              </p:cNvSpPr>
              <p:nvPr/>
            </p:nvSpPr>
            <p:spPr bwMode="auto">
              <a:xfrm>
                <a:off x="2901" y="4069"/>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69671" name="Freeform 39"/>
              <p:cNvSpPr>
                <a:spLocks/>
              </p:cNvSpPr>
              <p:nvPr/>
            </p:nvSpPr>
            <p:spPr bwMode="auto">
              <a:xfrm>
                <a:off x="2913" y="4077"/>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72" name="Freeform 40"/>
              <p:cNvSpPr>
                <a:spLocks/>
              </p:cNvSpPr>
              <p:nvPr/>
            </p:nvSpPr>
            <p:spPr bwMode="auto">
              <a:xfrm>
                <a:off x="2882" y="4018"/>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73" name="Freeform 41"/>
              <p:cNvSpPr>
                <a:spLocks/>
              </p:cNvSpPr>
              <p:nvPr/>
            </p:nvSpPr>
            <p:spPr bwMode="auto">
              <a:xfrm>
                <a:off x="2881" y="4017"/>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74" name="Freeform 42"/>
              <p:cNvSpPr>
                <a:spLocks/>
              </p:cNvSpPr>
              <p:nvPr/>
            </p:nvSpPr>
            <p:spPr bwMode="auto">
              <a:xfrm>
                <a:off x="2406" y="4024"/>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75" name="Freeform 43"/>
              <p:cNvSpPr>
                <a:spLocks/>
              </p:cNvSpPr>
              <p:nvPr/>
            </p:nvSpPr>
            <p:spPr bwMode="auto">
              <a:xfrm>
                <a:off x="2564" y="3966"/>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76" name="Freeform 44"/>
              <p:cNvSpPr>
                <a:spLocks/>
              </p:cNvSpPr>
              <p:nvPr/>
            </p:nvSpPr>
            <p:spPr bwMode="auto">
              <a:xfrm>
                <a:off x="2606" y="3943"/>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77" name="Freeform 45"/>
              <p:cNvSpPr>
                <a:spLocks/>
              </p:cNvSpPr>
              <p:nvPr/>
            </p:nvSpPr>
            <p:spPr bwMode="auto">
              <a:xfrm>
                <a:off x="2664" y="3947"/>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78" name="Freeform 46"/>
              <p:cNvSpPr>
                <a:spLocks/>
              </p:cNvSpPr>
              <p:nvPr/>
            </p:nvSpPr>
            <p:spPr bwMode="auto">
              <a:xfrm>
                <a:off x="2691" y="3952"/>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79" name="Freeform 47"/>
              <p:cNvSpPr>
                <a:spLocks/>
              </p:cNvSpPr>
              <p:nvPr/>
            </p:nvSpPr>
            <p:spPr bwMode="auto">
              <a:xfrm>
                <a:off x="2612" y="3977"/>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80" name="Freeform 48"/>
              <p:cNvSpPr>
                <a:spLocks/>
              </p:cNvSpPr>
              <p:nvPr/>
            </p:nvSpPr>
            <p:spPr bwMode="auto">
              <a:xfrm>
                <a:off x="2406" y="4038"/>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81" name="Freeform 49"/>
              <p:cNvSpPr>
                <a:spLocks/>
              </p:cNvSpPr>
              <p:nvPr/>
            </p:nvSpPr>
            <p:spPr bwMode="auto">
              <a:xfrm>
                <a:off x="2400" y="4087"/>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82" name="Freeform 50"/>
              <p:cNvSpPr>
                <a:spLocks/>
              </p:cNvSpPr>
              <p:nvPr/>
            </p:nvSpPr>
            <p:spPr bwMode="auto">
              <a:xfrm>
                <a:off x="2532" y="4047"/>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83" name="Freeform 51"/>
              <p:cNvSpPr>
                <a:spLocks/>
              </p:cNvSpPr>
              <p:nvPr/>
            </p:nvSpPr>
            <p:spPr bwMode="auto">
              <a:xfrm>
                <a:off x="2547" y="4129"/>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84" name="Freeform 52"/>
              <p:cNvSpPr>
                <a:spLocks/>
              </p:cNvSpPr>
              <p:nvPr/>
            </p:nvSpPr>
            <p:spPr bwMode="auto">
              <a:xfrm>
                <a:off x="2408" y="3991"/>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85" name="Freeform 53"/>
              <p:cNvSpPr>
                <a:spLocks/>
              </p:cNvSpPr>
              <p:nvPr/>
            </p:nvSpPr>
            <p:spPr bwMode="auto">
              <a:xfrm>
                <a:off x="2401" y="4074"/>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86" name="Freeform 54"/>
              <p:cNvSpPr>
                <a:spLocks/>
              </p:cNvSpPr>
              <p:nvPr/>
            </p:nvSpPr>
            <p:spPr bwMode="auto">
              <a:xfrm>
                <a:off x="2406" y="4045"/>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87" name="Freeform 55"/>
              <p:cNvSpPr>
                <a:spLocks/>
              </p:cNvSpPr>
              <p:nvPr/>
            </p:nvSpPr>
            <p:spPr bwMode="auto">
              <a:xfrm>
                <a:off x="2515" y="3944"/>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88" name="Freeform 56"/>
              <p:cNvSpPr>
                <a:spLocks/>
              </p:cNvSpPr>
              <p:nvPr/>
            </p:nvSpPr>
            <p:spPr bwMode="auto">
              <a:xfrm>
                <a:off x="2523" y="4030"/>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89" name="Freeform 57"/>
              <p:cNvSpPr>
                <a:spLocks/>
              </p:cNvSpPr>
              <p:nvPr/>
            </p:nvSpPr>
            <p:spPr bwMode="auto">
              <a:xfrm>
                <a:off x="2689" y="4016"/>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90" name="Freeform 58"/>
              <p:cNvSpPr>
                <a:spLocks/>
              </p:cNvSpPr>
              <p:nvPr/>
            </p:nvSpPr>
            <p:spPr bwMode="auto">
              <a:xfrm>
                <a:off x="2881" y="4078"/>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91" name="Freeform 59"/>
              <p:cNvSpPr>
                <a:spLocks/>
              </p:cNvSpPr>
              <p:nvPr/>
            </p:nvSpPr>
            <p:spPr bwMode="auto">
              <a:xfrm>
                <a:off x="2863" y="4041"/>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92" name="Freeform 60"/>
              <p:cNvSpPr>
                <a:spLocks/>
              </p:cNvSpPr>
              <p:nvPr/>
            </p:nvSpPr>
            <p:spPr bwMode="auto">
              <a:xfrm>
                <a:off x="2782" y="3987"/>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93" name="Freeform 61"/>
              <p:cNvSpPr>
                <a:spLocks/>
              </p:cNvSpPr>
              <p:nvPr/>
            </p:nvSpPr>
            <p:spPr bwMode="auto">
              <a:xfrm>
                <a:off x="2412" y="4023"/>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94" name="Freeform 62"/>
              <p:cNvSpPr>
                <a:spLocks/>
              </p:cNvSpPr>
              <p:nvPr/>
            </p:nvSpPr>
            <p:spPr bwMode="auto">
              <a:xfrm>
                <a:off x="2538" y="4048"/>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95" name="Freeform 63"/>
              <p:cNvSpPr>
                <a:spLocks/>
              </p:cNvSpPr>
              <p:nvPr/>
            </p:nvSpPr>
            <p:spPr bwMode="auto">
              <a:xfrm>
                <a:off x="2697" y="4035"/>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96" name="Freeform 64"/>
              <p:cNvSpPr>
                <a:spLocks/>
              </p:cNvSpPr>
              <p:nvPr/>
            </p:nvSpPr>
            <p:spPr bwMode="auto">
              <a:xfrm>
                <a:off x="2805" y="3988"/>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97" name="Freeform 65"/>
              <p:cNvSpPr>
                <a:spLocks/>
              </p:cNvSpPr>
              <p:nvPr/>
            </p:nvSpPr>
            <p:spPr bwMode="auto">
              <a:xfrm>
                <a:off x="2399" y="3991"/>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698" name="Freeform 66"/>
              <p:cNvSpPr>
                <a:spLocks/>
              </p:cNvSpPr>
              <p:nvPr/>
            </p:nvSpPr>
            <p:spPr bwMode="auto">
              <a:xfrm>
                <a:off x="2491" y="3940"/>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699" name="Freeform 67"/>
              <p:cNvSpPr>
                <a:spLocks/>
              </p:cNvSpPr>
              <p:nvPr/>
            </p:nvSpPr>
            <p:spPr bwMode="auto">
              <a:xfrm>
                <a:off x="2466" y="4055"/>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0" name="Freeform 68"/>
              <p:cNvSpPr>
                <a:spLocks/>
              </p:cNvSpPr>
              <p:nvPr/>
            </p:nvSpPr>
            <p:spPr bwMode="auto">
              <a:xfrm>
                <a:off x="2487" y="4054"/>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1" name="Freeform 69"/>
              <p:cNvSpPr>
                <a:spLocks/>
              </p:cNvSpPr>
              <p:nvPr/>
            </p:nvSpPr>
            <p:spPr bwMode="auto">
              <a:xfrm>
                <a:off x="2447" y="4020"/>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2" name="Freeform 70"/>
              <p:cNvSpPr>
                <a:spLocks/>
              </p:cNvSpPr>
              <p:nvPr/>
            </p:nvSpPr>
            <p:spPr bwMode="auto">
              <a:xfrm>
                <a:off x="2456" y="4038"/>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3" name="Freeform 71"/>
              <p:cNvSpPr>
                <a:spLocks/>
              </p:cNvSpPr>
              <p:nvPr/>
            </p:nvSpPr>
            <p:spPr bwMode="auto">
              <a:xfrm>
                <a:off x="2464" y="4145"/>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4" name="Freeform 72"/>
              <p:cNvSpPr>
                <a:spLocks/>
              </p:cNvSpPr>
              <p:nvPr/>
            </p:nvSpPr>
            <p:spPr bwMode="auto">
              <a:xfrm>
                <a:off x="2500" y="4098"/>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5" name="Freeform 73"/>
              <p:cNvSpPr>
                <a:spLocks/>
              </p:cNvSpPr>
              <p:nvPr/>
            </p:nvSpPr>
            <p:spPr bwMode="auto">
              <a:xfrm>
                <a:off x="2504" y="4098"/>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6" name="Freeform 74"/>
              <p:cNvSpPr>
                <a:spLocks/>
              </p:cNvSpPr>
              <p:nvPr/>
            </p:nvSpPr>
            <p:spPr bwMode="auto">
              <a:xfrm>
                <a:off x="2539" y="3984"/>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7" name="Freeform 75"/>
              <p:cNvSpPr>
                <a:spLocks/>
              </p:cNvSpPr>
              <p:nvPr/>
            </p:nvSpPr>
            <p:spPr bwMode="auto">
              <a:xfrm>
                <a:off x="2708" y="3965"/>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8" name="Freeform 76"/>
              <p:cNvSpPr>
                <a:spLocks/>
              </p:cNvSpPr>
              <p:nvPr/>
            </p:nvSpPr>
            <p:spPr bwMode="auto">
              <a:xfrm>
                <a:off x="2589" y="3962"/>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9" name="Freeform 77"/>
              <p:cNvSpPr>
                <a:spLocks/>
              </p:cNvSpPr>
              <p:nvPr/>
            </p:nvSpPr>
            <p:spPr bwMode="auto">
              <a:xfrm>
                <a:off x="2554" y="3966"/>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0" name="Freeform 78"/>
              <p:cNvSpPr>
                <a:spLocks/>
              </p:cNvSpPr>
              <p:nvPr/>
            </p:nvSpPr>
            <p:spPr bwMode="auto">
              <a:xfrm>
                <a:off x="2562" y="3966"/>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1" name="Freeform 79"/>
              <p:cNvSpPr>
                <a:spLocks/>
              </p:cNvSpPr>
              <p:nvPr/>
            </p:nvSpPr>
            <p:spPr bwMode="auto">
              <a:xfrm>
                <a:off x="2770" y="3987"/>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2" name="Freeform 80"/>
              <p:cNvSpPr>
                <a:spLocks/>
              </p:cNvSpPr>
              <p:nvPr/>
            </p:nvSpPr>
            <p:spPr bwMode="auto">
              <a:xfrm>
                <a:off x="2767" y="4020"/>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3" name="Freeform 81"/>
              <p:cNvSpPr>
                <a:spLocks/>
              </p:cNvSpPr>
              <p:nvPr/>
            </p:nvSpPr>
            <p:spPr bwMode="auto">
              <a:xfrm>
                <a:off x="2780" y="4040"/>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4" name="Freeform 82"/>
              <p:cNvSpPr>
                <a:spLocks/>
              </p:cNvSpPr>
              <p:nvPr/>
            </p:nvSpPr>
            <p:spPr bwMode="auto">
              <a:xfrm>
                <a:off x="2784" y="4144"/>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5" name="Freeform 83"/>
              <p:cNvSpPr>
                <a:spLocks/>
              </p:cNvSpPr>
              <p:nvPr/>
            </p:nvSpPr>
            <p:spPr bwMode="auto">
              <a:xfrm>
                <a:off x="2792" y="4059"/>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6" name="Freeform 84"/>
              <p:cNvSpPr>
                <a:spLocks/>
              </p:cNvSpPr>
              <p:nvPr/>
            </p:nvSpPr>
            <p:spPr bwMode="auto">
              <a:xfrm>
                <a:off x="2833" y="4062"/>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7" name="Freeform 85"/>
              <p:cNvSpPr>
                <a:spLocks/>
              </p:cNvSpPr>
              <p:nvPr/>
            </p:nvSpPr>
            <p:spPr bwMode="auto">
              <a:xfrm>
                <a:off x="2823" y="4104"/>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8" name="Freeform 86"/>
              <p:cNvSpPr>
                <a:spLocks/>
              </p:cNvSpPr>
              <p:nvPr/>
            </p:nvSpPr>
            <p:spPr bwMode="auto">
              <a:xfrm>
                <a:off x="2828" y="4104"/>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9" name="Freeform 87"/>
              <p:cNvSpPr>
                <a:spLocks/>
              </p:cNvSpPr>
              <p:nvPr/>
            </p:nvSpPr>
            <p:spPr bwMode="auto">
              <a:xfrm>
                <a:off x="2812" y="4116"/>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0" name="Freeform 88"/>
              <p:cNvSpPr>
                <a:spLocks/>
              </p:cNvSpPr>
              <p:nvPr/>
            </p:nvSpPr>
            <p:spPr bwMode="auto">
              <a:xfrm>
                <a:off x="2836" y="4118"/>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1" name="Freeform 89"/>
              <p:cNvSpPr>
                <a:spLocks/>
              </p:cNvSpPr>
              <p:nvPr/>
            </p:nvSpPr>
            <p:spPr bwMode="auto">
              <a:xfrm>
                <a:off x="2423" y="4169"/>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2" name="Freeform 90"/>
              <p:cNvSpPr>
                <a:spLocks/>
              </p:cNvSpPr>
              <p:nvPr/>
            </p:nvSpPr>
            <p:spPr bwMode="auto">
              <a:xfrm>
                <a:off x="2902" y="4064"/>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3" name="Freeform 91"/>
              <p:cNvSpPr>
                <a:spLocks/>
              </p:cNvSpPr>
              <p:nvPr/>
            </p:nvSpPr>
            <p:spPr bwMode="auto">
              <a:xfrm>
                <a:off x="2886" y="4148"/>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4" name="Freeform 92"/>
              <p:cNvSpPr>
                <a:spLocks/>
              </p:cNvSpPr>
              <p:nvPr/>
            </p:nvSpPr>
            <p:spPr bwMode="auto">
              <a:xfrm>
                <a:off x="2996" y="4074"/>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5" name="Freeform 93"/>
              <p:cNvSpPr>
                <a:spLocks/>
              </p:cNvSpPr>
              <p:nvPr/>
            </p:nvSpPr>
            <p:spPr bwMode="auto">
              <a:xfrm>
                <a:off x="2952" y="4075"/>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6" name="Freeform 94"/>
              <p:cNvSpPr>
                <a:spLocks/>
              </p:cNvSpPr>
              <p:nvPr/>
            </p:nvSpPr>
            <p:spPr bwMode="auto">
              <a:xfrm>
                <a:off x="2951" y="4093"/>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7" name="Freeform 95"/>
              <p:cNvSpPr>
                <a:spLocks/>
              </p:cNvSpPr>
              <p:nvPr/>
            </p:nvSpPr>
            <p:spPr bwMode="auto">
              <a:xfrm>
                <a:off x="2881" y="4012"/>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8" name="Freeform 96"/>
              <p:cNvSpPr>
                <a:spLocks/>
              </p:cNvSpPr>
              <p:nvPr/>
            </p:nvSpPr>
            <p:spPr bwMode="auto">
              <a:xfrm>
                <a:off x="2860" y="4048"/>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9" name="Freeform 97"/>
              <p:cNvSpPr>
                <a:spLocks/>
              </p:cNvSpPr>
              <p:nvPr/>
            </p:nvSpPr>
            <p:spPr bwMode="auto">
              <a:xfrm>
                <a:off x="2524" y="3993"/>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0" name="Freeform 98"/>
              <p:cNvSpPr>
                <a:spLocks/>
              </p:cNvSpPr>
              <p:nvPr/>
            </p:nvSpPr>
            <p:spPr bwMode="auto">
              <a:xfrm>
                <a:off x="2651" y="3998"/>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1" name="Freeform 99"/>
              <p:cNvSpPr>
                <a:spLocks/>
              </p:cNvSpPr>
              <p:nvPr/>
            </p:nvSpPr>
            <p:spPr bwMode="auto">
              <a:xfrm>
                <a:off x="2551" y="4148"/>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2" name="Freeform 100"/>
              <p:cNvSpPr>
                <a:spLocks/>
              </p:cNvSpPr>
              <p:nvPr/>
            </p:nvSpPr>
            <p:spPr bwMode="auto">
              <a:xfrm>
                <a:off x="2546" y="4116"/>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3" name="Freeform 101"/>
              <p:cNvSpPr>
                <a:spLocks/>
              </p:cNvSpPr>
              <p:nvPr/>
            </p:nvSpPr>
            <p:spPr bwMode="auto">
              <a:xfrm>
                <a:off x="2554" y="4125"/>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4" name="Freeform 102"/>
              <p:cNvSpPr>
                <a:spLocks/>
              </p:cNvSpPr>
              <p:nvPr/>
            </p:nvSpPr>
            <p:spPr bwMode="auto">
              <a:xfrm>
                <a:off x="2566" y="4123"/>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5" name="Freeform 103"/>
              <p:cNvSpPr>
                <a:spLocks/>
              </p:cNvSpPr>
              <p:nvPr/>
            </p:nvSpPr>
            <p:spPr bwMode="auto">
              <a:xfrm>
                <a:off x="2566" y="4135"/>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6" name="Freeform 104"/>
              <p:cNvSpPr>
                <a:spLocks/>
              </p:cNvSpPr>
              <p:nvPr/>
            </p:nvSpPr>
            <p:spPr bwMode="auto">
              <a:xfrm>
                <a:off x="2604" y="3941"/>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7" name="Freeform 105"/>
              <p:cNvSpPr>
                <a:spLocks/>
              </p:cNvSpPr>
              <p:nvPr/>
            </p:nvSpPr>
            <p:spPr bwMode="auto">
              <a:xfrm>
                <a:off x="2583" y="4155"/>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9747" name="Group 115"/>
            <p:cNvGrpSpPr>
              <a:grpSpLocks/>
            </p:cNvGrpSpPr>
            <p:nvPr/>
          </p:nvGrpSpPr>
          <p:grpSpPr bwMode="auto">
            <a:xfrm>
              <a:off x="2425" y="3831"/>
              <a:ext cx="62" cy="162"/>
              <a:chOff x="2425" y="3831"/>
              <a:chExt cx="62" cy="162"/>
            </a:xfrm>
          </p:grpSpPr>
          <p:sp>
            <p:nvSpPr>
              <p:cNvPr id="69739" name="Line 107"/>
              <p:cNvSpPr>
                <a:spLocks noChangeShapeType="1"/>
              </p:cNvSpPr>
              <p:nvPr/>
            </p:nvSpPr>
            <p:spPr bwMode="auto">
              <a:xfrm flipV="1">
                <a:off x="2457" y="3878"/>
                <a:ext cx="0" cy="115"/>
              </a:xfrm>
              <a:prstGeom prst="line">
                <a:avLst/>
              </a:prstGeom>
              <a:noFill/>
              <a:ln w="12700">
                <a:solidFill>
                  <a:schemeClr val="bg2"/>
                </a:solidFill>
                <a:round/>
                <a:headEnd/>
                <a:tailEnd/>
              </a:ln>
              <a:effectLst/>
            </p:spPr>
            <p:txBody>
              <a:bodyPr/>
              <a:lstStyle/>
              <a:p>
                <a:endParaRPr lang="en-US"/>
              </a:p>
            </p:txBody>
          </p:sp>
          <p:grpSp>
            <p:nvGrpSpPr>
              <p:cNvPr id="69746" name="Group 114"/>
              <p:cNvGrpSpPr>
                <a:grpSpLocks/>
              </p:cNvGrpSpPr>
              <p:nvPr/>
            </p:nvGrpSpPr>
            <p:grpSpPr bwMode="auto">
              <a:xfrm>
                <a:off x="2425" y="3831"/>
                <a:ext cx="62" cy="85"/>
                <a:chOff x="2425" y="3831"/>
                <a:chExt cx="62" cy="85"/>
              </a:xfrm>
            </p:grpSpPr>
            <p:sp>
              <p:nvSpPr>
                <p:cNvPr id="69740" name="Line 108"/>
                <p:cNvSpPr>
                  <a:spLocks noChangeShapeType="1"/>
                </p:cNvSpPr>
                <p:nvPr/>
              </p:nvSpPr>
              <p:spPr bwMode="auto">
                <a:xfrm flipH="1">
                  <a:off x="2429" y="3878"/>
                  <a:ext cx="23" cy="20"/>
                </a:xfrm>
                <a:prstGeom prst="line">
                  <a:avLst/>
                </a:prstGeom>
                <a:noFill/>
                <a:ln w="12700">
                  <a:solidFill>
                    <a:schemeClr val="accent2"/>
                  </a:solidFill>
                  <a:round/>
                  <a:headEnd/>
                  <a:tailEnd/>
                </a:ln>
                <a:effectLst/>
              </p:spPr>
              <p:txBody>
                <a:bodyPr/>
                <a:lstStyle/>
                <a:p>
                  <a:endParaRPr lang="en-US"/>
                </a:p>
              </p:txBody>
            </p:sp>
            <p:sp>
              <p:nvSpPr>
                <p:cNvPr id="69741" name="Line 109"/>
                <p:cNvSpPr>
                  <a:spLocks noChangeShapeType="1"/>
                </p:cNvSpPr>
                <p:nvPr/>
              </p:nvSpPr>
              <p:spPr bwMode="auto">
                <a:xfrm flipH="1">
                  <a:off x="2462" y="3852"/>
                  <a:ext cx="22" cy="21"/>
                </a:xfrm>
                <a:prstGeom prst="line">
                  <a:avLst/>
                </a:prstGeom>
                <a:noFill/>
                <a:ln w="12700">
                  <a:solidFill>
                    <a:schemeClr val="accent2"/>
                  </a:solidFill>
                  <a:round/>
                  <a:headEnd/>
                  <a:tailEnd/>
                </a:ln>
                <a:effectLst/>
              </p:spPr>
              <p:txBody>
                <a:bodyPr/>
                <a:lstStyle/>
                <a:p>
                  <a:endParaRPr lang="en-US"/>
                </a:p>
              </p:txBody>
            </p:sp>
            <p:sp>
              <p:nvSpPr>
                <p:cNvPr id="69742" name="Line 110"/>
                <p:cNvSpPr>
                  <a:spLocks noChangeShapeType="1"/>
                </p:cNvSpPr>
                <p:nvPr/>
              </p:nvSpPr>
              <p:spPr bwMode="auto">
                <a:xfrm flipH="1" flipV="1">
                  <a:off x="2462" y="3882"/>
                  <a:ext cx="11" cy="34"/>
                </a:xfrm>
                <a:prstGeom prst="line">
                  <a:avLst/>
                </a:prstGeom>
                <a:noFill/>
                <a:ln w="12700">
                  <a:solidFill>
                    <a:schemeClr val="accent2"/>
                  </a:solidFill>
                  <a:round/>
                  <a:headEnd/>
                  <a:tailEnd/>
                </a:ln>
                <a:effectLst/>
              </p:spPr>
              <p:txBody>
                <a:bodyPr/>
                <a:lstStyle/>
                <a:p>
                  <a:endParaRPr lang="en-US"/>
                </a:p>
              </p:txBody>
            </p:sp>
            <p:sp>
              <p:nvSpPr>
                <p:cNvPr id="69743" name="Line 111"/>
                <p:cNvSpPr>
                  <a:spLocks noChangeShapeType="1"/>
                </p:cNvSpPr>
                <p:nvPr/>
              </p:nvSpPr>
              <p:spPr bwMode="auto">
                <a:xfrm flipH="1" flipV="1">
                  <a:off x="2466" y="3878"/>
                  <a:ext cx="21" cy="6"/>
                </a:xfrm>
                <a:prstGeom prst="line">
                  <a:avLst/>
                </a:prstGeom>
                <a:noFill/>
                <a:ln w="12700">
                  <a:solidFill>
                    <a:schemeClr val="accent2"/>
                  </a:solidFill>
                  <a:round/>
                  <a:headEnd/>
                  <a:tailEnd/>
                </a:ln>
                <a:effectLst/>
              </p:spPr>
              <p:txBody>
                <a:bodyPr/>
                <a:lstStyle/>
                <a:p>
                  <a:endParaRPr lang="en-US"/>
                </a:p>
              </p:txBody>
            </p:sp>
            <p:sp>
              <p:nvSpPr>
                <p:cNvPr id="69744" name="Line 112"/>
                <p:cNvSpPr>
                  <a:spLocks noChangeShapeType="1"/>
                </p:cNvSpPr>
                <p:nvPr/>
              </p:nvSpPr>
              <p:spPr bwMode="auto">
                <a:xfrm flipH="1" flipV="1">
                  <a:off x="2425" y="3857"/>
                  <a:ext cx="24" cy="8"/>
                </a:xfrm>
                <a:prstGeom prst="line">
                  <a:avLst/>
                </a:prstGeom>
                <a:noFill/>
                <a:ln w="12700">
                  <a:solidFill>
                    <a:schemeClr val="accent2"/>
                  </a:solidFill>
                  <a:round/>
                  <a:headEnd/>
                  <a:tailEnd/>
                </a:ln>
                <a:effectLst/>
              </p:spPr>
              <p:txBody>
                <a:bodyPr/>
                <a:lstStyle/>
                <a:p>
                  <a:endParaRPr lang="en-US"/>
                </a:p>
              </p:txBody>
            </p:sp>
            <p:sp>
              <p:nvSpPr>
                <p:cNvPr id="69745" name="Line 113"/>
                <p:cNvSpPr>
                  <a:spLocks noChangeShapeType="1"/>
                </p:cNvSpPr>
                <p:nvPr/>
              </p:nvSpPr>
              <p:spPr bwMode="auto">
                <a:xfrm>
                  <a:off x="2445" y="3831"/>
                  <a:ext cx="10" cy="32"/>
                </a:xfrm>
                <a:prstGeom prst="line">
                  <a:avLst/>
                </a:prstGeom>
                <a:noFill/>
                <a:ln w="12700">
                  <a:solidFill>
                    <a:schemeClr val="accent2"/>
                  </a:solidFill>
                  <a:round/>
                  <a:headEnd/>
                  <a:tailEnd/>
                </a:ln>
                <a:effectLst/>
              </p:spPr>
              <p:txBody>
                <a:bodyPr/>
                <a:lstStyle/>
                <a:p>
                  <a:endParaRPr lang="en-US"/>
                </a:p>
              </p:txBody>
            </p:sp>
          </p:grpSp>
        </p:grpSp>
        <p:sp>
          <p:nvSpPr>
            <p:cNvPr id="69748" name="Freeform 116"/>
            <p:cNvSpPr>
              <a:spLocks/>
            </p:cNvSpPr>
            <p:nvPr/>
          </p:nvSpPr>
          <p:spPr bwMode="auto">
            <a:xfrm>
              <a:off x="2577" y="4033"/>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69750"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71683"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71684"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71685"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71686"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71687"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1688"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71689"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71797" name="Group 117"/>
          <p:cNvGrpSpPr>
            <a:grpSpLocks/>
          </p:cNvGrpSpPr>
          <p:nvPr/>
        </p:nvGrpSpPr>
        <p:grpSpPr bwMode="auto">
          <a:xfrm>
            <a:off x="5514975" y="5927725"/>
            <a:ext cx="981075" cy="582613"/>
            <a:chOff x="3474" y="3734"/>
            <a:chExt cx="618" cy="367"/>
          </a:xfrm>
        </p:grpSpPr>
        <p:grpSp>
          <p:nvGrpSpPr>
            <p:cNvPr id="71786" name="Group 106"/>
            <p:cNvGrpSpPr>
              <a:grpSpLocks/>
            </p:cNvGrpSpPr>
            <p:nvPr/>
          </p:nvGrpSpPr>
          <p:grpSpPr bwMode="auto">
            <a:xfrm>
              <a:off x="3474" y="3843"/>
              <a:ext cx="618" cy="258"/>
              <a:chOff x="3474" y="3843"/>
              <a:chExt cx="618" cy="258"/>
            </a:xfrm>
          </p:grpSpPr>
          <p:sp>
            <p:nvSpPr>
              <p:cNvPr id="71690" name="Freeform 10"/>
              <p:cNvSpPr>
                <a:spLocks/>
              </p:cNvSpPr>
              <p:nvPr/>
            </p:nvSpPr>
            <p:spPr bwMode="auto">
              <a:xfrm>
                <a:off x="3614" y="3850"/>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691" name="Freeform 11"/>
              <p:cNvSpPr>
                <a:spLocks/>
              </p:cNvSpPr>
              <p:nvPr/>
            </p:nvSpPr>
            <p:spPr bwMode="auto">
              <a:xfrm>
                <a:off x="3475" y="3848"/>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71692" name="Freeform 12"/>
              <p:cNvSpPr>
                <a:spLocks/>
              </p:cNvSpPr>
              <p:nvPr/>
            </p:nvSpPr>
            <p:spPr bwMode="auto">
              <a:xfrm>
                <a:off x="3618" y="4018"/>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693" name="Freeform 13"/>
              <p:cNvSpPr>
                <a:spLocks/>
              </p:cNvSpPr>
              <p:nvPr/>
            </p:nvSpPr>
            <p:spPr bwMode="auto">
              <a:xfrm>
                <a:off x="3629" y="4026"/>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694" name="Freeform 14"/>
              <p:cNvSpPr>
                <a:spLocks/>
              </p:cNvSpPr>
              <p:nvPr/>
            </p:nvSpPr>
            <p:spPr bwMode="auto">
              <a:xfrm>
                <a:off x="3648" y="4031"/>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695" name="Freeform 15"/>
              <p:cNvSpPr>
                <a:spLocks/>
              </p:cNvSpPr>
              <p:nvPr/>
            </p:nvSpPr>
            <p:spPr bwMode="auto">
              <a:xfrm>
                <a:off x="3635" y="4042"/>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696" name="Freeform 16"/>
              <p:cNvSpPr>
                <a:spLocks/>
              </p:cNvSpPr>
              <p:nvPr/>
            </p:nvSpPr>
            <p:spPr bwMode="auto">
              <a:xfrm>
                <a:off x="3534" y="3949"/>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697" name="Freeform 17"/>
              <p:cNvSpPr>
                <a:spLocks/>
              </p:cNvSpPr>
              <p:nvPr/>
            </p:nvSpPr>
            <p:spPr bwMode="auto">
              <a:xfrm>
                <a:off x="3540" y="3955"/>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698" name="Freeform 18"/>
              <p:cNvSpPr>
                <a:spLocks/>
              </p:cNvSpPr>
              <p:nvPr/>
            </p:nvSpPr>
            <p:spPr bwMode="auto">
              <a:xfrm>
                <a:off x="3568" y="3989"/>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699" name="Freeform 19"/>
              <p:cNvSpPr>
                <a:spLocks/>
              </p:cNvSpPr>
              <p:nvPr/>
            </p:nvSpPr>
            <p:spPr bwMode="auto">
              <a:xfrm>
                <a:off x="3562" y="3965"/>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00" name="Freeform 20"/>
              <p:cNvSpPr>
                <a:spLocks/>
              </p:cNvSpPr>
              <p:nvPr/>
            </p:nvSpPr>
            <p:spPr bwMode="auto">
              <a:xfrm>
                <a:off x="3590" y="3996"/>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01" name="Freeform 21"/>
              <p:cNvSpPr>
                <a:spLocks/>
              </p:cNvSpPr>
              <p:nvPr/>
            </p:nvSpPr>
            <p:spPr bwMode="auto">
              <a:xfrm>
                <a:off x="3564" y="4018"/>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02" name="Freeform 22"/>
              <p:cNvSpPr>
                <a:spLocks/>
              </p:cNvSpPr>
              <p:nvPr/>
            </p:nvSpPr>
            <p:spPr bwMode="auto">
              <a:xfrm>
                <a:off x="3530" y="3931"/>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03" name="Freeform 23"/>
              <p:cNvSpPr>
                <a:spLocks/>
              </p:cNvSpPr>
              <p:nvPr/>
            </p:nvSpPr>
            <p:spPr bwMode="auto">
              <a:xfrm>
                <a:off x="3860" y="3954"/>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04" name="Freeform 24"/>
              <p:cNvSpPr>
                <a:spLocks/>
              </p:cNvSpPr>
              <p:nvPr/>
            </p:nvSpPr>
            <p:spPr bwMode="auto">
              <a:xfrm>
                <a:off x="3866" y="3959"/>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705" name="Freeform 25"/>
              <p:cNvSpPr>
                <a:spLocks/>
              </p:cNvSpPr>
              <p:nvPr/>
            </p:nvSpPr>
            <p:spPr bwMode="auto">
              <a:xfrm>
                <a:off x="3850" y="3929"/>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06" name="Freeform 26"/>
              <p:cNvSpPr>
                <a:spLocks/>
              </p:cNvSpPr>
              <p:nvPr/>
            </p:nvSpPr>
            <p:spPr bwMode="auto">
              <a:xfrm>
                <a:off x="3875" y="3970"/>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707" name="Freeform 27"/>
              <p:cNvSpPr>
                <a:spLocks/>
              </p:cNvSpPr>
              <p:nvPr/>
            </p:nvSpPr>
            <p:spPr bwMode="auto">
              <a:xfrm>
                <a:off x="3893" y="3990"/>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08" name="Freeform 28"/>
              <p:cNvSpPr>
                <a:spLocks/>
              </p:cNvSpPr>
              <p:nvPr/>
            </p:nvSpPr>
            <p:spPr bwMode="auto">
              <a:xfrm>
                <a:off x="3896" y="3968"/>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09" name="Freeform 29"/>
              <p:cNvSpPr>
                <a:spLocks/>
              </p:cNvSpPr>
              <p:nvPr/>
            </p:nvSpPr>
            <p:spPr bwMode="auto">
              <a:xfrm>
                <a:off x="3911" y="4017"/>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10" name="Freeform 30"/>
              <p:cNvSpPr>
                <a:spLocks/>
              </p:cNvSpPr>
              <p:nvPr/>
            </p:nvSpPr>
            <p:spPr bwMode="auto">
              <a:xfrm>
                <a:off x="3874" y="4012"/>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11" name="Freeform 31"/>
              <p:cNvSpPr>
                <a:spLocks/>
              </p:cNvSpPr>
              <p:nvPr/>
            </p:nvSpPr>
            <p:spPr bwMode="auto">
              <a:xfrm>
                <a:off x="3568" y="3857"/>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2" name="Freeform 32"/>
              <p:cNvSpPr>
                <a:spLocks/>
              </p:cNvSpPr>
              <p:nvPr/>
            </p:nvSpPr>
            <p:spPr bwMode="auto">
              <a:xfrm>
                <a:off x="3700" y="3896"/>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3" name="Freeform 33"/>
              <p:cNvSpPr>
                <a:spLocks/>
              </p:cNvSpPr>
              <p:nvPr/>
            </p:nvSpPr>
            <p:spPr bwMode="auto">
              <a:xfrm>
                <a:off x="4061" y="3977"/>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4" name="Freeform 34"/>
              <p:cNvSpPr>
                <a:spLocks/>
              </p:cNvSpPr>
              <p:nvPr/>
            </p:nvSpPr>
            <p:spPr bwMode="auto">
              <a:xfrm>
                <a:off x="4057" y="4007"/>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5" name="Freeform 35"/>
              <p:cNvSpPr>
                <a:spLocks/>
              </p:cNvSpPr>
              <p:nvPr/>
            </p:nvSpPr>
            <p:spPr bwMode="auto">
              <a:xfrm>
                <a:off x="4075" y="4005"/>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6" name="Freeform 36"/>
              <p:cNvSpPr>
                <a:spLocks/>
              </p:cNvSpPr>
              <p:nvPr/>
            </p:nvSpPr>
            <p:spPr bwMode="auto">
              <a:xfrm>
                <a:off x="4080" y="3977"/>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7" name="Freeform 37"/>
              <p:cNvSpPr>
                <a:spLocks/>
              </p:cNvSpPr>
              <p:nvPr/>
            </p:nvSpPr>
            <p:spPr bwMode="auto">
              <a:xfrm>
                <a:off x="3958" y="4021"/>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8" name="Freeform 38"/>
              <p:cNvSpPr>
                <a:spLocks/>
              </p:cNvSpPr>
              <p:nvPr/>
            </p:nvSpPr>
            <p:spPr bwMode="auto">
              <a:xfrm>
                <a:off x="3976" y="3972"/>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71719" name="Freeform 39"/>
              <p:cNvSpPr>
                <a:spLocks/>
              </p:cNvSpPr>
              <p:nvPr/>
            </p:nvSpPr>
            <p:spPr bwMode="auto">
              <a:xfrm>
                <a:off x="3988" y="3980"/>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20" name="Freeform 40"/>
              <p:cNvSpPr>
                <a:spLocks/>
              </p:cNvSpPr>
              <p:nvPr/>
            </p:nvSpPr>
            <p:spPr bwMode="auto">
              <a:xfrm>
                <a:off x="3957" y="3921"/>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21" name="Freeform 41"/>
              <p:cNvSpPr>
                <a:spLocks/>
              </p:cNvSpPr>
              <p:nvPr/>
            </p:nvSpPr>
            <p:spPr bwMode="auto">
              <a:xfrm>
                <a:off x="3956" y="3920"/>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722" name="Freeform 42"/>
              <p:cNvSpPr>
                <a:spLocks/>
              </p:cNvSpPr>
              <p:nvPr/>
            </p:nvSpPr>
            <p:spPr bwMode="auto">
              <a:xfrm>
                <a:off x="3481" y="3927"/>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23" name="Freeform 43"/>
              <p:cNvSpPr>
                <a:spLocks/>
              </p:cNvSpPr>
              <p:nvPr/>
            </p:nvSpPr>
            <p:spPr bwMode="auto">
              <a:xfrm>
                <a:off x="3639" y="3869"/>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24" name="Freeform 44"/>
              <p:cNvSpPr>
                <a:spLocks/>
              </p:cNvSpPr>
              <p:nvPr/>
            </p:nvSpPr>
            <p:spPr bwMode="auto">
              <a:xfrm>
                <a:off x="3681" y="3846"/>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25" name="Freeform 45"/>
              <p:cNvSpPr>
                <a:spLocks/>
              </p:cNvSpPr>
              <p:nvPr/>
            </p:nvSpPr>
            <p:spPr bwMode="auto">
              <a:xfrm>
                <a:off x="3739" y="3850"/>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726" name="Freeform 46"/>
              <p:cNvSpPr>
                <a:spLocks/>
              </p:cNvSpPr>
              <p:nvPr/>
            </p:nvSpPr>
            <p:spPr bwMode="auto">
              <a:xfrm>
                <a:off x="3766" y="3855"/>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27" name="Freeform 47"/>
              <p:cNvSpPr>
                <a:spLocks/>
              </p:cNvSpPr>
              <p:nvPr/>
            </p:nvSpPr>
            <p:spPr bwMode="auto">
              <a:xfrm>
                <a:off x="3687" y="3880"/>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28" name="Freeform 48"/>
              <p:cNvSpPr>
                <a:spLocks/>
              </p:cNvSpPr>
              <p:nvPr/>
            </p:nvSpPr>
            <p:spPr bwMode="auto">
              <a:xfrm>
                <a:off x="3481" y="3941"/>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29" name="Freeform 49"/>
              <p:cNvSpPr>
                <a:spLocks/>
              </p:cNvSpPr>
              <p:nvPr/>
            </p:nvSpPr>
            <p:spPr bwMode="auto">
              <a:xfrm>
                <a:off x="3475" y="3990"/>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30" name="Freeform 50"/>
              <p:cNvSpPr>
                <a:spLocks/>
              </p:cNvSpPr>
              <p:nvPr/>
            </p:nvSpPr>
            <p:spPr bwMode="auto">
              <a:xfrm>
                <a:off x="3607" y="3950"/>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31" name="Freeform 51"/>
              <p:cNvSpPr>
                <a:spLocks/>
              </p:cNvSpPr>
              <p:nvPr/>
            </p:nvSpPr>
            <p:spPr bwMode="auto">
              <a:xfrm>
                <a:off x="3622" y="4032"/>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32" name="Freeform 52"/>
              <p:cNvSpPr>
                <a:spLocks/>
              </p:cNvSpPr>
              <p:nvPr/>
            </p:nvSpPr>
            <p:spPr bwMode="auto">
              <a:xfrm>
                <a:off x="3483" y="3894"/>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3" name="Freeform 53"/>
              <p:cNvSpPr>
                <a:spLocks/>
              </p:cNvSpPr>
              <p:nvPr/>
            </p:nvSpPr>
            <p:spPr bwMode="auto">
              <a:xfrm>
                <a:off x="3476" y="3977"/>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4" name="Freeform 54"/>
              <p:cNvSpPr>
                <a:spLocks/>
              </p:cNvSpPr>
              <p:nvPr/>
            </p:nvSpPr>
            <p:spPr bwMode="auto">
              <a:xfrm>
                <a:off x="3481" y="3948"/>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5" name="Freeform 55"/>
              <p:cNvSpPr>
                <a:spLocks/>
              </p:cNvSpPr>
              <p:nvPr/>
            </p:nvSpPr>
            <p:spPr bwMode="auto">
              <a:xfrm>
                <a:off x="3590" y="3847"/>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6" name="Freeform 56"/>
              <p:cNvSpPr>
                <a:spLocks/>
              </p:cNvSpPr>
              <p:nvPr/>
            </p:nvSpPr>
            <p:spPr bwMode="auto">
              <a:xfrm>
                <a:off x="3598" y="3933"/>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7" name="Freeform 57"/>
              <p:cNvSpPr>
                <a:spLocks/>
              </p:cNvSpPr>
              <p:nvPr/>
            </p:nvSpPr>
            <p:spPr bwMode="auto">
              <a:xfrm>
                <a:off x="3764" y="3919"/>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8" name="Freeform 58"/>
              <p:cNvSpPr>
                <a:spLocks/>
              </p:cNvSpPr>
              <p:nvPr/>
            </p:nvSpPr>
            <p:spPr bwMode="auto">
              <a:xfrm>
                <a:off x="3956" y="3981"/>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9" name="Freeform 59"/>
              <p:cNvSpPr>
                <a:spLocks/>
              </p:cNvSpPr>
              <p:nvPr/>
            </p:nvSpPr>
            <p:spPr bwMode="auto">
              <a:xfrm>
                <a:off x="3938" y="3944"/>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40" name="Freeform 60"/>
              <p:cNvSpPr>
                <a:spLocks/>
              </p:cNvSpPr>
              <p:nvPr/>
            </p:nvSpPr>
            <p:spPr bwMode="auto">
              <a:xfrm>
                <a:off x="3857" y="3890"/>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41" name="Freeform 61"/>
              <p:cNvSpPr>
                <a:spLocks/>
              </p:cNvSpPr>
              <p:nvPr/>
            </p:nvSpPr>
            <p:spPr bwMode="auto">
              <a:xfrm>
                <a:off x="3487" y="3926"/>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42" name="Freeform 62"/>
              <p:cNvSpPr>
                <a:spLocks/>
              </p:cNvSpPr>
              <p:nvPr/>
            </p:nvSpPr>
            <p:spPr bwMode="auto">
              <a:xfrm>
                <a:off x="3613" y="3951"/>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43" name="Freeform 63"/>
              <p:cNvSpPr>
                <a:spLocks/>
              </p:cNvSpPr>
              <p:nvPr/>
            </p:nvSpPr>
            <p:spPr bwMode="auto">
              <a:xfrm>
                <a:off x="3772" y="3938"/>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44" name="Freeform 64"/>
              <p:cNvSpPr>
                <a:spLocks/>
              </p:cNvSpPr>
              <p:nvPr/>
            </p:nvSpPr>
            <p:spPr bwMode="auto">
              <a:xfrm>
                <a:off x="3880" y="3891"/>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45" name="Freeform 65"/>
              <p:cNvSpPr>
                <a:spLocks/>
              </p:cNvSpPr>
              <p:nvPr/>
            </p:nvSpPr>
            <p:spPr bwMode="auto">
              <a:xfrm>
                <a:off x="3474" y="3894"/>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46" name="Freeform 66"/>
              <p:cNvSpPr>
                <a:spLocks/>
              </p:cNvSpPr>
              <p:nvPr/>
            </p:nvSpPr>
            <p:spPr bwMode="auto">
              <a:xfrm>
                <a:off x="3566" y="3843"/>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47" name="Freeform 67"/>
              <p:cNvSpPr>
                <a:spLocks/>
              </p:cNvSpPr>
              <p:nvPr/>
            </p:nvSpPr>
            <p:spPr bwMode="auto">
              <a:xfrm>
                <a:off x="3541" y="3958"/>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48" name="Freeform 68"/>
              <p:cNvSpPr>
                <a:spLocks/>
              </p:cNvSpPr>
              <p:nvPr/>
            </p:nvSpPr>
            <p:spPr bwMode="auto">
              <a:xfrm>
                <a:off x="3562" y="3957"/>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49" name="Freeform 69"/>
              <p:cNvSpPr>
                <a:spLocks/>
              </p:cNvSpPr>
              <p:nvPr/>
            </p:nvSpPr>
            <p:spPr bwMode="auto">
              <a:xfrm>
                <a:off x="3522" y="3923"/>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0" name="Freeform 70"/>
              <p:cNvSpPr>
                <a:spLocks/>
              </p:cNvSpPr>
              <p:nvPr/>
            </p:nvSpPr>
            <p:spPr bwMode="auto">
              <a:xfrm>
                <a:off x="3531" y="3941"/>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1" name="Freeform 71"/>
              <p:cNvSpPr>
                <a:spLocks/>
              </p:cNvSpPr>
              <p:nvPr/>
            </p:nvSpPr>
            <p:spPr bwMode="auto">
              <a:xfrm>
                <a:off x="3539" y="4048"/>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2" name="Freeform 72"/>
              <p:cNvSpPr>
                <a:spLocks/>
              </p:cNvSpPr>
              <p:nvPr/>
            </p:nvSpPr>
            <p:spPr bwMode="auto">
              <a:xfrm>
                <a:off x="3575" y="4001"/>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3" name="Freeform 73"/>
              <p:cNvSpPr>
                <a:spLocks/>
              </p:cNvSpPr>
              <p:nvPr/>
            </p:nvSpPr>
            <p:spPr bwMode="auto">
              <a:xfrm>
                <a:off x="3579" y="4001"/>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4" name="Freeform 74"/>
              <p:cNvSpPr>
                <a:spLocks/>
              </p:cNvSpPr>
              <p:nvPr/>
            </p:nvSpPr>
            <p:spPr bwMode="auto">
              <a:xfrm>
                <a:off x="3614" y="3887"/>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5" name="Freeform 75"/>
              <p:cNvSpPr>
                <a:spLocks/>
              </p:cNvSpPr>
              <p:nvPr/>
            </p:nvSpPr>
            <p:spPr bwMode="auto">
              <a:xfrm>
                <a:off x="3783" y="3868"/>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6" name="Freeform 76"/>
              <p:cNvSpPr>
                <a:spLocks/>
              </p:cNvSpPr>
              <p:nvPr/>
            </p:nvSpPr>
            <p:spPr bwMode="auto">
              <a:xfrm>
                <a:off x="3664" y="3865"/>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7" name="Freeform 77"/>
              <p:cNvSpPr>
                <a:spLocks/>
              </p:cNvSpPr>
              <p:nvPr/>
            </p:nvSpPr>
            <p:spPr bwMode="auto">
              <a:xfrm>
                <a:off x="3629" y="3869"/>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8" name="Freeform 78"/>
              <p:cNvSpPr>
                <a:spLocks/>
              </p:cNvSpPr>
              <p:nvPr/>
            </p:nvSpPr>
            <p:spPr bwMode="auto">
              <a:xfrm>
                <a:off x="3637" y="3869"/>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9" name="Freeform 79"/>
              <p:cNvSpPr>
                <a:spLocks/>
              </p:cNvSpPr>
              <p:nvPr/>
            </p:nvSpPr>
            <p:spPr bwMode="auto">
              <a:xfrm>
                <a:off x="3845" y="3890"/>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0" name="Freeform 80"/>
              <p:cNvSpPr>
                <a:spLocks/>
              </p:cNvSpPr>
              <p:nvPr/>
            </p:nvSpPr>
            <p:spPr bwMode="auto">
              <a:xfrm>
                <a:off x="3842" y="3923"/>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1" name="Freeform 81"/>
              <p:cNvSpPr>
                <a:spLocks/>
              </p:cNvSpPr>
              <p:nvPr/>
            </p:nvSpPr>
            <p:spPr bwMode="auto">
              <a:xfrm>
                <a:off x="3855" y="3943"/>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2" name="Freeform 82"/>
              <p:cNvSpPr>
                <a:spLocks/>
              </p:cNvSpPr>
              <p:nvPr/>
            </p:nvSpPr>
            <p:spPr bwMode="auto">
              <a:xfrm>
                <a:off x="3859" y="4047"/>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3" name="Freeform 83"/>
              <p:cNvSpPr>
                <a:spLocks/>
              </p:cNvSpPr>
              <p:nvPr/>
            </p:nvSpPr>
            <p:spPr bwMode="auto">
              <a:xfrm>
                <a:off x="3867" y="3962"/>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4" name="Freeform 84"/>
              <p:cNvSpPr>
                <a:spLocks/>
              </p:cNvSpPr>
              <p:nvPr/>
            </p:nvSpPr>
            <p:spPr bwMode="auto">
              <a:xfrm>
                <a:off x="3908" y="3965"/>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5" name="Freeform 85"/>
              <p:cNvSpPr>
                <a:spLocks/>
              </p:cNvSpPr>
              <p:nvPr/>
            </p:nvSpPr>
            <p:spPr bwMode="auto">
              <a:xfrm>
                <a:off x="3898" y="4007"/>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6" name="Freeform 86"/>
              <p:cNvSpPr>
                <a:spLocks/>
              </p:cNvSpPr>
              <p:nvPr/>
            </p:nvSpPr>
            <p:spPr bwMode="auto">
              <a:xfrm>
                <a:off x="3903" y="4007"/>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7" name="Freeform 87"/>
              <p:cNvSpPr>
                <a:spLocks/>
              </p:cNvSpPr>
              <p:nvPr/>
            </p:nvSpPr>
            <p:spPr bwMode="auto">
              <a:xfrm>
                <a:off x="3887" y="4019"/>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8" name="Freeform 88"/>
              <p:cNvSpPr>
                <a:spLocks/>
              </p:cNvSpPr>
              <p:nvPr/>
            </p:nvSpPr>
            <p:spPr bwMode="auto">
              <a:xfrm>
                <a:off x="3911" y="4021"/>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9" name="Freeform 89"/>
              <p:cNvSpPr>
                <a:spLocks/>
              </p:cNvSpPr>
              <p:nvPr/>
            </p:nvSpPr>
            <p:spPr bwMode="auto">
              <a:xfrm>
                <a:off x="3498" y="4072"/>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0" name="Freeform 90"/>
              <p:cNvSpPr>
                <a:spLocks/>
              </p:cNvSpPr>
              <p:nvPr/>
            </p:nvSpPr>
            <p:spPr bwMode="auto">
              <a:xfrm>
                <a:off x="3977" y="3967"/>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1" name="Freeform 91"/>
              <p:cNvSpPr>
                <a:spLocks/>
              </p:cNvSpPr>
              <p:nvPr/>
            </p:nvSpPr>
            <p:spPr bwMode="auto">
              <a:xfrm>
                <a:off x="3961" y="4051"/>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2" name="Freeform 92"/>
              <p:cNvSpPr>
                <a:spLocks/>
              </p:cNvSpPr>
              <p:nvPr/>
            </p:nvSpPr>
            <p:spPr bwMode="auto">
              <a:xfrm>
                <a:off x="4071" y="3977"/>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3" name="Freeform 93"/>
              <p:cNvSpPr>
                <a:spLocks/>
              </p:cNvSpPr>
              <p:nvPr/>
            </p:nvSpPr>
            <p:spPr bwMode="auto">
              <a:xfrm>
                <a:off x="4027" y="3978"/>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4" name="Freeform 94"/>
              <p:cNvSpPr>
                <a:spLocks/>
              </p:cNvSpPr>
              <p:nvPr/>
            </p:nvSpPr>
            <p:spPr bwMode="auto">
              <a:xfrm>
                <a:off x="4026" y="3996"/>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5" name="Freeform 95"/>
              <p:cNvSpPr>
                <a:spLocks/>
              </p:cNvSpPr>
              <p:nvPr/>
            </p:nvSpPr>
            <p:spPr bwMode="auto">
              <a:xfrm>
                <a:off x="3956" y="3915"/>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6" name="Freeform 96"/>
              <p:cNvSpPr>
                <a:spLocks/>
              </p:cNvSpPr>
              <p:nvPr/>
            </p:nvSpPr>
            <p:spPr bwMode="auto">
              <a:xfrm>
                <a:off x="3935" y="3951"/>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7" name="Freeform 97"/>
              <p:cNvSpPr>
                <a:spLocks/>
              </p:cNvSpPr>
              <p:nvPr/>
            </p:nvSpPr>
            <p:spPr bwMode="auto">
              <a:xfrm>
                <a:off x="3599" y="3896"/>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8" name="Freeform 98"/>
              <p:cNvSpPr>
                <a:spLocks/>
              </p:cNvSpPr>
              <p:nvPr/>
            </p:nvSpPr>
            <p:spPr bwMode="auto">
              <a:xfrm>
                <a:off x="3726" y="3901"/>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9" name="Freeform 99"/>
              <p:cNvSpPr>
                <a:spLocks/>
              </p:cNvSpPr>
              <p:nvPr/>
            </p:nvSpPr>
            <p:spPr bwMode="auto">
              <a:xfrm>
                <a:off x="3626" y="4051"/>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80" name="Freeform 100"/>
              <p:cNvSpPr>
                <a:spLocks/>
              </p:cNvSpPr>
              <p:nvPr/>
            </p:nvSpPr>
            <p:spPr bwMode="auto">
              <a:xfrm>
                <a:off x="3621" y="4019"/>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81" name="Freeform 101"/>
              <p:cNvSpPr>
                <a:spLocks/>
              </p:cNvSpPr>
              <p:nvPr/>
            </p:nvSpPr>
            <p:spPr bwMode="auto">
              <a:xfrm>
                <a:off x="3629" y="4028"/>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82" name="Freeform 102"/>
              <p:cNvSpPr>
                <a:spLocks/>
              </p:cNvSpPr>
              <p:nvPr/>
            </p:nvSpPr>
            <p:spPr bwMode="auto">
              <a:xfrm>
                <a:off x="3641" y="4026"/>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83" name="Freeform 103"/>
              <p:cNvSpPr>
                <a:spLocks/>
              </p:cNvSpPr>
              <p:nvPr/>
            </p:nvSpPr>
            <p:spPr bwMode="auto">
              <a:xfrm>
                <a:off x="3641" y="4038"/>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84" name="Freeform 104"/>
              <p:cNvSpPr>
                <a:spLocks/>
              </p:cNvSpPr>
              <p:nvPr/>
            </p:nvSpPr>
            <p:spPr bwMode="auto">
              <a:xfrm>
                <a:off x="3679" y="3844"/>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85" name="Freeform 105"/>
              <p:cNvSpPr>
                <a:spLocks/>
              </p:cNvSpPr>
              <p:nvPr/>
            </p:nvSpPr>
            <p:spPr bwMode="auto">
              <a:xfrm>
                <a:off x="3658" y="4058"/>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71795" name="Group 115"/>
            <p:cNvGrpSpPr>
              <a:grpSpLocks/>
            </p:cNvGrpSpPr>
            <p:nvPr/>
          </p:nvGrpSpPr>
          <p:grpSpPr bwMode="auto">
            <a:xfrm>
              <a:off x="3500" y="3734"/>
              <a:ext cx="62" cy="162"/>
              <a:chOff x="3500" y="3734"/>
              <a:chExt cx="62" cy="162"/>
            </a:xfrm>
          </p:grpSpPr>
          <p:sp>
            <p:nvSpPr>
              <p:cNvPr id="71787" name="Line 107"/>
              <p:cNvSpPr>
                <a:spLocks noChangeShapeType="1"/>
              </p:cNvSpPr>
              <p:nvPr/>
            </p:nvSpPr>
            <p:spPr bwMode="auto">
              <a:xfrm flipV="1">
                <a:off x="3532" y="3781"/>
                <a:ext cx="0" cy="115"/>
              </a:xfrm>
              <a:prstGeom prst="line">
                <a:avLst/>
              </a:prstGeom>
              <a:noFill/>
              <a:ln w="12700">
                <a:solidFill>
                  <a:schemeClr val="bg2"/>
                </a:solidFill>
                <a:round/>
                <a:headEnd/>
                <a:tailEnd/>
              </a:ln>
              <a:effectLst/>
            </p:spPr>
            <p:txBody>
              <a:bodyPr/>
              <a:lstStyle/>
              <a:p>
                <a:endParaRPr lang="en-US"/>
              </a:p>
            </p:txBody>
          </p:sp>
          <p:grpSp>
            <p:nvGrpSpPr>
              <p:cNvPr id="71794" name="Group 114"/>
              <p:cNvGrpSpPr>
                <a:grpSpLocks/>
              </p:cNvGrpSpPr>
              <p:nvPr/>
            </p:nvGrpSpPr>
            <p:grpSpPr bwMode="auto">
              <a:xfrm>
                <a:off x="3500" y="3734"/>
                <a:ext cx="62" cy="85"/>
                <a:chOff x="3500" y="3734"/>
                <a:chExt cx="62" cy="85"/>
              </a:xfrm>
            </p:grpSpPr>
            <p:sp>
              <p:nvSpPr>
                <p:cNvPr id="71788" name="Line 108"/>
                <p:cNvSpPr>
                  <a:spLocks noChangeShapeType="1"/>
                </p:cNvSpPr>
                <p:nvPr/>
              </p:nvSpPr>
              <p:spPr bwMode="auto">
                <a:xfrm flipH="1">
                  <a:off x="3504" y="3781"/>
                  <a:ext cx="23" cy="20"/>
                </a:xfrm>
                <a:prstGeom prst="line">
                  <a:avLst/>
                </a:prstGeom>
                <a:noFill/>
                <a:ln w="12700">
                  <a:solidFill>
                    <a:schemeClr val="accent2"/>
                  </a:solidFill>
                  <a:round/>
                  <a:headEnd/>
                  <a:tailEnd/>
                </a:ln>
                <a:effectLst/>
              </p:spPr>
              <p:txBody>
                <a:bodyPr/>
                <a:lstStyle/>
                <a:p>
                  <a:endParaRPr lang="en-US"/>
                </a:p>
              </p:txBody>
            </p:sp>
            <p:sp>
              <p:nvSpPr>
                <p:cNvPr id="71789" name="Line 109"/>
                <p:cNvSpPr>
                  <a:spLocks noChangeShapeType="1"/>
                </p:cNvSpPr>
                <p:nvPr/>
              </p:nvSpPr>
              <p:spPr bwMode="auto">
                <a:xfrm flipH="1">
                  <a:off x="3537" y="3755"/>
                  <a:ext cx="22" cy="21"/>
                </a:xfrm>
                <a:prstGeom prst="line">
                  <a:avLst/>
                </a:prstGeom>
                <a:noFill/>
                <a:ln w="12700">
                  <a:solidFill>
                    <a:schemeClr val="accent2"/>
                  </a:solidFill>
                  <a:round/>
                  <a:headEnd/>
                  <a:tailEnd/>
                </a:ln>
                <a:effectLst/>
              </p:spPr>
              <p:txBody>
                <a:bodyPr/>
                <a:lstStyle/>
                <a:p>
                  <a:endParaRPr lang="en-US"/>
                </a:p>
              </p:txBody>
            </p:sp>
            <p:sp>
              <p:nvSpPr>
                <p:cNvPr id="71790" name="Line 110"/>
                <p:cNvSpPr>
                  <a:spLocks noChangeShapeType="1"/>
                </p:cNvSpPr>
                <p:nvPr/>
              </p:nvSpPr>
              <p:spPr bwMode="auto">
                <a:xfrm flipH="1" flipV="1">
                  <a:off x="3537" y="3785"/>
                  <a:ext cx="11" cy="34"/>
                </a:xfrm>
                <a:prstGeom prst="line">
                  <a:avLst/>
                </a:prstGeom>
                <a:noFill/>
                <a:ln w="12700">
                  <a:solidFill>
                    <a:schemeClr val="accent2"/>
                  </a:solidFill>
                  <a:round/>
                  <a:headEnd/>
                  <a:tailEnd/>
                </a:ln>
                <a:effectLst/>
              </p:spPr>
              <p:txBody>
                <a:bodyPr/>
                <a:lstStyle/>
                <a:p>
                  <a:endParaRPr lang="en-US"/>
                </a:p>
              </p:txBody>
            </p:sp>
            <p:sp>
              <p:nvSpPr>
                <p:cNvPr id="71791" name="Line 111"/>
                <p:cNvSpPr>
                  <a:spLocks noChangeShapeType="1"/>
                </p:cNvSpPr>
                <p:nvPr/>
              </p:nvSpPr>
              <p:spPr bwMode="auto">
                <a:xfrm flipH="1" flipV="1">
                  <a:off x="3541" y="3781"/>
                  <a:ext cx="21" cy="6"/>
                </a:xfrm>
                <a:prstGeom prst="line">
                  <a:avLst/>
                </a:prstGeom>
                <a:noFill/>
                <a:ln w="12700">
                  <a:solidFill>
                    <a:schemeClr val="accent2"/>
                  </a:solidFill>
                  <a:round/>
                  <a:headEnd/>
                  <a:tailEnd/>
                </a:ln>
                <a:effectLst/>
              </p:spPr>
              <p:txBody>
                <a:bodyPr/>
                <a:lstStyle/>
                <a:p>
                  <a:endParaRPr lang="en-US"/>
                </a:p>
              </p:txBody>
            </p:sp>
            <p:sp>
              <p:nvSpPr>
                <p:cNvPr id="71792" name="Line 112"/>
                <p:cNvSpPr>
                  <a:spLocks noChangeShapeType="1"/>
                </p:cNvSpPr>
                <p:nvPr/>
              </p:nvSpPr>
              <p:spPr bwMode="auto">
                <a:xfrm flipH="1" flipV="1">
                  <a:off x="3500" y="3760"/>
                  <a:ext cx="24" cy="8"/>
                </a:xfrm>
                <a:prstGeom prst="line">
                  <a:avLst/>
                </a:prstGeom>
                <a:noFill/>
                <a:ln w="12700">
                  <a:solidFill>
                    <a:schemeClr val="accent2"/>
                  </a:solidFill>
                  <a:round/>
                  <a:headEnd/>
                  <a:tailEnd/>
                </a:ln>
                <a:effectLst/>
              </p:spPr>
              <p:txBody>
                <a:bodyPr/>
                <a:lstStyle/>
                <a:p>
                  <a:endParaRPr lang="en-US"/>
                </a:p>
              </p:txBody>
            </p:sp>
            <p:sp>
              <p:nvSpPr>
                <p:cNvPr id="71793" name="Line 113"/>
                <p:cNvSpPr>
                  <a:spLocks noChangeShapeType="1"/>
                </p:cNvSpPr>
                <p:nvPr/>
              </p:nvSpPr>
              <p:spPr bwMode="auto">
                <a:xfrm>
                  <a:off x="3520" y="3734"/>
                  <a:ext cx="10" cy="32"/>
                </a:xfrm>
                <a:prstGeom prst="line">
                  <a:avLst/>
                </a:prstGeom>
                <a:noFill/>
                <a:ln w="12700">
                  <a:solidFill>
                    <a:schemeClr val="accent2"/>
                  </a:solidFill>
                  <a:round/>
                  <a:headEnd/>
                  <a:tailEnd/>
                </a:ln>
                <a:effectLst/>
              </p:spPr>
              <p:txBody>
                <a:bodyPr/>
                <a:lstStyle/>
                <a:p>
                  <a:endParaRPr lang="en-US"/>
                </a:p>
              </p:txBody>
            </p:sp>
          </p:grpSp>
        </p:grpSp>
        <p:sp>
          <p:nvSpPr>
            <p:cNvPr id="71796" name="Freeform 116"/>
            <p:cNvSpPr>
              <a:spLocks/>
            </p:cNvSpPr>
            <p:nvPr/>
          </p:nvSpPr>
          <p:spPr bwMode="auto">
            <a:xfrm>
              <a:off x="3652" y="3936"/>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71798"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bg2"/>
                </a:solidFill>
                <a:latin typeface="Arial" charset="0"/>
                <a:ea typeface="宋体" pitchFamily="2" charset="-122"/>
              </a:rPr>
              <a:t>moving_car.move( );</a:t>
            </a: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73731"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73732"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73733"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73734"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73735"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3736"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73737"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73845" name="Group 117"/>
          <p:cNvGrpSpPr>
            <a:grpSpLocks/>
          </p:cNvGrpSpPr>
          <p:nvPr/>
        </p:nvGrpSpPr>
        <p:grpSpPr bwMode="auto">
          <a:xfrm>
            <a:off x="6734175" y="5837238"/>
            <a:ext cx="981075" cy="582612"/>
            <a:chOff x="4242" y="3677"/>
            <a:chExt cx="618" cy="367"/>
          </a:xfrm>
        </p:grpSpPr>
        <p:grpSp>
          <p:nvGrpSpPr>
            <p:cNvPr id="73834" name="Group 106"/>
            <p:cNvGrpSpPr>
              <a:grpSpLocks/>
            </p:cNvGrpSpPr>
            <p:nvPr/>
          </p:nvGrpSpPr>
          <p:grpSpPr bwMode="auto">
            <a:xfrm>
              <a:off x="4242" y="3786"/>
              <a:ext cx="618" cy="258"/>
              <a:chOff x="4242" y="3786"/>
              <a:chExt cx="618" cy="258"/>
            </a:xfrm>
          </p:grpSpPr>
          <p:sp>
            <p:nvSpPr>
              <p:cNvPr id="73738" name="Freeform 10"/>
              <p:cNvSpPr>
                <a:spLocks/>
              </p:cNvSpPr>
              <p:nvPr/>
            </p:nvSpPr>
            <p:spPr bwMode="auto">
              <a:xfrm>
                <a:off x="4382" y="3793"/>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39" name="Freeform 11"/>
              <p:cNvSpPr>
                <a:spLocks/>
              </p:cNvSpPr>
              <p:nvPr/>
            </p:nvSpPr>
            <p:spPr bwMode="auto">
              <a:xfrm>
                <a:off x="4243" y="3791"/>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73740" name="Freeform 12"/>
              <p:cNvSpPr>
                <a:spLocks/>
              </p:cNvSpPr>
              <p:nvPr/>
            </p:nvSpPr>
            <p:spPr bwMode="auto">
              <a:xfrm>
                <a:off x="4386" y="3961"/>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1" name="Freeform 13"/>
              <p:cNvSpPr>
                <a:spLocks/>
              </p:cNvSpPr>
              <p:nvPr/>
            </p:nvSpPr>
            <p:spPr bwMode="auto">
              <a:xfrm>
                <a:off x="4397" y="3969"/>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42" name="Freeform 14"/>
              <p:cNvSpPr>
                <a:spLocks/>
              </p:cNvSpPr>
              <p:nvPr/>
            </p:nvSpPr>
            <p:spPr bwMode="auto">
              <a:xfrm>
                <a:off x="4416" y="3974"/>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43" name="Freeform 15"/>
              <p:cNvSpPr>
                <a:spLocks/>
              </p:cNvSpPr>
              <p:nvPr/>
            </p:nvSpPr>
            <p:spPr bwMode="auto">
              <a:xfrm>
                <a:off x="4403" y="3985"/>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44" name="Freeform 16"/>
              <p:cNvSpPr>
                <a:spLocks/>
              </p:cNvSpPr>
              <p:nvPr/>
            </p:nvSpPr>
            <p:spPr bwMode="auto">
              <a:xfrm>
                <a:off x="4302" y="3892"/>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45" name="Freeform 17"/>
              <p:cNvSpPr>
                <a:spLocks/>
              </p:cNvSpPr>
              <p:nvPr/>
            </p:nvSpPr>
            <p:spPr bwMode="auto">
              <a:xfrm>
                <a:off x="4308" y="3898"/>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46" name="Freeform 18"/>
              <p:cNvSpPr>
                <a:spLocks/>
              </p:cNvSpPr>
              <p:nvPr/>
            </p:nvSpPr>
            <p:spPr bwMode="auto">
              <a:xfrm>
                <a:off x="4336" y="3932"/>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47" name="Freeform 19"/>
              <p:cNvSpPr>
                <a:spLocks/>
              </p:cNvSpPr>
              <p:nvPr/>
            </p:nvSpPr>
            <p:spPr bwMode="auto">
              <a:xfrm>
                <a:off x="4330" y="3908"/>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48" name="Freeform 20"/>
              <p:cNvSpPr>
                <a:spLocks/>
              </p:cNvSpPr>
              <p:nvPr/>
            </p:nvSpPr>
            <p:spPr bwMode="auto">
              <a:xfrm>
                <a:off x="4358" y="3939"/>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49" name="Freeform 21"/>
              <p:cNvSpPr>
                <a:spLocks/>
              </p:cNvSpPr>
              <p:nvPr/>
            </p:nvSpPr>
            <p:spPr bwMode="auto">
              <a:xfrm>
                <a:off x="4332" y="3961"/>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50" name="Freeform 22"/>
              <p:cNvSpPr>
                <a:spLocks/>
              </p:cNvSpPr>
              <p:nvPr/>
            </p:nvSpPr>
            <p:spPr bwMode="auto">
              <a:xfrm>
                <a:off x="4298" y="3874"/>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51" name="Freeform 23"/>
              <p:cNvSpPr>
                <a:spLocks/>
              </p:cNvSpPr>
              <p:nvPr/>
            </p:nvSpPr>
            <p:spPr bwMode="auto">
              <a:xfrm>
                <a:off x="4628" y="3897"/>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52" name="Freeform 24"/>
              <p:cNvSpPr>
                <a:spLocks/>
              </p:cNvSpPr>
              <p:nvPr/>
            </p:nvSpPr>
            <p:spPr bwMode="auto">
              <a:xfrm>
                <a:off x="4634" y="3902"/>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53" name="Freeform 25"/>
              <p:cNvSpPr>
                <a:spLocks/>
              </p:cNvSpPr>
              <p:nvPr/>
            </p:nvSpPr>
            <p:spPr bwMode="auto">
              <a:xfrm>
                <a:off x="4618" y="3872"/>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54" name="Freeform 26"/>
              <p:cNvSpPr>
                <a:spLocks/>
              </p:cNvSpPr>
              <p:nvPr/>
            </p:nvSpPr>
            <p:spPr bwMode="auto">
              <a:xfrm>
                <a:off x="4643" y="3913"/>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55" name="Freeform 27"/>
              <p:cNvSpPr>
                <a:spLocks/>
              </p:cNvSpPr>
              <p:nvPr/>
            </p:nvSpPr>
            <p:spPr bwMode="auto">
              <a:xfrm>
                <a:off x="4661" y="3933"/>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56" name="Freeform 28"/>
              <p:cNvSpPr>
                <a:spLocks/>
              </p:cNvSpPr>
              <p:nvPr/>
            </p:nvSpPr>
            <p:spPr bwMode="auto">
              <a:xfrm>
                <a:off x="4664" y="3911"/>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57" name="Freeform 29"/>
              <p:cNvSpPr>
                <a:spLocks/>
              </p:cNvSpPr>
              <p:nvPr/>
            </p:nvSpPr>
            <p:spPr bwMode="auto">
              <a:xfrm>
                <a:off x="4679" y="3960"/>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58" name="Freeform 30"/>
              <p:cNvSpPr>
                <a:spLocks/>
              </p:cNvSpPr>
              <p:nvPr/>
            </p:nvSpPr>
            <p:spPr bwMode="auto">
              <a:xfrm>
                <a:off x="4642" y="3955"/>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59" name="Freeform 31"/>
              <p:cNvSpPr>
                <a:spLocks/>
              </p:cNvSpPr>
              <p:nvPr/>
            </p:nvSpPr>
            <p:spPr bwMode="auto">
              <a:xfrm>
                <a:off x="4336" y="3800"/>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0" name="Freeform 32"/>
              <p:cNvSpPr>
                <a:spLocks/>
              </p:cNvSpPr>
              <p:nvPr/>
            </p:nvSpPr>
            <p:spPr bwMode="auto">
              <a:xfrm>
                <a:off x="4468" y="3839"/>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1" name="Freeform 33"/>
              <p:cNvSpPr>
                <a:spLocks/>
              </p:cNvSpPr>
              <p:nvPr/>
            </p:nvSpPr>
            <p:spPr bwMode="auto">
              <a:xfrm>
                <a:off x="4829" y="3920"/>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2" name="Freeform 34"/>
              <p:cNvSpPr>
                <a:spLocks/>
              </p:cNvSpPr>
              <p:nvPr/>
            </p:nvSpPr>
            <p:spPr bwMode="auto">
              <a:xfrm>
                <a:off x="4825" y="3950"/>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3" name="Freeform 35"/>
              <p:cNvSpPr>
                <a:spLocks/>
              </p:cNvSpPr>
              <p:nvPr/>
            </p:nvSpPr>
            <p:spPr bwMode="auto">
              <a:xfrm>
                <a:off x="4843" y="3948"/>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4" name="Freeform 36"/>
              <p:cNvSpPr>
                <a:spLocks/>
              </p:cNvSpPr>
              <p:nvPr/>
            </p:nvSpPr>
            <p:spPr bwMode="auto">
              <a:xfrm>
                <a:off x="4848" y="3920"/>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5" name="Freeform 37"/>
              <p:cNvSpPr>
                <a:spLocks/>
              </p:cNvSpPr>
              <p:nvPr/>
            </p:nvSpPr>
            <p:spPr bwMode="auto">
              <a:xfrm>
                <a:off x="4726" y="3964"/>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6" name="Freeform 38"/>
              <p:cNvSpPr>
                <a:spLocks/>
              </p:cNvSpPr>
              <p:nvPr/>
            </p:nvSpPr>
            <p:spPr bwMode="auto">
              <a:xfrm>
                <a:off x="4744" y="3915"/>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73767" name="Freeform 39"/>
              <p:cNvSpPr>
                <a:spLocks/>
              </p:cNvSpPr>
              <p:nvPr/>
            </p:nvSpPr>
            <p:spPr bwMode="auto">
              <a:xfrm>
                <a:off x="4756" y="3923"/>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68" name="Freeform 40"/>
              <p:cNvSpPr>
                <a:spLocks/>
              </p:cNvSpPr>
              <p:nvPr/>
            </p:nvSpPr>
            <p:spPr bwMode="auto">
              <a:xfrm>
                <a:off x="4725" y="3864"/>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69" name="Freeform 41"/>
              <p:cNvSpPr>
                <a:spLocks/>
              </p:cNvSpPr>
              <p:nvPr/>
            </p:nvSpPr>
            <p:spPr bwMode="auto">
              <a:xfrm>
                <a:off x="4724" y="3863"/>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70" name="Freeform 42"/>
              <p:cNvSpPr>
                <a:spLocks/>
              </p:cNvSpPr>
              <p:nvPr/>
            </p:nvSpPr>
            <p:spPr bwMode="auto">
              <a:xfrm>
                <a:off x="4249" y="3870"/>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71" name="Freeform 43"/>
              <p:cNvSpPr>
                <a:spLocks/>
              </p:cNvSpPr>
              <p:nvPr/>
            </p:nvSpPr>
            <p:spPr bwMode="auto">
              <a:xfrm>
                <a:off x="4407" y="3812"/>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72" name="Freeform 44"/>
              <p:cNvSpPr>
                <a:spLocks/>
              </p:cNvSpPr>
              <p:nvPr/>
            </p:nvSpPr>
            <p:spPr bwMode="auto">
              <a:xfrm>
                <a:off x="4449" y="3789"/>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73" name="Freeform 45"/>
              <p:cNvSpPr>
                <a:spLocks/>
              </p:cNvSpPr>
              <p:nvPr/>
            </p:nvSpPr>
            <p:spPr bwMode="auto">
              <a:xfrm>
                <a:off x="4507" y="3793"/>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74" name="Freeform 46"/>
              <p:cNvSpPr>
                <a:spLocks/>
              </p:cNvSpPr>
              <p:nvPr/>
            </p:nvSpPr>
            <p:spPr bwMode="auto">
              <a:xfrm>
                <a:off x="4534" y="3798"/>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75" name="Freeform 47"/>
              <p:cNvSpPr>
                <a:spLocks/>
              </p:cNvSpPr>
              <p:nvPr/>
            </p:nvSpPr>
            <p:spPr bwMode="auto">
              <a:xfrm>
                <a:off x="4455" y="3823"/>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76" name="Freeform 48"/>
              <p:cNvSpPr>
                <a:spLocks/>
              </p:cNvSpPr>
              <p:nvPr/>
            </p:nvSpPr>
            <p:spPr bwMode="auto">
              <a:xfrm>
                <a:off x="4249" y="3884"/>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77" name="Freeform 49"/>
              <p:cNvSpPr>
                <a:spLocks/>
              </p:cNvSpPr>
              <p:nvPr/>
            </p:nvSpPr>
            <p:spPr bwMode="auto">
              <a:xfrm>
                <a:off x="4243" y="3933"/>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78" name="Freeform 50"/>
              <p:cNvSpPr>
                <a:spLocks/>
              </p:cNvSpPr>
              <p:nvPr/>
            </p:nvSpPr>
            <p:spPr bwMode="auto">
              <a:xfrm>
                <a:off x="4375" y="3893"/>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79" name="Freeform 51"/>
              <p:cNvSpPr>
                <a:spLocks/>
              </p:cNvSpPr>
              <p:nvPr/>
            </p:nvSpPr>
            <p:spPr bwMode="auto">
              <a:xfrm>
                <a:off x="4390" y="3975"/>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80" name="Freeform 52"/>
              <p:cNvSpPr>
                <a:spLocks/>
              </p:cNvSpPr>
              <p:nvPr/>
            </p:nvSpPr>
            <p:spPr bwMode="auto">
              <a:xfrm>
                <a:off x="4251" y="3837"/>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1" name="Freeform 53"/>
              <p:cNvSpPr>
                <a:spLocks/>
              </p:cNvSpPr>
              <p:nvPr/>
            </p:nvSpPr>
            <p:spPr bwMode="auto">
              <a:xfrm>
                <a:off x="4244" y="3920"/>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2" name="Freeform 54"/>
              <p:cNvSpPr>
                <a:spLocks/>
              </p:cNvSpPr>
              <p:nvPr/>
            </p:nvSpPr>
            <p:spPr bwMode="auto">
              <a:xfrm>
                <a:off x="4249" y="3891"/>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3" name="Freeform 55"/>
              <p:cNvSpPr>
                <a:spLocks/>
              </p:cNvSpPr>
              <p:nvPr/>
            </p:nvSpPr>
            <p:spPr bwMode="auto">
              <a:xfrm>
                <a:off x="4358" y="3790"/>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4" name="Freeform 56"/>
              <p:cNvSpPr>
                <a:spLocks/>
              </p:cNvSpPr>
              <p:nvPr/>
            </p:nvSpPr>
            <p:spPr bwMode="auto">
              <a:xfrm>
                <a:off x="4366" y="3876"/>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5" name="Freeform 57"/>
              <p:cNvSpPr>
                <a:spLocks/>
              </p:cNvSpPr>
              <p:nvPr/>
            </p:nvSpPr>
            <p:spPr bwMode="auto">
              <a:xfrm>
                <a:off x="4532" y="3862"/>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6" name="Freeform 58"/>
              <p:cNvSpPr>
                <a:spLocks/>
              </p:cNvSpPr>
              <p:nvPr/>
            </p:nvSpPr>
            <p:spPr bwMode="auto">
              <a:xfrm>
                <a:off x="4724" y="3924"/>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7" name="Freeform 59"/>
              <p:cNvSpPr>
                <a:spLocks/>
              </p:cNvSpPr>
              <p:nvPr/>
            </p:nvSpPr>
            <p:spPr bwMode="auto">
              <a:xfrm>
                <a:off x="4706" y="3887"/>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8" name="Freeform 60"/>
              <p:cNvSpPr>
                <a:spLocks/>
              </p:cNvSpPr>
              <p:nvPr/>
            </p:nvSpPr>
            <p:spPr bwMode="auto">
              <a:xfrm>
                <a:off x="4625" y="3833"/>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9" name="Freeform 61"/>
              <p:cNvSpPr>
                <a:spLocks/>
              </p:cNvSpPr>
              <p:nvPr/>
            </p:nvSpPr>
            <p:spPr bwMode="auto">
              <a:xfrm>
                <a:off x="4255" y="3869"/>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90" name="Freeform 62"/>
              <p:cNvSpPr>
                <a:spLocks/>
              </p:cNvSpPr>
              <p:nvPr/>
            </p:nvSpPr>
            <p:spPr bwMode="auto">
              <a:xfrm>
                <a:off x="4381" y="3894"/>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91" name="Freeform 63"/>
              <p:cNvSpPr>
                <a:spLocks/>
              </p:cNvSpPr>
              <p:nvPr/>
            </p:nvSpPr>
            <p:spPr bwMode="auto">
              <a:xfrm>
                <a:off x="4540" y="3881"/>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92" name="Freeform 64"/>
              <p:cNvSpPr>
                <a:spLocks/>
              </p:cNvSpPr>
              <p:nvPr/>
            </p:nvSpPr>
            <p:spPr bwMode="auto">
              <a:xfrm>
                <a:off x="4648" y="3834"/>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93" name="Freeform 65"/>
              <p:cNvSpPr>
                <a:spLocks/>
              </p:cNvSpPr>
              <p:nvPr/>
            </p:nvSpPr>
            <p:spPr bwMode="auto">
              <a:xfrm>
                <a:off x="4242" y="3837"/>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94" name="Freeform 66"/>
              <p:cNvSpPr>
                <a:spLocks/>
              </p:cNvSpPr>
              <p:nvPr/>
            </p:nvSpPr>
            <p:spPr bwMode="auto">
              <a:xfrm>
                <a:off x="4334" y="3786"/>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95" name="Freeform 67"/>
              <p:cNvSpPr>
                <a:spLocks/>
              </p:cNvSpPr>
              <p:nvPr/>
            </p:nvSpPr>
            <p:spPr bwMode="auto">
              <a:xfrm>
                <a:off x="4309" y="3901"/>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96" name="Freeform 68"/>
              <p:cNvSpPr>
                <a:spLocks/>
              </p:cNvSpPr>
              <p:nvPr/>
            </p:nvSpPr>
            <p:spPr bwMode="auto">
              <a:xfrm>
                <a:off x="4330" y="3900"/>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97" name="Freeform 69"/>
              <p:cNvSpPr>
                <a:spLocks/>
              </p:cNvSpPr>
              <p:nvPr/>
            </p:nvSpPr>
            <p:spPr bwMode="auto">
              <a:xfrm>
                <a:off x="4290" y="3866"/>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98" name="Freeform 70"/>
              <p:cNvSpPr>
                <a:spLocks/>
              </p:cNvSpPr>
              <p:nvPr/>
            </p:nvSpPr>
            <p:spPr bwMode="auto">
              <a:xfrm>
                <a:off x="4299" y="3884"/>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99" name="Freeform 71"/>
              <p:cNvSpPr>
                <a:spLocks/>
              </p:cNvSpPr>
              <p:nvPr/>
            </p:nvSpPr>
            <p:spPr bwMode="auto">
              <a:xfrm>
                <a:off x="4307" y="3991"/>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0" name="Freeform 72"/>
              <p:cNvSpPr>
                <a:spLocks/>
              </p:cNvSpPr>
              <p:nvPr/>
            </p:nvSpPr>
            <p:spPr bwMode="auto">
              <a:xfrm>
                <a:off x="4343" y="3944"/>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1" name="Freeform 73"/>
              <p:cNvSpPr>
                <a:spLocks/>
              </p:cNvSpPr>
              <p:nvPr/>
            </p:nvSpPr>
            <p:spPr bwMode="auto">
              <a:xfrm>
                <a:off x="4347" y="3944"/>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2" name="Freeform 74"/>
              <p:cNvSpPr>
                <a:spLocks/>
              </p:cNvSpPr>
              <p:nvPr/>
            </p:nvSpPr>
            <p:spPr bwMode="auto">
              <a:xfrm>
                <a:off x="4382" y="3830"/>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3" name="Freeform 75"/>
              <p:cNvSpPr>
                <a:spLocks/>
              </p:cNvSpPr>
              <p:nvPr/>
            </p:nvSpPr>
            <p:spPr bwMode="auto">
              <a:xfrm>
                <a:off x="4551" y="3811"/>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4" name="Freeform 76"/>
              <p:cNvSpPr>
                <a:spLocks/>
              </p:cNvSpPr>
              <p:nvPr/>
            </p:nvSpPr>
            <p:spPr bwMode="auto">
              <a:xfrm>
                <a:off x="4432" y="3808"/>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5" name="Freeform 77"/>
              <p:cNvSpPr>
                <a:spLocks/>
              </p:cNvSpPr>
              <p:nvPr/>
            </p:nvSpPr>
            <p:spPr bwMode="auto">
              <a:xfrm>
                <a:off x="4397" y="3812"/>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6" name="Freeform 78"/>
              <p:cNvSpPr>
                <a:spLocks/>
              </p:cNvSpPr>
              <p:nvPr/>
            </p:nvSpPr>
            <p:spPr bwMode="auto">
              <a:xfrm>
                <a:off x="4405" y="3812"/>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7" name="Freeform 79"/>
              <p:cNvSpPr>
                <a:spLocks/>
              </p:cNvSpPr>
              <p:nvPr/>
            </p:nvSpPr>
            <p:spPr bwMode="auto">
              <a:xfrm>
                <a:off x="4613" y="3833"/>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8" name="Freeform 80"/>
              <p:cNvSpPr>
                <a:spLocks/>
              </p:cNvSpPr>
              <p:nvPr/>
            </p:nvSpPr>
            <p:spPr bwMode="auto">
              <a:xfrm>
                <a:off x="4610" y="3866"/>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9" name="Freeform 81"/>
              <p:cNvSpPr>
                <a:spLocks/>
              </p:cNvSpPr>
              <p:nvPr/>
            </p:nvSpPr>
            <p:spPr bwMode="auto">
              <a:xfrm>
                <a:off x="4623" y="3886"/>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0" name="Freeform 82"/>
              <p:cNvSpPr>
                <a:spLocks/>
              </p:cNvSpPr>
              <p:nvPr/>
            </p:nvSpPr>
            <p:spPr bwMode="auto">
              <a:xfrm>
                <a:off x="4627" y="3990"/>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1" name="Freeform 83"/>
              <p:cNvSpPr>
                <a:spLocks/>
              </p:cNvSpPr>
              <p:nvPr/>
            </p:nvSpPr>
            <p:spPr bwMode="auto">
              <a:xfrm>
                <a:off x="4635" y="3905"/>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2" name="Freeform 84"/>
              <p:cNvSpPr>
                <a:spLocks/>
              </p:cNvSpPr>
              <p:nvPr/>
            </p:nvSpPr>
            <p:spPr bwMode="auto">
              <a:xfrm>
                <a:off x="4676" y="3908"/>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3" name="Freeform 85"/>
              <p:cNvSpPr>
                <a:spLocks/>
              </p:cNvSpPr>
              <p:nvPr/>
            </p:nvSpPr>
            <p:spPr bwMode="auto">
              <a:xfrm>
                <a:off x="4666" y="3950"/>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4" name="Freeform 86"/>
              <p:cNvSpPr>
                <a:spLocks/>
              </p:cNvSpPr>
              <p:nvPr/>
            </p:nvSpPr>
            <p:spPr bwMode="auto">
              <a:xfrm>
                <a:off x="4671" y="3950"/>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5" name="Freeform 87"/>
              <p:cNvSpPr>
                <a:spLocks/>
              </p:cNvSpPr>
              <p:nvPr/>
            </p:nvSpPr>
            <p:spPr bwMode="auto">
              <a:xfrm>
                <a:off x="4655" y="3962"/>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6" name="Freeform 88"/>
              <p:cNvSpPr>
                <a:spLocks/>
              </p:cNvSpPr>
              <p:nvPr/>
            </p:nvSpPr>
            <p:spPr bwMode="auto">
              <a:xfrm>
                <a:off x="4679" y="3964"/>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7" name="Freeform 89"/>
              <p:cNvSpPr>
                <a:spLocks/>
              </p:cNvSpPr>
              <p:nvPr/>
            </p:nvSpPr>
            <p:spPr bwMode="auto">
              <a:xfrm>
                <a:off x="4266" y="4015"/>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8" name="Freeform 90"/>
              <p:cNvSpPr>
                <a:spLocks/>
              </p:cNvSpPr>
              <p:nvPr/>
            </p:nvSpPr>
            <p:spPr bwMode="auto">
              <a:xfrm>
                <a:off x="4745" y="3910"/>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9" name="Freeform 91"/>
              <p:cNvSpPr>
                <a:spLocks/>
              </p:cNvSpPr>
              <p:nvPr/>
            </p:nvSpPr>
            <p:spPr bwMode="auto">
              <a:xfrm>
                <a:off x="4729" y="3994"/>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0" name="Freeform 92"/>
              <p:cNvSpPr>
                <a:spLocks/>
              </p:cNvSpPr>
              <p:nvPr/>
            </p:nvSpPr>
            <p:spPr bwMode="auto">
              <a:xfrm>
                <a:off x="4839" y="3920"/>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1" name="Freeform 93"/>
              <p:cNvSpPr>
                <a:spLocks/>
              </p:cNvSpPr>
              <p:nvPr/>
            </p:nvSpPr>
            <p:spPr bwMode="auto">
              <a:xfrm>
                <a:off x="4795" y="3921"/>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2" name="Freeform 94"/>
              <p:cNvSpPr>
                <a:spLocks/>
              </p:cNvSpPr>
              <p:nvPr/>
            </p:nvSpPr>
            <p:spPr bwMode="auto">
              <a:xfrm>
                <a:off x="4794" y="3939"/>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3" name="Freeform 95"/>
              <p:cNvSpPr>
                <a:spLocks/>
              </p:cNvSpPr>
              <p:nvPr/>
            </p:nvSpPr>
            <p:spPr bwMode="auto">
              <a:xfrm>
                <a:off x="4724" y="3858"/>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4" name="Freeform 96"/>
              <p:cNvSpPr>
                <a:spLocks/>
              </p:cNvSpPr>
              <p:nvPr/>
            </p:nvSpPr>
            <p:spPr bwMode="auto">
              <a:xfrm>
                <a:off x="4703" y="3894"/>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5" name="Freeform 97"/>
              <p:cNvSpPr>
                <a:spLocks/>
              </p:cNvSpPr>
              <p:nvPr/>
            </p:nvSpPr>
            <p:spPr bwMode="auto">
              <a:xfrm>
                <a:off x="4367" y="3839"/>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6" name="Freeform 98"/>
              <p:cNvSpPr>
                <a:spLocks/>
              </p:cNvSpPr>
              <p:nvPr/>
            </p:nvSpPr>
            <p:spPr bwMode="auto">
              <a:xfrm>
                <a:off x="4494" y="3844"/>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7" name="Freeform 99"/>
              <p:cNvSpPr>
                <a:spLocks/>
              </p:cNvSpPr>
              <p:nvPr/>
            </p:nvSpPr>
            <p:spPr bwMode="auto">
              <a:xfrm>
                <a:off x="4394" y="3994"/>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8" name="Freeform 100"/>
              <p:cNvSpPr>
                <a:spLocks/>
              </p:cNvSpPr>
              <p:nvPr/>
            </p:nvSpPr>
            <p:spPr bwMode="auto">
              <a:xfrm>
                <a:off x="4389" y="3962"/>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9" name="Freeform 101"/>
              <p:cNvSpPr>
                <a:spLocks/>
              </p:cNvSpPr>
              <p:nvPr/>
            </p:nvSpPr>
            <p:spPr bwMode="auto">
              <a:xfrm>
                <a:off x="4397" y="3971"/>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30" name="Freeform 102"/>
              <p:cNvSpPr>
                <a:spLocks/>
              </p:cNvSpPr>
              <p:nvPr/>
            </p:nvSpPr>
            <p:spPr bwMode="auto">
              <a:xfrm>
                <a:off x="4409" y="3969"/>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31" name="Freeform 103"/>
              <p:cNvSpPr>
                <a:spLocks/>
              </p:cNvSpPr>
              <p:nvPr/>
            </p:nvSpPr>
            <p:spPr bwMode="auto">
              <a:xfrm>
                <a:off x="4409" y="3981"/>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32" name="Freeform 104"/>
              <p:cNvSpPr>
                <a:spLocks/>
              </p:cNvSpPr>
              <p:nvPr/>
            </p:nvSpPr>
            <p:spPr bwMode="auto">
              <a:xfrm>
                <a:off x="4447" y="3787"/>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33" name="Freeform 105"/>
              <p:cNvSpPr>
                <a:spLocks/>
              </p:cNvSpPr>
              <p:nvPr/>
            </p:nvSpPr>
            <p:spPr bwMode="auto">
              <a:xfrm>
                <a:off x="4426" y="4001"/>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73843" name="Group 115"/>
            <p:cNvGrpSpPr>
              <a:grpSpLocks/>
            </p:cNvGrpSpPr>
            <p:nvPr/>
          </p:nvGrpSpPr>
          <p:grpSpPr bwMode="auto">
            <a:xfrm>
              <a:off x="4268" y="3677"/>
              <a:ext cx="62" cy="162"/>
              <a:chOff x="4268" y="3677"/>
              <a:chExt cx="62" cy="162"/>
            </a:xfrm>
          </p:grpSpPr>
          <p:sp>
            <p:nvSpPr>
              <p:cNvPr id="73835" name="Line 107"/>
              <p:cNvSpPr>
                <a:spLocks noChangeShapeType="1"/>
              </p:cNvSpPr>
              <p:nvPr/>
            </p:nvSpPr>
            <p:spPr bwMode="auto">
              <a:xfrm flipV="1">
                <a:off x="4300" y="3724"/>
                <a:ext cx="0" cy="115"/>
              </a:xfrm>
              <a:prstGeom prst="line">
                <a:avLst/>
              </a:prstGeom>
              <a:noFill/>
              <a:ln w="12700">
                <a:solidFill>
                  <a:schemeClr val="bg2"/>
                </a:solidFill>
                <a:round/>
                <a:headEnd/>
                <a:tailEnd/>
              </a:ln>
              <a:effectLst/>
            </p:spPr>
            <p:txBody>
              <a:bodyPr/>
              <a:lstStyle/>
              <a:p>
                <a:endParaRPr lang="en-US"/>
              </a:p>
            </p:txBody>
          </p:sp>
          <p:grpSp>
            <p:nvGrpSpPr>
              <p:cNvPr id="73842" name="Group 114"/>
              <p:cNvGrpSpPr>
                <a:grpSpLocks/>
              </p:cNvGrpSpPr>
              <p:nvPr/>
            </p:nvGrpSpPr>
            <p:grpSpPr bwMode="auto">
              <a:xfrm>
                <a:off x="4268" y="3677"/>
                <a:ext cx="62" cy="85"/>
                <a:chOff x="4268" y="3677"/>
                <a:chExt cx="62" cy="85"/>
              </a:xfrm>
            </p:grpSpPr>
            <p:sp>
              <p:nvSpPr>
                <p:cNvPr id="73836" name="Line 108"/>
                <p:cNvSpPr>
                  <a:spLocks noChangeShapeType="1"/>
                </p:cNvSpPr>
                <p:nvPr/>
              </p:nvSpPr>
              <p:spPr bwMode="auto">
                <a:xfrm flipH="1">
                  <a:off x="4272" y="3724"/>
                  <a:ext cx="23" cy="20"/>
                </a:xfrm>
                <a:prstGeom prst="line">
                  <a:avLst/>
                </a:prstGeom>
                <a:noFill/>
                <a:ln w="12700">
                  <a:solidFill>
                    <a:schemeClr val="accent2"/>
                  </a:solidFill>
                  <a:round/>
                  <a:headEnd/>
                  <a:tailEnd/>
                </a:ln>
                <a:effectLst/>
              </p:spPr>
              <p:txBody>
                <a:bodyPr/>
                <a:lstStyle/>
                <a:p>
                  <a:endParaRPr lang="en-US"/>
                </a:p>
              </p:txBody>
            </p:sp>
            <p:sp>
              <p:nvSpPr>
                <p:cNvPr id="73837" name="Line 109"/>
                <p:cNvSpPr>
                  <a:spLocks noChangeShapeType="1"/>
                </p:cNvSpPr>
                <p:nvPr/>
              </p:nvSpPr>
              <p:spPr bwMode="auto">
                <a:xfrm flipH="1">
                  <a:off x="4305" y="3698"/>
                  <a:ext cx="22" cy="21"/>
                </a:xfrm>
                <a:prstGeom prst="line">
                  <a:avLst/>
                </a:prstGeom>
                <a:noFill/>
                <a:ln w="12700">
                  <a:solidFill>
                    <a:schemeClr val="accent2"/>
                  </a:solidFill>
                  <a:round/>
                  <a:headEnd/>
                  <a:tailEnd/>
                </a:ln>
                <a:effectLst/>
              </p:spPr>
              <p:txBody>
                <a:bodyPr/>
                <a:lstStyle/>
                <a:p>
                  <a:endParaRPr lang="en-US"/>
                </a:p>
              </p:txBody>
            </p:sp>
            <p:sp>
              <p:nvSpPr>
                <p:cNvPr id="73838" name="Line 110"/>
                <p:cNvSpPr>
                  <a:spLocks noChangeShapeType="1"/>
                </p:cNvSpPr>
                <p:nvPr/>
              </p:nvSpPr>
              <p:spPr bwMode="auto">
                <a:xfrm flipH="1" flipV="1">
                  <a:off x="4305" y="3728"/>
                  <a:ext cx="11" cy="34"/>
                </a:xfrm>
                <a:prstGeom prst="line">
                  <a:avLst/>
                </a:prstGeom>
                <a:noFill/>
                <a:ln w="12700">
                  <a:solidFill>
                    <a:schemeClr val="accent2"/>
                  </a:solidFill>
                  <a:round/>
                  <a:headEnd/>
                  <a:tailEnd/>
                </a:ln>
                <a:effectLst/>
              </p:spPr>
              <p:txBody>
                <a:bodyPr/>
                <a:lstStyle/>
                <a:p>
                  <a:endParaRPr lang="en-US"/>
                </a:p>
              </p:txBody>
            </p:sp>
            <p:sp>
              <p:nvSpPr>
                <p:cNvPr id="73839" name="Line 111"/>
                <p:cNvSpPr>
                  <a:spLocks noChangeShapeType="1"/>
                </p:cNvSpPr>
                <p:nvPr/>
              </p:nvSpPr>
              <p:spPr bwMode="auto">
                <a:xfrm flipH="1" flipV="1">
                  <a:off x="4309" y="3724"/>
                  <a:ext cx="21" cy="6"/>
                </a:xfrm>
                <a:prstGeom prst="line">
                  <a:avLst/>
                </a:prstGeom>
                <a:noFill/>
                <a:ln w="12700">
                  <a:solidFill>
                    <a:schemeClr val="accent2"/>
                  </a:solidFill>
                  <a:round/>
                  <a:headEnd/>
                  <a:tailEnd/>
                </a:ln>
                <a:effectLst/>
              </p:spPr>
              <p:txBody>
                <a:bodyPr/>
                <a:lstStyle/>
                <a:p>
                  <a:endParaRPr lang="en-US"/>
                </a:p>
              </p:txBody>
            </p:sp>
            <p:sp>
              <p:nvSpPr>
                <p:cNvPr id="73840" name="Line 112"/>
                <p:cNvSpPr>
                  <a:spLocks noChangeShapeType="1"/>
                </p:cNvSpPr>
                <p:nvPr/>
              </p:nvSpPr>
              <p:spPr bwMode="auto">
                <a:xfrm flipH="1" flipV="1">
                  <a:off x="4268" y="3703"/>
                  <a:ext cx="24" cy="8"/>
                </a:xfrm>
                <a:prstGeom prst="line">
                  <a:avLst/>
                </a:prstGeom>
                <a:noFill/>
                <a:ln w="12700">
                  <a:solidFill>
                    <a:schemeClr val="accent2"/>
                  </a:solidFill>
                  <a:round/>
                  <a:headEnd/>
                  <a:tailEnd/>
                </a:ln>
                <a:effectLst/>
              </p:spPr>
              <p:txBody>
                <a:bodyPr/>
                <a:lstStyle/>
                <a:p>
                  <a:endParaRPr lang="en-US"/>
                </a:p>
              </p:txBody>
            </p:sp>
            <p:sp>
              <p:nvSpPr>
                <p:cNvPr id="73841" name="Line 113"/>
                <p:cNvSpPr>
                  <a:spLocks noChangeShapeType="1"/>
                </p:cNvSpPr>
                <p:nvPr/>
              </p:nvSpPr>
              <p:spPr bwMode="auto">
                <a:xfrm>
                  <a:off x="4288" y="3677"/>
                  <a:ext cx="10" cy="32"/>
                </a:xfrm>
                <a:prstGeom prst="line">
                  <a:avLst/>
                </a:prstGeom>
                <a:noFill/>
                <a:ln w="12700">
                  <a:solidFill>
                    <a:schemeClr val="accent2"/>
                  </a:solidFill>
                  <a:round/>
                  <a:headEnd/>
                  <a:tailEnd/>
                </a:ln>
                <a:effectLst/>
              </p:spPr>
              <p:txBody>
                <a:bodyPr/>
                <a:lstStyle/>
                <a:p>
                  <a:endParaRPr lang="en-US"/>
                </a:p>
              </p:txBody>
            </p:sp>
          </p:grpSp>
        </p:grpSp>
        <p:sp>
          <p:nvSpPr>
            <p:cNvPr id="73844" name="Freeform 116"/>
            <p:cNvSpPr>
              <a:spLocks/>
            </p:cNvSpPr>
            <p:nvPr/>
          </p:nvSpPr>
          <p:spPr bwMode="auto">
            <a:xfrm>
              <a:off x="4420" y="3879"/>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73846"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ChangeArrowheads="1"/>
          </p:cNvSpPr>
          <p:nvPr/>
        </p:nvSpPr>
        <p:spPr bwMode="auto">
          <a:xfrm>
            <a:off x="1357313" y="2081213"/>
            <a:ext cx="7561262" cy="2641600"/>
          </a:xfrm>
          <a:prstGeom prst="rect">
            <a:avLst/>
          </a:prstGeom>
          <a:noFill/>
          <a:ln w="12700">
            <a:noFill/>
            <a:miter lim="800000"/>
            <a:headEnd/>
            <a:tailEnd/>
          </a:ln>
          <a:effectLst/>
        </p:spPr>
        <p:txBody>
          <a:bodyPr wrap="none" lIns="90488" tIns="44450" rIns="90488" bIns="44450">
            <a:spAutoFit/>
          </a:bodyPr>
          <a:lstStyle/>
          <a:p>
            <a:r>
              <a:rPr lang="en-US" altLang="zh-CN" sz="1400">
                <a:solidFill>
                  <a:schemeClr val="tx1"/>
                </a:solidFill>
                <a:latin typeface="Arial" charset="0"/>
                <a:ea typeface="宋体" pitchFamily="2" charset="-122"/>
              </a:rPr>
              <a:t>Presentation copyright 1997 Addison Wesley Longman,</a:t>
            </a:r>
          </a:p>
          <a:p>
            <a:r>
              <a:rPr lang="en-US" altLang="zh-CN" sz="1400">
                <a:solidFill>
                  <a:schemeClr val="tx1"/>
                </a:solidFill>
                <a:latin typeface="Arial" charset="0"/>
                <a:ea typeface="宋体" pitchFamily="2" charset="-122"/>
              </a:rPr>
              <a:t>For use with </a:t>
            </a:r>
            <a:r>
              <a:rPr lang="en-US" altLang="zh-CN" sz="1400" i="1">
                <a:solidFill>
                  <a:schemeClr val="tx1"/>
                </a:solidFill>
                <a:latin typeface="Arial" charset="0"/>
                <a:ea typeface="宋体" pitchFamily="2" charset="-122"/>
              </a:rPr>
              <a:t>Data Structures and Other Objects Using C++</a:t>
            </a:r>
          </a:p>
          <a:p>
            <a:r>
              <a:rPr lang="en-US" altLang="zh-CN" sz="1400">
                <a:solidFill>
                  <a:schemeClr val="tx1"/>
                </a:solidFill>
                <a:latin typeface="Arial" charset="0"/>
                <a:ea typeface="宋体" pitchFamily="2" charset="-122"/>
              </a:rPr>
              <a:t>by Michael Main and Walter Savitch.</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Some artwork in the presentation is used with permission from Presentation Task Force</a:t>
            </a:r>
          </a:p>
          <a:p>
            <a:r>
              <a:rPr lang="en-US" altLang="zh-CN" sz="1400">
                <a:solidFill>
                  <a:schemeClr val="tx1"/>
                </a:solidFill>
                <a:latin typeface="Arial" charset="0"/>
                <a:ea typeface="宋体" pitchFamily="2" charset="-122"/>
              </a:rPr>
              <a:t>(copyright New Vision Technologies Inc) and Corel Gallery Clipart Catalog (copyright</a:t>
            </a:r>
          </a:p>
          <a:p>
            <a:r>
              <a:rPr lang="en-US" altLang="zh-CN" sz="1400">
                <a:solidFill>
                  <a:schemeClr val="tx1"/>
                </a:solidFill>
                <a:latin typeface="Arial" charset="0"/>
                <a:ea typeface="宋体" pitchFamily="2" charset="-122"/>
              </a:rPr>
              <a:t>Corel Corporation, 3G Graphics Inc, Archive Arts, Cartesia Software, Image Club</a:t>
            </a:r>
          </a:p>
          <a:p>
            <a:r>
              <a:rPr lang="en-US" altLang="zh-CN" sz="1400">
                <a:solidFill>
                  <a:schemeClr val="tx1"/>
                </a:solidFill>
                <a:latin typeface="Arial" charset="0"/>
                <a:ea typeface="宋体" pitchFamily="2" charset="-122"/>
              </a:rPr>
              <a:t>Graphics Inc, One Mile Up Inc, TechPool Studios, Totem Graphics Inc).</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Students and instructors who use </a:t>
            </a:r>
            <a:r>
              <a:rPr lang="en-US" altLang="zh-CN" sz="1400" i="1">
                <a:solidFill>
                  <a:schemeClr val="tx1"/>
                </a:solidFill>
                <a:latin typeface="Arial" charset="0"/>
                <a:ea typeface="宋体" pitchFamily="2" charset="-122"/>
              </a:rPr>
              <a:t>Data Structures and Other Objects  Using C++ </a:t>
            </a:r>
            <a:r>
              <a:rPr lang="en-US" altLang="zh-CN" sz="1400">
                <a:solidFill>
                  <a:schemeClr val="tx1"/>
                </a:solidFill>
                <a:latin typeface="Arial" charset="0"/>
                <a:ea typeface="宋体" pitchFamily="2" charset="-122"/>
              </a:rPr>
              <a:t>are welcome</a:t>
            </a:r>
          </a:p>
          <a:p>
            <a:r>
              <a:rPr lang="en-US" altLang="zh-CN" sz="1400">
                <a:solidFill>
                  <a:schemeClr val="tx1"/>
                </a:solidFill>
                <a:latin typeface="Arial" charset="0"/>
                <a:ea typeface="宋体" pitchFamily="2" charset="-122"/>
              </a:rPr>
              <a:t>to use this presentation however they see fit, so long as this copyright notice remains</a:t>
            </a:r>
          </a:p>
          <a:p>
            <a:r>
              <a:rPr lang="en-US" altLang="zh-CN" sz="1400">
                <a:solidFill>
                  <a:schemeClr val="tx1"/>
                </a:solidFill>
                <a:latin typeface="Arial" charset="0"/>
                <a:ea typeface="宋体" pitchFamily="2" charset="-122"/>
              </a:rPr>
              <a:t>intact.</a:t>
            </a:r>
          </a:p>
        </p:txBody>
      </p:sp>
      <p:sp>
        <p:nvSpPr>
          <p:cNvPr id="98309" name="Rectangle 5"/>
          <p:cNvSpPr>
            <a:spLocks noGrp="1" noChangeArrowheads="1"/>
          </p:cNvSpPr>
          <p:nvPr>
            <p:ph type="body" idx="1"/>
          </p:nvPr>
        </p:nvSpPr>
        <p:spPr/>
        <p:txBody>
          <a:bodyPr/>
          <a:lstStyle/>
          <a:p>
            <a:endParaRPr lang="zh-CN" altLang="en-US">
              <a:ea typeface="宋体" pitchFamily="2" charset="-122"/>
            </a:endParaRPr>
          </a:p>
        </p:txBody>
      </p:sp>
      <p:sp>
        <p:nvSpPr>
          <p:cNvPr id="98310" name="Rectangle 6"/>
          <p:cNvSpPr>
            <a:spLocks noGrp="1" noChangeArrowheads="1"/>
          </p:cNvSpPr>
          <p:nvPr>
            <p:ph type="title"/>
          </p:nvPr>
        </p:nvSpPr>
        <p:spPr/>
        <p:txBody>
          <a:bodyPr/>
          <a:lstStyle/>
          <a:p>
            <a:r>
              <a:rPr lang="en-US" altLang="zh-CN">
                <a:ea typeface="宋体" pitchFamily="2" charset="-122"/>
              </a:rPr>
              <a:t>The Car Racer Slides were modified from</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b="1">
                <a:solidFill>
                  <a:schemeClr val="accent2"/>
                </a:solidFill>
                <a:latin typeface="Arial" charset="0"/>
                <a:ea typeface="宋体" pitchFamily="2" charset="-122"/>
              </a:rPr>
              <a:t>. . .</a:t>
            </a:r>
          </a:p>
        </p:txBody>
      </p:sp>
      <p:sp>
        <p:nvSpPr>
          <p:cNvPr id="75779"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75780"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75781"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75782"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75783"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5784"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75785"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75893" name="Group 117"/>
          <p:cNvGrpSpPr>
            <a:grpSpLocks/>
          </p:cNvGrpSpPr>
          <p:nvPr/>
        </p:nvGrpSpPr>
        <p:grpSpPr bwMode="auto">
          <a:xfrm>
            <a:off x="7283450" y="5761038"/>
            <a:ext cx="981075" cy="582612"/>
            <a:chOff x="4588" y="3629"/>
            <a:chExt cx="618" cy="367"/>
          </a:xfrm>
        </p:grpSpPr>
        <p:grpSp>
          <p:nvGrpSpPr>
            <p:cNvPr id="75882" name="Group 106"/>
            <p:cNvGrpSpPr>
              <a:grpSpLocks/>
            </p:cNvGrpSpPr>
            <p:nvPr/>
          </p:nvGrpSpPr>
          <p:grpSpPr bwMode="auto">
            <a:xfrm>
              <a:off x="4588" y="3738"/>
              <a:ext cx="618" cy="258"/>
              <a:chOff x="4588" y="3738"/>
              <a:chExt cx="618" cy="258"/>
            </a:xfrm>
          </p:grpSpPr>
          <p:sp>
            <p:nvSpPr>
              <p:cNvPr id="75786" name="Freeform 10"/>
              <p:cNvSpPr>
                <a:spLocks/>
              </p:cNvSpPr>
              <p:nvPr/>
            </p:nvSpPr>
            <p:spPr bwMode="auto">
              <a:xfrm>
                <a:off x="4728" y="3745"/>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787" name="Freeform 11"/>
              <p:cNvSpPr>
                <a:spLocks/>
              </p:cNvSpPr>
              <p:nvPr/>
            </p:nvSpPr>
            <p:spPr bwMode="auto">
              <a:xfrm>
                <a:off x="4589" y="3743"/>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75788" name="Freeform 12"/>
              <p:cNvSpPr>
                <a:spLocks/>
              </p:cNvSpPr>
              <p:nvPr/>
            </p:nvSpPr>
            <p:spPr bwMode="auto">
              <a:xfrm>
                <a:off x="4732" y="3913"/>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89" name="Freeform 13"/>
              <p:cNvSpPr>
                <a:spLocks/>
              </p:cNvSpPr>
              <p:nvPr/>
            </p:nvSpPr>
            <p:spPr bwMode="auto">
              <a:xfrm>
                <a:off x="4743" y="3921"/>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790" name="Freeform 14"/>
              <p:cNvSpPr>
                <a:spLocks/>
              </p:cNvSpPr>
              <p:nvPr/>
            </p:nvSpPr>
            <p:spPr bwMode="auto">
              <a:xfrm>
                <a:off x="4762" y="3926"/>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791" name="Freeform 15"/>
              <p:cNvSpPr>
                <a:spLocks/>
              </p:cNvSpPr>
              <p:nvPr/>
            </p:nvSpPr>
            <p:spPr bwMode="auto">
              <a:xfrm>
                <a:off x="4749" y="3937"/>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792" name="Freeform 16"/>
              <p:cNvSpPr>
                <a:spLocks/>
              </p:cNvSpPr>
              <p:nvPr/>
            </p:nvSpPr>
            <p:spPr bwMode="auto">
              <a:xfrm>
                <a:off x="4648" y="3844"/>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793" name="Freeform 17"/>
              <p:cNvSpPr>
                <a:spLocks/>
              </p:cNvSpPr>
              <p:nvPr/>
            </p:nvSpPr>
            <p:spPr bwMode="auto">
              <a:xfrm>
                <a:off x="4654" y="3850"/>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794" name="Freeform 18"/>
              <p:cNvSpPr>
                <a:spLocks/>
              </p:cNvSpPr>
              <p:nvPr/>
            </p:nvSpPr>
            <p:spPr bwMode="auto">
              <a:xfrm>
                <a:off x="4682" y="3884"/>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795" name="Freeform 19"/>
              <p:cNvSpPr>
                <a:spLocks/>
              </p:cNvSpPr>
              <p:nvPr/>
            </p:nvSpPr>
            <p:spPr bwMode="auto">
              <a:xfrm>
                <a:off x="4676" y="3860"/>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796" name="Freeform 20"/>
              <p:cNvSpPr>
                <a:spLocks/>
              </p:cNvSpPr>
              <p:nvPr/>
            </p:nvSpPr>
            <p:spPr bwMode="auto">
              <a:xfrm>
                <a:off x="4704" y="3891"/>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797" name="Freeform 21"/>
              <p:cNvSpPr>
                <a:spLocks/>
              </p:cNvSpPr>
              <p:nvPr/>
            </p:nvSpPr>
            <p:spPr bwMode="auto">
              <a:xfrm>
                <a:off x="4678" y="3913"/>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798" name="Freeform 22"/>
              <p:cNvSpPr>
                <a:spLocks/>
              </p:cNvSpPr>
              <p:nvPr/>
            </p:nvSpPr>
            <p:spPr bwMode="auto">
              <a:xfrm>
                <a:off x="4644" y="3826"/>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799" name="Freeform 23"/>
              <p:cNvSpPr>
                <a:spLocks/>
              </p:cNvSpPr>
              <p:nvPr/>
            </p:nvSpPr>
            <p:spPr bwMode="auto">
              <a:xfrm>
                <a:off x="4974" y="3849"/>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00" name="Freeform 24"/>
              <p:cNvSpPr>
                <a:spLocks/>
              </p:cNvSpPr>
              <p:nvPr/>
            </p:nvSpPr>
            <p:spPr bwMode="auto">
              <a:xfrm>
                <a:off x="4980" y="3854"/>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801" name="Freeform 25"/>
              <p:cNvSpPr>
                <a:spLocks/>
              </p:cNvSpPr>
              <p:nvPr/>
            </p:nvSpPr>
            <p:spPr bwMode="auto">
              <a:xfrm>
                <a:off x="4964" y="3824"/>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802" name="Freeform 26"/>
              <p:cNvSpPr>
                <a:spLocks/>
              </p:cNvSpPr>
              <p:nvPr/>
            </p:nvSpPr>
            <p:spPr bwMode="auto">
              <a:xfrm>
                <a:off x="4989" y="3865"/>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803" name="Freeform 27"/>
              <p:cNvSpPr>
                <a:spLocks/>
              </p:cNvSpPr>
              <p:nvPr/>
            </p:nvSpPr>
            <p:spPr bwMode="auto">
              <a:xfrm>
                <a:off x="5007" y="3885"/>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04" name="Freeform 28"/>
              <p:cNvSpPr>
                <a:spLocks/>
              </p:cNvSpPr>
              <p:nvPr/>
            </p:nvSpPr>
            <p:spPr bwMode="auto">
              <a:xfrm>
                <a:off x="5010" y="3863"/>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805" name="Freeform 29"/>
              <p:cNvSpPr>
                <a:spLocks/>
              </p:cNvSpPr>
              <p:nvPr/>
            </p:nvSpPr>
            <p:spPr bwMode="auto">
              <a:xfrm>
                <a:off x="5025" y="3912"/>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806" name="Freeform 30"/>
              <p:cNvSpPr>
                <a:spLocks/>
              </p:cNvSpPr>
              <p:nvPr/>
            </p:nvSpPr>
            <p:spPr bwMode="auto">
              <a:xfrm>
                <a:off x="4988" y="3907"/>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807" name="Freeform 31"/>
              <p:cNvSpPr>
                <a:spLocks/>
              </p:cNvSpPr>
              <p:nvPr/>
            </p:nvSpPr>
            <p:spPr bwMode="auto">
              <a:xfrm>
                <a:off x="4682" y="3752"/>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08" name="Freeform 32"/>
              <p:cNvSpPr>
                <a:spLocks/>
              </p:cNvSpPr>
              <p:nvPr/>
            </p:nvSpPr>
            <p:spPr bwMode="auto">
              <a:xfrm>
                <a:off x="4814" y="3791"/>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09" name="Freeform 33"/>
              <p:cNvSpPr>
                <a:spLocks/>
              </p:cNvSpPr>
              <p:nvPr/>
            </p:nvSpPr>
            <p:spPr bwMode="auto">
              <a:xfrm>
                <a:off x="5175" y="3872"/>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10" name="Freeform 34"/>
              <p:cNvSpPr>
                <a:spLocks/>
              </p:cNvSpPr>
              <p:nvPr/>
            </p:nvSpPr>
            <p:spPr bwMode="auto">
              <a:xfrm>
                <a:off x="5171" y="3902"/>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11" name="Freeform 35"/>
              <p:cNvSpPr>
                <a:spLocks/>
              </p:cNvSpPr>
              <p:nvPr/>
            </p:nvSpPr>
            <p:spPr bwMode="auto">
              <a:xfrm>
                <a:off x="5189" y="3900"/>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12" name="Freeform 36"/>
              <p:cNvSpPr>
                <a:spLocks/>
              </p:cNvSpPr>
              <p:nvPr/>
            </p:nvSpPr>
            <p:spPr bwMode="auto">
              <a:xfrm>
                <a:off x="5194" y="3872"/>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13" name="Freeform 37"/>
              <p:cNvSpPr>
                <a:spLocks/>
              </p:cNvSpPr>
              <p:nvPr/>
            </p:nvSpPr>
            <p:spPr bwMode="auto">
              <a:xfrm>
                <a:off x="5072" y="3916"/>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14" name="Freeform 38"/>
              <p:cNvSpPr>
                <a:spLocks/>
              </p:cNvSpPr>
              <p:nvPr/>
            </p:nvSpPr>
            <p:spPr bwMode="auto">
              <a:xfrm>
                <a:off x="5090" y="3867"/>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75815" name="Freeform 39"/>
              <p:cNvSpPr>
                <a:spLocks/>
              </p:cNvSpPr>
              <p:nvPr/>
            </p:nvSpPr>
            <p:spPr bwMode="auto">
              <a:xfrm>
                <a:off x="5102" y="3875"/>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16" name="Freeform 40"/>
              <p:cNvSpPr>
                <a:spLocks/>
              </p:cNvSpPr>
              <p:nvPr/>
            </p:nvSpPr>
            <p:spPr bwMode="auto">
              <a:xfrm>
                <a:off x="5071" y="3816"/>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17" name="Freeform 41"/>
              <p:cNvSpPr>
                <a:spLocks/>
              </p:cNvSpPr>
              <p:nvPr/>
            </p:nvSpPr>
            <p:spPr bwMode="auto">
              <a:xfrm>
                <a:off x="5070" y="3815"/>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818" name="Freeform 42"/>
              <p:cNvSpPr>
                <a:spLocks/>
              </p:cNvSpPr>
              <p:nvPr/>
            </p:nvSpPr>
            <p:spPr bwMode="auto">
              <a:xfrm>
                <a:off x="4595" y="3822"/>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19" name="Freeform 43"/>
              <p:cNvSpPr>
                <a:spLocks/>
              </p:cNvSpPr>
              <p:nvPr/>
            </p:nvSpPr>
            <p:spPr bwMode="auto">
              <a:xfrm>
                <a:off x="4753" y="3764"/>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820" name="Freeform 44"/>
              <p:cNvSpPr>
                <a:spLocks/>
              </p:cNvSpPr>
              <p:nvPr/>
            </p:nvSpPr>
            <p:spPr bwMode="auto">
              <a:xfrm>
                <a:off x="4795" y="3741"/>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821" name="Freeform 45"/>
              <p:cNvSpPr>
                <a:spLocks/>
              </p:cNvSpPr>
              <p:nvPr/>
            </p:nvSpPr>
            <p:spPr bwMode="auto">
              <a:xfrm>
                <a:off x="4853" y="3745"/>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822" name="Freeform 46"/>
              <p:cNvSpPr>
                <a:spLocks/>
              </p:cNvSpPr>
              <p:nvPr/>
            </p:nvSpPr>
            <p:spPr bwMode="auto">
              <a:xfrm>
                <a:off x="4880" y="3750"/>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23" name="Freeform 47"/>
              <p:cNvSpPr>
                <a:spLocks/>
              </p:cNvSpPr>
              <p:nvPr/>
            </p:nvSpPr>
            <p:spPr bwMode="auto">
              <a:xfrm>
                <a:off x="4801" y="3775"/>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24" name="Freeform 48"/>
              <p:cNvSpPr>
                <a:spLocks/>
              </p:cNvSpPr>
              <p:nvPr/>
            </p:nvSpPr>
            <p:spPr bwMode="auto">
              <a:xfrm>
                <a:off x="4595" y="3836"/>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25" name="Freeform 49"/>
              <p:cNvSpPr>
                <a:spLocks/>
              </p:cNvSpPr>
              <p:nvPr/>
            </p:nvSpPr>
            <p:spPr bwMode="auto">
              <a:xfrm>
                <a:off x="4589" y="3885"/>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26" name="Freeform 50"/>
              <p:cNvSpPr>
                <a:spLocks/>
              </p:cNvSpPr>
              <p:nvPr/>
            </p:nvSpPr>
            <p:spPr bwMode="auto">
              <a:xfrm>
                <a:off x="4721" y="3845"/>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27" name="Freeform 51"/>
              <p:cNvSpPr>
                <a:spLocks/>
              </p:cNvSpPr>
              <p:nvPr/>
            </p:nvSpPr>
            <p:spPr bwMode="auto">
              <a:xfrm>
                <a:off x="4736" y="3927"/>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28" name="Freeform 52"/>
              <p:cNvSpPr>
                <a:spLocks/>
              </p:cNvSpPr>
              <p:nvPr/>
            </p:nvSpPr>
            <p:spPr bwMode="auto">
              <a:xfrm>
                <a:off x="4597" y="3789"/>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29" name="Freeform 53"/>
              <p:cNvSpPr>
                <a:spLocks/>
              </p:cNvSpPr>
              <p:nvPr/>
            </p:nvSpPr>
            <p:spPr bwMode="auto">
              <a:xfrm>
                <a:off x="4590" y="3872"/>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0" name="Freeform 54"/>
              <p:cNvSpPr>
                <a:spLocks/>
              </p:cNvSpPr>
              <p:nvPr/>
            </p:nvSpPr>
            <p:spPr bwMode="auto">
              <a:xfrm>
                <a:off x="4595" y="3843"/>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1" name="Freeform 55"/>
              <p:cNvSpPr>
                <a:spLocks/>
              </p:cNvSpPr>
              <p:nvPr/>
            </p:nvSpPr>
            <p:spPr bwMode="auto">
              <a:xfrm>
                <a:off x="4704" y="3742"/>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2" name="Freeform 56"/>
              <p:cNvSpPr>
                <a:spLocks/>
              </p:cNvSpPr>
              <p:nvPr/>
            </p:nvSpPr>
            <p:spPr bwMode="auto">
              <a:xfrm>
                <a:off x="4712" y="3828"/>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3" name="Freeform 57"/>
              <p:cNvSpPr>
                <a:spLocks/>
              </p:cNvSpPr>
              <p:nvPr/>
            </p:nvSpPr>
            <p:spPr bwMode="auto">
              <a:xfrm>
                <a:off x="4878" y="3814"/>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4" name="Freeform 58"/>
              <p:cNvSpPr>
                <a:spLocks/>
              </p:cNvSpPr>
              <p:nvPr/>
            </p:nvSpPr>
            <p:spPr bwMode="auto">
              <a:xfrm>
                <a:off x="5070" y="3876"/>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5" name="Freeform 59"/>
              <p:cNvSpPr>
                <a:spLocks/>
              </p:cNvSpPr>
              <p:nvPr/>
            </p:nvSpPr>
            <p:spPr bwMode="auto">
              <a:xfrm>
                <a:off x="5052" y="3839"/>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6" name="Freeform 60"/>
              <p:cNvSpPr>
                <a:spLocks/>
              </p:cNvSpPr>
              <p:nvPr/>
            </p:nvSpPr>
            <p:spPr bwMode="auto">
              <a:xfrm>
                <a:off x="4971" y="3785"/>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7" name="Freeform 61"/>
              <p:cNvSpPr>
                <a:spLocks/>
              </p:cNvSpPr>
              <p:nvPr/>
            </p:nvSpPr>
            <p:spPr bwMode="auto">
              <a:xfrm>
                <a:off x="4601" y="3821"/>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38" name="Freeform 62"/>
              <p:cNvSpPr>
                <a:spLocks/>
              </p:cNvSpPr>
              <p:nvPr/>
            </p:nvSpPr>
            <p:spPr bwMode="auto">
              <a:xfrm>
                <a:off x="4727" y="3846"/>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39" name="Freeform 63"/>
              <p:cNvSpPr>
                <a:spLocks/>
              </p:cNvSpPr>
              <p:nvPr/>
            </p:nvSpPr>
            <p:spPr bwMode="auto">
              <a:xfrm>
                <a:off x="4886" y="3833"/>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40" name="Freeform 64"/>
              <p:cNvSpPr>
                <a:spLocks/>
              </p:cNvSpPr>
              <p:nvPr/>
            </p:nvSpPr>
            <p:spPr bwMode="auto">
              <a:xfrm>
                <a:off x="4994" y="3786"/>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41" name="Freeform 65"/>
              <p:cNvSpPr>
                <a:spLocks/>
              </p:cNvSpPr>
              <p:nvPr/>
            </p:nvSpPr>
            <p:spPr bwMode="auto">
              <a:xfrm>
                <a:off x="4588" y="3789"/>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2" name="Freeform 66"/>
              <p:cNvSpPr>
                <a:spLocks/>
              </p:cNvSpPr>
              <p:nvPr/>
            </p:nvSpPr>
            <p:spPr bwMode="auto">
              <a:xfrm>
                <a:off x="4680" y="3738"/>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3" name="Freeform 67"/>
              <p:cNvSpPr>
                <a:spLocks/>
              </p:cNvSpPr>
              <p:nvPr/>
            </p:nvSpPr>
            <p:spPr bwMode="auto">
              <a:xfrm>
                <a:off x="4655" y="3853"/>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4" name="Freeform 68"/>
              <p:cNvSpPr>
                <a:spLocks/>
              </p:cNvSpPr>
              <p:nvPr/>
            </p:nvSpPr>
            <p:spPr bwMode="auto">
              <a:xfrm>
                <a:off x="4676" y="3852"/>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5" name="Freeform 69"/>
              <p:cNvSpPr>
                <a:spLocks/>
              </p:cNvSpPr>
              <p:nvPr/>
            </p:nvSpPr>
            <p:spPr bwMode="auto">
              <a:xfrm>
                <a:off x="4636" y="3818"/>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6" name="Freeform 70"/>
              <p:cNvSpPr>
                <a:spLocks/>
              </p:cNvSpPr>
              <p:nvPr/>
            </p:nvSpPr>
            <p:spPr bwMode="auto">
              <a:xfrm>
                <a:off x="4645" y="3836"/>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7" name="Freeform 71"/>
              <p:cNvSpPr>
                <a:spLocks/>
              </p:cNvSpPr>
              <p:nvPr/>
            </p:nvSpPr>
            <p:spPr bwMode="auto">
              <a:xfrm>
                <a:off x="4653" y="3943"/>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8" name="Freeform 72"/>
              <p:cNvSpPr>
                <a:spLocks/>
              </p:cNvSpPr>
              <p:nvPr/>
            </p:nvSpPr>
            <p:spPr bwMode="auto">
              <a:xfrm>
                <a:off x="4689" y="3896"/>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9" name="Freeform 73"/>
              <p:cNvSpPr>
                <a:spLocks/>
              </p:cNvSpPr>
              <p:nvPr/>
            </p:nvSpPr>
            <p:spPr bwMode="auto">
              <a:xfrm>
                <a:off x="4693" y="3896"/>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0" name="Freeform 74"/>
              <p:cNvSpPr>
                <a:spLocks/>
              </p:cNvSpPr>
              <p:nvPr/>
            </p:nvSpPr>
            <p:spPr bwMode="auto">
              <a:xfrm>
                <a:off x="4728" y="3782"/>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1" name="Freeform 75"/>
              <p:cNvSpPr>
                <a:spLocks/>
              </p:cNvSpPr>
              <p:nvPr/>
            </p:nvSpPr>
            <p:spPr bwMode="auto">
              <a:xfrm>
                <a:off x="4897" y="3763"/>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2" name="Freeform 76"/>
              <p:cNvSpPr>
                <a:spLocks/>
              </p:cNvSpPr>
              <p:nvPr/>
            </p:nvSpPr>
            <p:spPr bwMode="auto">
              <a:xfrm>
                <a:off x="4778" y="3760"/>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3" name="Freeform 77"/>
              <p:cNvSpPr>
                <a:spLocks/>
              </p:cNvSpPr>
              <p:nvPr/>
            </p:nvSpPr>
            <p:spPr bwMode="auto">
              <a:xfrm>
                <a:off x="4743" y="3764"/>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4" name="Freeform 78"/>
              <p:cNvSpPr>
                <a:spLocks/>
              </p:cNvSpPr>
              <p:nvPr/>
            </p:nvSpPr>
            <p:spPr bwMode="auto">
              <a:xfrm>
                <a:off x="4751" y="3764"/>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5" name="Freeform 79"/>
              <p:cNvSpPr>
                <a:spLocks/>
              </p:cNvSpPr>
              <p:nvPr/>
            </p:nvSpPr>
            <p:spPr bwMode="auto">
              <a:xfrm>
                <a:off x="4959" y="3785"/>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6" name="Freeform 80"/>
              <p:cNvSpPr>
                <a:spLocks/>
              </p:cNvSpPr>
              <p:nvPr/>
            </p:nvSpPr>
            <p:spPr bwMode="auto">
              <a:xfrm>
                <a:off x="4956" y="3818"/>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7" name="Freeform 81"/>
              <p:cNvSpPr>
                <a:spLocks/>
              </p:cNvSpPr>
              <p:nvPr/>
            </p:nvSpPr>
            <p:spPr bwMode="auto">
              <a:xfrm>
                <a:off x="4969" y="3838"/>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8" name="Freeform 82"/>
              <p:cNvSpPr>
                <a:spLocks/>
              </p:cNvSpPr>
              <p:nvPr/>
            </p:nvSpPr>
            <p:spPr bwMode="auto">
              <a:xfrm>
                <a:off x="4973" y="3942"/>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9" name="Freeform 83"/>
              <p:cNvSpPr>
                <a:spLocks/>
              </p:cNvSpPr>
              <p:nvPr/>
            </p:nvSpPr>
            <p:spPr bwMode="auto">
              <a:xfrm>
                <a:off x="4981" y="3857"/>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0" name="Freeform 84"/>
              <p:cNvSpPr>
                <a:spLocks/>
              </p:cNvSpPr>
              <p:nvPr/>
            </p:nvSpPr>
            <p:spPr bwMode="auto">
              <a:xfrm>
                <a:off x="5022" y="3860"/>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1" name="Freeform 85"/>
              <p:cNvSpPr>
                <a:spLocks/>
              </p:cNvSpPr>
              <p:nvPr/>
            </p:nvSpPr>
            <p:spPr bwMode="auto">
              <a:xfrm>
                <a:off x="5012" y="3902"/>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2" name="Freeform 86"/>
              <p:cNvSpPr>
                <a:spLocks/>
              </p:cNvSpPr>
              <p:nvPr/>
            </p:nvSpPr>
            <p:spPr bwMode="auto">
              <a:xfrm>
                <a:off x="5017" y="3902"/>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3" name="Freeform 87"/>
              <p:cNvSpPr>
                <a:spLocks/>
              </p:cNvSpPr>
              <p:nvPr/>
            </p:nvSpPr>
            <p:spPr bwMode="auto">
              <a:xfrm>
                <a:off x="5001" y="3914"/>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4" name="Freeform 88"/>
              <p:cNvSpPr>
                <a:spLocks/>
              </p:cNvSpPr>
              <p:nvPr/>
            </p:nvSpPr>
            <p:spPr bwMode="auto">
              <a:xfrm>
                <a:off x="5025" y="3916"/>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5" name="Freeform 89"/>
              <p:cNvSpPr>
                <a:spLocks/>
              </p:cNvSpPr>
              <p:nvPr/>
            </p:nvSpPr>
            <p:spPr bwMode="auto">
              <a:xfrm>
                <a:off x="4612" y="3967"/>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6" name="Freeform 90"/>
              <p:cNvSpPr>
                <a:spLocks/>
              </p:cNvSpPr>
              <p:nvPr/>
            </p:nvSpPr>
            <p:spPr bwMode="auto">
              <a:xfrm>
                <a:off x="5091" y="3862"/>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7" name="Freeform 91"/>
              <p:cNvSpPr>
                <a:spLocks/>
              </p:cNvSpPr>
              <p:nvPr/>
            </p:nvSpPr>
            <p:spPr bwMode="auto">
              <a:xfrm>
                <a:off x="5075" y="3946"/>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8" name="Freeform 92"/>
              <p:cNvSpPr>
                <a:spLocks/>
              </p:cNvSpPr>
              <p:nvPr/>
            </p:nvSpPr>
            <p:spPr bwMode="auto">
              <a:xfrm>
                <a:off x="5185" y="3872"/>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9" name="Freeform 93"/>
              <p:cNvSpPr>
                <a:spLocks/>
              </p:cNvSpPr>
              <p:nvPr/>
            </p:nvSpPr>
            <p:spPr bwMode="auto">
              <a:xfrm>
                <a:off x="5141" y="3873"/>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0" name="Freeform 94"/>
              <p:cNvSpPr>
                <a:spLocks/>
              </p:cNvSpPr>
              <p:nvPr/>
            </p:nvSpPr>
            <p:spPr bwMode="auto">
              <a:xfrm>
                <a:off x="5140" y="3891"/>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1" name="Freeform 95"/>
              <p:cNvSpPr>
                <a:spLocks/>
              </p:cNvSpPr>
              <p:nvPr/>
            </p:nvSpPr>
            <p:spPr bwMode="auto">
              <a:xfrm>
                <a:off x="5070" y="3810"/>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2" name="Freeform 96"/>
              <p:cNvSpPr>
                <a:spLocks/>
              </p:cNvSpPr>
              <p:nvPr/>
            </p:nvSpPr>
            <p:spPr bwMode="auto">
              <a:xfrm>
                <a:off x="5049" y="3846"/>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3" name="Freeform 97"/>
              <p:cNvSpPr>
                <a:spLocks/>
              </p:cNvSpPr>
              <p:nvPr/>
            </p:nvSpPr>
            <p:spPr bwMode="auto">
              <a:xfrm>
                <a:off x="4713" y="3791"/>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4" name="Freeform 98"/>
              <p:cNvSpPr>
                <a:spLocks/>
              </p:cNvSpPr>
              <p:nvPr/>
            </p:nvSpPr>
            <p:spPr bwMode="auto">
              <a:xfrm>
                <a:off x="4840" y="3796"/>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5" name="Freeform 99"/>
              <p:cNvSpPr>
                <a:spLocks/>
              </p:cNvSpPr>
              <p:nvPr/>
            </p:nvSpPr>
            <p:spPr bwMode="auto">
              <a:xfrm>
                <a:off x="4740" y="3946"/>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6" name="Freeform 100"/>
              <p:cNvSpPr>
                <a:spLocks/>
              </p:cNvSpPr>
              <p:nvPr/>
            </p:nvSpPr>
            <p:spPr bwMode="auto">
              <a:xfrm>
                <a:off x="4735" y="3914"/>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7" name="Freeform 101"/>
              <p:cNvSpPr>
                <a:spLocks/>
              </p:cNvSpPr>
              <p:nvPr/>
            </p:nvSpPr>
            <p:spPr bwMode="auto">
              <a:xfrm>
                <a:off x="4743" y="3923"/>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8" name="Freeform 102"/>
              <p:cNvSpPr>
                <a:spLocks/>
              </p:cNvSpPr>
              <p:nvPr/>
            </p:nvSpPr>
            <p:spPr bwMode="auto">
              <a:xfrm>
                <a:off x="4755" y="3921"/>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9" name="Freeform 103"/>
              <p:cNvSpPr>
                <a:spLocks/>
              </p:cNvSpPr>
              <p:nvPr/>
            </p:nvSpPr>
            <p:spPr bwMode="auto">
              <a:xfrm>
                <a:off x="4755" y="3933"/>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80" name="Freeform 104"/>
              <p:cNvSpPr>
                <a:spLocks/>
              </p:cNvSpPr>
              <p:nvPr/>
            </p:nvSpPr>
            <p:spPr bwMode="auto">
              <a:xfrm>
                <a:off x="4793" y="3739"/>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81" name="Freeform 105"/>
              <p:cNvSpPr>
                <a:spLocks/>
              </p:cNvSpPr>
              <p:nvPr/>
            </p:nvSpPr>
            <p:spPr bwMode="auto">
              <a:xfrm>
                <a:off x="4772" y="3953"/>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75891" name="Group 115"/>
            <p:cNvGrpSpPr>
              <a:grpSpLocks/>
            </p:cNvGrpSpPr>
            <p:nvPr/>
          </p:nvGrpSpPr>
          <p:grpSpPr bwMode="auto">
            <a:xfrm>
              <a:off x="4614" y="3629"/>
              <a:ext cx="62" cy="162"/>
              <a:chOff x="4614" y="3629"/>
              <a:chExt cx="62" cy="162"/>
            </a:xfrm>
          </p:grpSpPr>
          <p:sp>
            <p:nvSpPr>
              <p:cNvPr id="75883" name="Line 107"/>
              <p:cNvSpPr>
                <a:spLocks noChangeShapeType="1"/>
              </p:cNvSpPr>
              <p:nvPr/>
            </p:nvSpPr>
            <p:spPr bwMode="auto">
              <a:xfrm flipV="1">
                <a:off x="4646" y="3676"/>
                <a:ext cx="0" cy="115"/>
              </a:xfrm>
              <a:prstGeom prst="line">
                <a:avLst/>
              </a:prstGeom>
              <a:noFill/>
              <a:ln w="12700">
                <a:solidFill>
                  <a:schemeClr val="bg2"/>
                </a:solidFill>
                <a:round/>
                <a:headEnd/>
                <a:tailEnd/>
              </a:ln>
              <a:effectLst/>
            </p:spPr>
            <p:txBody>
              <a:bodyPr/>
              <a:lstStyle/>
              <a:p>
                <a:endParaRPr lang="en-US"/>
              </a:p>
            </p:txBody>
          </p:sp>
          <p:grpSp>
            <p:nvGrpSpPr>
              <p:cNvPr id="75890" name="Group 114"/>
              <p:cNvGrpSpPr>
                <a:grpSpLocks/>
              </p:cNvGrpSpPr>
              <p:nvPr/>
            </p:nvGrpSpPr>
            <p:grpSpPr bwMode="auto">
              <a:xfrm>
                <a:off x="4614" y="3629"/>
                <a:ext cx="62" cy="85"/>
                <a:chOff x="4614" y="3629"/>
                <a:chExt cx="62" cy="85"/>
              </a:xfrm>
            </p:grpSpPr>
            <p:sp>
              <p:nvSpPr>
                <p:cNvPr id="75884" name="Line 108"/>
                <p:cNvSpPr>
                  <a:spLocks noChangeShapeType="1"/>
                </p:cNvSpPr>
                <p:nvPr/>
              </p:nvSpPr>
              <p:spPr bwMode="auto">
                <a:xfrm flipH="1">
                  <a:off x="4618" y="3676"/>
                  <a:ext cx="23" cy="20"/>
                </a:xfrm>
                <a:prstGeom prst="line">
                  <a:avLst/>
                </a:prstGeom>
                <a:noFill/>
                <a:ln w="12700">
                  <a:solidFill>
                    <a:schemeClr val="accent2"/>
                  </a:solidFill>
                  <a:round/>
                  <a:headEnd/>
                  <a:tailEnd/>
                </a:ln>
                <a:effectLst/>
              </p:spPr>
              <p:txBody>
                <a:bodyPr/>
                <a:lstStyle/>
                <a:p>
                  <a:endParaRPr lang="en-US"/>
                </a:p>
              </p:txBody>
            </p:sp>
            <p:sp>
              <p:nvSpPr>
                <p:cNvPr id="75885" name="Line 109"/>
                <p:cNvSpPr>
                  <a:spLocks noChangeShapeType="1"/>
                </p:cNvSpPr>
                <p:nvPr/>
              </p:nvSpPr>
              <p:spPr bwMode="auto">
                <a:xfrm flipH="1">
                  <a:off x="4651" y="3650"/>
                  <a:ext cx="22" cy="21"/>
                </a:xfrm>
                <a:prstGeom prst="line">
                  <a:avLst/>
                </a:prstGeom>
                <a:noFill/>
                <a:ln w="12700">
                  <a:solidFill>
                    <a:schemeClr val="accent2"/>
                  </a:solidFill>
                  <a:round/>
                  <a:headEnd/>
                  <a:tailEnd/>
                </a:ln>
                <a:effectLst/>
              </p:spPr>
              <p:txBody>
                <a:bodyPr/>
                <a:lstStyle/>
                <a:p>
                  <a:endParaRPr lang="en-US"/>
                </a:p>
              </p:txBody>
            </p:sp>
            <p:sp>
              <p:nvSpPr>
                <p:cNvPr id="75886" name="Line 110"/>
                <p:cNvSpPr>
                  <a:spLocks noChangeShapeType="1"/>
                </p:cNvSpPr>
                <p:nvPr/>
              </p:nvSpPr>
              <p:spPr bwMode="auto">
                <a:xfrm flipH="1" flipV="1">
                  <a:off x="4651" y="3680"/>
                  <a:ext cx="11" cy="34"/>
                </a:xfrm>
                <a:prstGeom prst="line">
                  <a:avLst/>
                </a:prstGeom>
                <a:noFill/>
                <a:ln w="12700">
                  <a:solidFill>
                    <a:schemeClr val="accent2"/>
                  </a:solidFill>
                  <a:round/>
                  <a:headEnd/>
                  <a:tailEnd/>
                </a:ln>
                <a:effectLst/>
              </p:spPr>
              <p:txBody>
                <a:bodyPr/>
                <a:lstStyle/>
                <a:p>
                  <a:endParaRPr lang="en-US"/>
                </a:p>
              </p:txBody>
            </p:sp>
            <p:sp>
              <p:nvSpPr>
                <p:cNvPr id="75887" name="Line 111"/>
                <p:cNvSpPr>
                  <a:spLocks noChangeShapeType="1"/>
                </p:cNvSpPr>
                <p:nvPr/>
              </p:nvSpPr>
              <p:spPr bwMode="auto">
                <a:xfrm flipH="1" flipV="1">
                  <a:off x="4655" y="3676"/>
                  <a:ext cx="21" cy="6"/>
                </a:xfrm>
                <a:prstGeom prst="line">
                  <a:avLst/>
                </a:prstGeom>
                <a:noFill/>
                <a:ln w="12700">
                  <a:solidFill>
                    <a:schemeClr val="accent2"/>
                  </a:solidFill>
                  <a:round/>
                  <a:headEnd/>
                  <a:tailEnd/>
                </a:ln>
                <a:effectLst/>
              </p:spPr>
              <p:txBody>
                <a:bodyPr/>
                <a:lstStyle/>
                <a:p>
                  <a:endParaRPr lang="en-US"/>
                </a:p>
              </p:txBody>
            </p:sp>
            <p:sp>
              <p:nvSpPr>
                <p:cNvPr id="75888" name="Line 112"/>
                <p:cNvSpPr>
                  <a:spLocks noChangeShapeType="1"/>
                </p:cNvSpPr>
                <p:nvPr/>
              </p:nvSpPr>
              <p:spPr bwMode="auto">
                <a:xfrm flipH="1" flipV="1">
                  <a:off x="4614" y="3655"/>
                  <a:ext cx="24" cy="8"/>
                </a:xfrm>
                <a:prstGeom prst="line">
                  <a:avLst/>
                </a:prstGeom>
                <a:noFill/>
                <a:ln w="12700">
                  <a:solidFill>
                    <a:schemeClr val="accent2"/>
                  </a:solidFill>
                  <a:round/>
                  <a:headEnd/>
                  <a:tailEnd/>
                </a:ln>
                <a:effectLst/>
              </p:spPr>
              <p:txBody>
                <a:bodyPr/>
                <a:lstStyle/>
                <a:p>
                  <a:endParaRPr lang="en-US"/>
                </a:p>
              </p:txBody>
            </p:sp>
            <p:sp>
              <p:nvSpPr>
                <p:cNvPr id="75889" name="Line 113"/>
                <p:cNvSpPr>
                  <a:spLocks noChangeShapeType="1"/>
                </p:cNvSpPr>
                <p:nvPr/>
              </p:nvSpPr>
              <p:spPr bwMode="auto">
                <a:xfrm>
                  <a:off x="4634" y="3629"/>
                  <a:ext cx="10" cy="32"/>
                </a:xfrm>
                <a:prstGeom prst="line">
                  <a:avLst/>
                </a:prstGeom>
                <a:noFill/>
                <a:ln w="12700">
                  <a:solidFill>
                    <a:schemeClr val="accent2"/>
                  </a:solidFill>
                  <a:round/>
                  <a:headEnd/>
                  <a:tailEnd/>
                </a:ln>
                <a:effectLst/>
              </p:spPr>
              <p:txBody>
                <a:bodyPr/>
                <a:lstStyle/>
                <a:p>
                  <a:endParaRPr lang="en-US"/>
                </a:p>
              </p:txBody>
            </p:sp>
          </p:grpSp>
        </p:grpSp>
        <p:sp>
          <p:nvSpPr>
            <p:cNvPr id="75892" name="Freeform 116"/>
            <p:cNvSpPr>
              <a:spLocks/>
            </p:cNvSpPr>
            <p:nvPr/>
          </p:nvSpPr>
          <p:spPr bwMode="auto">
            <a:xfrm>
              <a:off x="4766" y="3831"/>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75894" name="Line 118"/>
          <p:cNvSpPr>
            <a:spLocks noChangeShapeType="1"/>
          </p:cNvSpPr>
          <p:nvPr/>
        </p:nvSpPr>
        <p:spPr bwMode="auto">
          <a:xfrm flipV="1">
            <a:off x="2011363" y="6142038"/>
            <a:ext cx="5151437"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5895" name="Rectangle 119"/>
          <p:cNvSpPr>
            <a:spLocks noChangeArrowheads="1"/>
          </p:cNvSpPr>
          <p:nvPr/>
        </p:nvSpPr>
        <p:spPr bwMode="auto">
          <a:xfrm>
            <a:off x="4541838" y="5792788"/>
            <a:ext cx="8921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99 ft.</a:t>
            </a:r>
          </a:p>
        </p:txBody>
      </p:sp>
      <p:sp>
        <p:nvSpPr>
          <p:cNvPr id="75896" name="Line 120"/>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p>
          <a:p>
            <a:r>
              <a:rPr lang="en-US" altLang="zh-CN" b="1">
                <a:solidFill>
                  <a:srgbClr val="000000"/>
                </a:solidFill>
                <a:latin typeface="Arial" charset="0"/>
                <a:ea typeface="宋体" pitchFamily="2" charset="-122"/>
              </a:rPr>
              <a:t>ricochet(moving_car);</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 . .</a:t>
            </a:r>
          </a:p>
        </p:txBody>
      </p:sp>
      <p:sp>
        <p:nvSpPr>
          <p:cNvPr id="77827"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77828"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77829"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77830"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77831"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7832"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chemeClr val="hlink"/>
                </a:solidFill>
                <a:latin typeface="Monotype Corsiva" pitchFamily="66" charset="0"/>
                <a:ea typeface="宋体" pitchFamily="2" charset="-122"/>
              </a:rPr>
              <a:t>What is the last step that's needed to return to our original   location ?</a:t>
            </a:r>
          </a:p>
        </p:txBody>
      </p:sp>
      <p:pic>
        <p:nvPicPr>
          <p:cNvPr id="77833"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77941" name="Group 117"/>
          <p:cNvGrpSpPr>
            <a:grpSpLocks/>
          </p:cNvGrpSpPr>
          <p:nvPr/>
        </p:nvGrpSpPr>
        <p:grpSpPr bwMode="auto">
          <a:xfrm>
            <a:off x="7283450" y="5761038"/>
            <a:ext cx="981075" cy="582612"/>
            <a:chOff x="4588" y="3629"/>
            <a:chExt cx="618" cy="367"/>
          </a:xfrm>
        </p:grpSpPr>
        <p:grpSp>
          <p:nvGrpSpPr>
            <p:cNvPr id="77930" name="Group 106"/>
            <p:cNvGrpSpPr>
              <a:grpSpLocks/>
            </p:cNvGrpSpPr>
            <p:nvPr/>
          </p:nvGrpSpPr>
          <p:grpSpPr bwMode="auto">
            <a:xfrm>
              <a:off x="4588" y="3738"/>
              <a:ext cx="618" cy="258"/>
              <a:chOff x="4588" y="3738"/>
              <a:chExt cx="618" cy="258"/>
            </a:xfrm>
          </p:grpSpPr>
          <p:sp>
            <p:nvSpPr>
              <p:cNvPr id="77834" name="Freeform 10"/>
              <p:cNvSpPr>
                <a:spLocks/>
              </p:cNvSpPr>
              <p:nvPr/>
            </p:nvSpPr>
            <p:spPr bwMode="auto">
              <a:xfrm>
                <a:off x="4728" y="3745"/>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35" name="Freeform 11"/>
              <p:cNvSpPr>
                <a:spLocks/>
              </p:cNvSpPr>
              <p:nvPr/>
            </p:nvSpPr>
            <p:spPr bwMode="auto">
              <a:xfrm>
                <a:off x="4589" y="3743"/>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77836" name="Freeform 12"/>
              <p:cNvSpPr>
                <a:spLocks/>
              </p:cNvSpPr>
              <p:nvPr/>
            </p:nvSpPr>
            <p:spPr bwMode="auto">
              <a:xfrm>
                <a:off x="4732" y="3913"/>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37" name="Freeform 13"/>
              <p:cNvSpPr>
                <a:spLocks/>
              </p:cNvSpPr>
              <p:nvPr/>
            </p:nvSpPr>
            <p:spPr bwMode="auto">
              <a:xfrm>
                <a:off x="4743" y="3921"/>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38" name="Freeform 14"/>
              <p:cNvSpPr>
                <a:spLocks/>
              </p:cNvSpPr>
              <p:nvPr/>
            </p:nvSpPr>
            <p:spPr bwMode="auto">
              <a:xfrm>
                <a:off x="4762" y="3926"/>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39" name="Freeform 15"/>
              <p:cNvSpPr>
                <a:spLocks/>
              </p:cNvSpPr>
              <p:nvPr/>
            </p:nvSpPr>
            <p:spPr bwMode="auto">
              <a:xfrm>
                <a:off x="4749" y="3937"/>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40" name="Freeform 16"/>
              <p:cNvSpPr>
                <a:spLocks/>
              </p:cNvSpPr>
              <p:nvPr/>
            </p:nvSpPr>
            <p:spPr bwMode="auto">
              <a:xfrm>
                <a:off x="4648" y="3844"/>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41" name="Freeform 17"/>
              <p:cNvSpPr>
                <a:spLocks/>
              </p:cNvSpPr>
              <p:nvPr/>
            </p:nvSpPr>
            <p:spPr bwMode="auto">
              <a:xfrm>
                <a:off x="4654" y="3850"/>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42" name="Freeform 18"/>
              <p:cNvSpPr>
                <a:spLocks/>
              </p:cNvSpPr>
              <p:nvPr/>
            </p:nvSpPr>
            <p:spPr bwMode="auto">
              <a:xfrm>
                <a:off x="4682" y="3884"/>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43" name="Freeform 19"/>
              <p:cNvSpPr>
                <a:spLocks/>
              </p:cNvSpPr>
              <p:nvPr/>
            </p:nvSpPr>
            <p:spPr bwMode="auto">
              <a:xfrm>
                <a:off x="4676" y="3860"/>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44" name="Freeform 20"/>
              <p:cNvSpPr>
                <a:spLocks/>
              </p:cNvSpPr>
              <p:nvPr/>
            </p:nvSpPr>
            <p:spPr bwMode="auto">
              <a:xfrm>
                <a:off x="4704" y="3891"/>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45" name="Freeform 21"/>
              <p:cNvSpPr>
                <a:spLocks/>
              </p:cNvSpPr>
              <p:nvPr/>
            </p:nvSpPr>
            <p:spPr bwMode="auto">
              <a:xfrm>
                <a:off x="4678" y="3913"/>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46" name="Freeform 22"/>
              <p:cNvSpPr>
                <a:spLocks/>
              </p:cNvSpPr>
              <p:nvPr/>
            </p:nvSpPr>
            <p:spPr bwMode="auto">
              <a:xfrm>
                <a:off x="4644" y="3826"/>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47" name="Freeform 23"/>
              <p:cNvSpPr>
                <a:spLocks/>
              </p:cNvSpPr>
              <p:nvPr/>
            </p:nvSpPr>
            <p:spPr bwMode="auto">
              <a:xfrm>
                <a:off x="4974" y="3849"/>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48" name="Freeform 24"/>
              <p:cNvSpPr>
                <a:spLocks/>
              </p:cNvSpPr>
              <p:nvPr/>
            </p:nvSpPr>
            <p:spPr bwMode="auto">
              <a:xfrm>
                <a:off x="4980" y="3854"/>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49" name="Freeform 25"/>
              <p:cNvSpPr>
                <a:spLocks/>
              </p:cNvSpPr>
              <p:nvPr/>
            </p:nvSpPr>
            <p:spPr bwMode="auto">
              <a:xfrm>
                <a:off x="4964" y="3824"/>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50" name="Freeform 26"/>
              <p:cNvSpPr>
                <a:spLocks/>
              </p:cNvSpPr>
              <p:nvPr/>
            </p:nvSpPr>
            <p:spPr bwMode="auto">
              <a:xfrm>
                <a:off x="4989" y="3865"/>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51" name="Freeform 27"/>
              <p:cNvSpPr>
                <a:spLocks/>
              </p:cNvSpPr>
              <p:nvPr/>
            </p:nvSpPr>
            <p:spPr bwMode="auto">
              <a:xfrm>
                <a:off x="5007" y="3885"/>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52" name="Freeform 28"/>
              <p:cNvSpPr>
                <a:spLocks/>
              </p:cNvSpPr>
              <p:nvPr/>
            </p:nvSpPr>
            <p:spPr bwMode="auto">
              <a:xfrm>
                <a:off x="5010" y="3863"/>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53" name="Freeform 29"/>
              <p:cNvSpPr>
                <a:spLocks/>
              </p:cNvSpPr>
              <p:nvPr/>
            </p:nvSpPr>
            <p:spPr bwMode="auto">
              <a:xfrm>
                <a:off x="5025" y="3912"/>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54" name="Freeform 30"/>
              <p:cNvSpPr>
                <a:spLocks/>
              </p:cNvSpPr>
              <p:nvPr/>
            </p:nvSpPr>
            <p:spPr bwMode="auto">
              <a:xfrm>
                <a:off x="4988" y="3907"/>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55" name="Freeform 31"/>
              <p:cNvSpPr>
                <a:spLocks/>
              </p:cNvSpPr>
              <p:nvPr/>
            </p:nvSpPr>
            <p:spPr bwMode="auto">
              <a:xfrm>
                <a:off x="4682" y="3752"/>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56" name="Freeform 32"/>
              <p:cNvSpPr>
                <a:spLocks/>
              </p:cNvSpPr>
              <p:nvPr/>
            </p:nvSpPr>
            <p:spPr bwMode="auto">
              <a:xfrm>
                <a:off x="4814" y="3791"/>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57" name="Freeform 33"/>
              <p:cNvSpPr>
                <a:spLocks/>
              </p:cNvSpPr>
              <p:nvPr/>
            </p:nvSpPr>
            <p:spPr bwMode="auto">
              <a:xfrm>
                <a:off x="5175" y="3872"/>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58" name="Freeform 34"/>
              <p:cNvSpPr>
                <a:spLocks/>
              </p:cNvSpPr>
              <p:nvPr/>
            </p:nvSpPr>
            <p:spPr bwMode="auto">
              <a:xfrm>
                <a:off x="5171" y="3902"/>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59" name="Freeform 35"/>
              <p:cNvSpPr>
                <a:spLocks/>
              </p:cNvSpPr>
              <p:nvPr/>
            </p:nvSpPr>
            <p:spPr bwMode="auto">
              <a:xfrm>
                <a:off x="5189" y="3900"/>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60" name="Freeform 36"/>
              <p:cNvSpPr>
                <a:spLocks/>
              </p:cNvSpPr>
              <p:nvPr/>
            </p:nvSpPr>
            <p:spPr bwMode="auto">
              <a:xfrm>
                <a:off x="5194" y="3872"/>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61" name="Freeform 37"/>
              <p:cNvSpPr>
                <a:spLocks/>
              </p:cNvSpPr>
              <p:nvPr/>
            </p:nvSpPr>
            <p:spPr bwMode="auto">
              <a:xfrm>
                <a:off x="5072" y="3916"/>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62" name="Freeform 38"/>
              <p:cNvSpPr>
                <a:spLocks/>
              </p:cNvSpPr>
              <p:nvPr/>
            </p:nvSpPr>
            <p:spPr bwMode="auto">
              <a:xfrm>
                <a:off x="5090" y="3867"/>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77863" name="Freeform 39"/>
              <p:cNvSpPr>
                <a:spLocks/>
              </p:cNvSpPr>
              <p:nvPr/>
            </p:nvSpPr>
            <p:spPr bwMode="auto">
              <a:xfrm>
                <a:off x="5102" y="3875"/>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64" name="Freeform 40"/>
              <p:cNvSpPr>
                <a:spLocks/>
              </p:cNvSpPr>
              <p:nvPr/>
            </p:nvSpPr>
            <p:spPr bwMode="auto">
              <a:xfrm>
                <a:off x="5071" y="3816"/>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65" name="Freeform 41"/>
              <p:cNvSpPr>
                <a:spLocks/>
              </p:cNvSpPr>
              <p:nvPr/>
            </p:nvSpPr>
            <p:spPr bwMode="auto">
              <a:xfrm>
                <a:off x="5070" y="3815"/>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66" name="Freeform 42"/>
              <p:cNvSpPr>
                <a:spLocks/>
              </p:cNvSpPr>
              <p:nvPr/>
            </p:nvSpPr>
            <p:spPr bwMode="auto">
              <a:xfrm>
                <a:off x="4595" y="3822"/>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67" name="Freeform 43"/>
              <p:cNvSpPr>
                <a:spLocks/>
              </p:cNvSpPr>
              <p:nvPr/>
            </p:nvSpPr>
            <p:spPr bwMode="auto">
              <a:xfrm>
                <a:off x="4753" y="3764"/>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68" name="Freeform 44"/>
              <p:cNvSpPr>
                <a:spLocks/>
              </p:cNvSpPr>
              <p:nvPr/>
            </p:nvSpPr>
            <p:spPr bwMode="auto">
              <a:xfrm>
                <a:off x="4795" y="3741"/>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69" name="Freeform 45"/>
              <p:cNvSpPr>
                <a:spLocks/>
              </p:cNvSpPr>
              <p:nvPr/>
            </p:nvSpPr>
            <p:spPr bwMode="auto">
              <a:xfrm>
                <a:off x="4853" y="3745"/>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70" name="Freeform 46"/>
              <p:cNvSpPr>
                <a:spLocks/>
              </p:cNvSpPr>
              <p:nvPr/>
            </p:nvSpPr>
            <p:spPr bwMode="auto">
              <a:xfrm>
                <a:off x="4880" y="3750"/>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71" name="Freeform 47"/>
              <p:cNvSpPr>
                <a:spLocks/>
              </p:cNvSpPr>
              <p:nvPr/>
            </p:nvSpPr>
            <p:spPr bwMode="auto">
              <a:xfrm>
                <a:off x="4801" y="3775"/>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72" name="Freeform 48"/>
              <p:cNvSpPr>
                <a:spLocks/>
              </p:cNvSpPr>
              <p:nvPr/>
            </p:nvSpPr>
            <p:spPr bwMode="auto">
              <a:xfrm>
                <a:off x="4595" y="3836"/>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73" name="Freeform 49"/>
              <p:cNvSpPr>
                <a:spLocks/>
              </p:cNvSpPr>
              <p:nvPr/>
            </p:nvSpPr>
            <p:spPr bwMode="auto">
              <a:xfrm>
                <a:off x="4589" y="3885"/>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74" name="Freeform 50"/>
              <p:cNvSpPr>
                <a:spLocks/>
              </p:cNvSpPr>
              <p:nvPr/>
            </p:nvSpPr>
            <p:spPr bwMode="auto">
              <a:xfrm>
                <a:off x="4721" y="3845"/>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75" name="Freeform 51"/>
              <p:cNvSpPr>
                <a:spLocks/>
              </p:cNvSpPr>
              <p:nvPr/>
            </p:nvSpPr>
            <p:spPr bwMode="auto">
              <a:xfrm>
                <a:off x="4736" y="3927"/>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76" name="Freeform 52"/>
              <p:cNvSpPr>
                <a:spLocks/>
              </p:cNvSpPr>
              <p:nvPr/>
            </p:nvSpPr>
            <p:spPr bwMode="auto">
              <a:xfrm>
                <a:off x="4597" y="3789"/>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77" name="Freeform 53"/>
              <p:cNvSpPr>
                <a:spLocks/>
              </p:cNvSpPr>
              <p:nvPr/>
            </p:nvSpPr>
            <p:spPr bwMode="auto">
              <a:xfrm>
                <a:off x="4590" y="3872"/>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78" name="Freeform 54"/>
              <p:cNvSpPr>
                <a:spLocks/>
              </p:cNvSpPr>
              <p:nvPr/>
            </p:nvSpPr>
            <p:spPr bwMode="auto">
              <a:xfrm>
                <a:off x="4595" y="3843"/>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79" name="Freeform 55"/>
              <p:cNvSpPr>
                <a:spLocks/>
              </p:cNvSpPr>
              <p:nvPr/>
            </p:nvSpPr>
            <p:spPr bwMode="auto">
              <a:xfrm>
                <a:off x="4704" y="3742"/>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80" name="Freeform 56"/>
              <p:cNvSpPr>
                <a:spLocks/>
              </p:cNvSpPr>
              <p:nvPr/>
            </p:nvSpPr>
            <p:spPr bwMode="auto">
              <a:xfrm>
                <a:off x="4712" y="3828"/>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81" name="Freeform 57"/>
              <p:cNvSpPr>
                <a:spLocks/>
              </p:cNvSpPr>
              <p:nvPr/>
            </p:nvSpPr>
            <p:spPr bwMode="auto">
              <a:xfrm>
                <a:off x="4878" y="3814"/>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82" name="Freeform 58"/>
              <p:cNvSpPr>
                <a:spLocks/>
              </p:cNvSpPr>
              <p:nvPr/>
            </p:nvSpPr>
            <p:spPr bwMode="auto">
              <a:xfrm>
                <a:off x="5070" y="3876"/>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83" name="Freeform 59"/>
              <p:cNvSpPr>
                <a:spLocks/>
              </p:cNvSpPr>
              <p:nvPr/>
            </p:nvSpPr>
            <p:spPr bwMode="auto">
              <a:xfrm>
                <a:off x="5052" y="3839"/>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84" name="Freeform 60"/>
              <p:cNvSpPr>
                <a:spLocks/>
              </p:cNvSpPr>
              <p:nvPr/>
            </p:nvSpPr>
            <p:spPr bwMode="auto">
              <a:xfrm>
                <a:off x="4971" y="3785"/>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85" name="Freeform 61"/>
              <p:cNvSpPr>
                <a:spLocks/>
              </p:cNvSpPr>
              <p:nvPr/>
            </p:nvSpPr>
            <p:spPr bwMode="auto">
              <a:xfrm>
                <a:off x="4601" y="3821"/>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86" name="Freeform 62"/>
              <p:cNvSpPr>
                <a:spLocks/>
              </p:cNvSpPr>
              <p:nvPr/>
            </p:nvSpPr>
            <p:spPr bwMode="auto">
              <a:xfrm>
                <a:off x="4727" y="3846"/>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87" name="Freeform 63"/>
              <p:cNvSpPr>
                <a:spLocks/>
              </p:cNvSpPr>
              <p:nvPr/>
            </p:nvSpPr>
            <p:spPr bwMode="auto">
              <a:xfrm>
                <a:off x="4886" y="3833"/>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88" name="Freeform 64"/>
              <p:cNvSpPr>
                <a:spLocks/>
              </p:cNvSpPr>
              <p:nvPr/>
            </p:nvSpPr>
            <p:spPr bwMode="auto">
              <a:xfrm>
                <a:off x="4994" y="3786"/>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89" name="Freeform 65"/>
              <p:cNvSpPr>
                <a:spLocks/>
              </p:cNvSpPr>
              <p:nvPr/>
            </p:nvSpPr>
            <p:spPr bwMode="auto">
              <a:xfrm>
                <a:off x="4588" y="3789"/>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0" name="Freeform 66"/>
              <p:cNvSpPr>
                <a:spLocks/>
              </p:cNvSpPr>
              <p:nvPr/>
            </p:nvSpPr>
            <p:spPr bwMode="auto">
              <a:xfrm>
                <a:off x="4680" y="3738"/>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1" name="Freeform 67"/>
              <p:cNvSpPr>
                <a:spLocks/>
              </p:cNvSpPr>
              <p:nvPr/>
            </p:nvSpPr>
            <p:spPr bwMode="auto">
              <a:xfrm>
                <a:off x="4655" y="3853"/>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2" name="Freeform 68"/>
              <p:cNvSpPr>
                <a:spLocks/>
              </p:cNvSpPr>
              <p:nvPr/>
            </p:nvSpPr>
            <p:spPr bwMode="auto">
              <a:xfrm>
                <a:off x="4676" y="3852"/>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3" name="Freeform 69"/>
              <p:cNvSpPr>
                <a:spLocks/>
              </p:cNvSpPr>
              <p:nvPr/>
            </p:nvSpPr>
            <p:spPr bwMode="auto">
              <a:xfrm>
                <a:off x="4636" y="3818"/>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4" name="Freeform 70"/>
              <p:cNvSpPr>
                <a:spLocks/>
              </p:cNvSpPr>
              <p:nvPr/>
            </p:nvSpPr>
            <p:spPr bwMode="auto">
              <a:xfrm>
                <a:off x="4645" y="3836"/>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5" name="Freeform 71"/>
              <p:cNvSpPr>
                <a:spLocks/>
              </p:cNvSpPr>
              <p:nvPr/>
            </p:nvSpPr>
            <p:spPr bwMode="auto">
              <a:xfrm>
                <a:off x="4653" y="3943"/>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6" name="Freeform 72"/>
              <p:cNvSpPr>
                <a:spLocks/>
              </p:cNvSpPr>
              <p:nvPr/>
            </p:nvSpPr>
            <p:spPr bwMode="auto">
              <a:xfrm>
                <a:off x="4689" y="3896"/>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7" name="Freeform 73"/>
              <p:cNvSpPr>
                <a:spLocks/>
              </p:cNvSpPr>
              <p:nvPr/>
            </p:nvSpPr>
            <p:spPr bwMode="auto">
              <a:xfrm>
                <a:off x="4693" y="3896"/>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8" name="Freeform 74"/>
              <p:cNvSpPr>
                <a:spLocks/>
              </p:cNvSpPr>
              <p:nvPr/>
            </p:nvSpPr>
            <p:spPr bwMode="auto">
              <a:xfrm>
                <a:off x="4728" y="3782"/>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9" name="Freeform 75"/>
              <p:cNvSpPr>
                <a:spLocks/>
              </p:cNvSpPr>
              <p:nvPr/>
            </p:nvSpPr>
            <p:spPr bwMode="auto">
              <a:xfrm>
                <a:off x="4897" y="3763"/>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0" name="Freeform 76"/>
              <p:cNvSpPr>
                <a:spLocks/>
              </p:cNvSpPr>
              <p:nvPr/>
            </p:nvSpPr>
            <p:spPr bwMode="auto">
              <a:xfrm>
                <a:off x="4778" y="3760"/>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1" name="Freeform 77"/>
              <p:cNvSpPr>
                <a:spLocks/>
              </p:cNvSpPr>
              <p:nvPr/>
            </p:nvSpPr>
            <p:spPr bwMode="auto">
              <a:xfrm>
                <a:off x="4743" y="3764"/>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2" name="Freeform 78"/>
              <p:cNvSpPr>
                <a:spLocks/>
              </p:cNvSpPr>
              <p:nvPr/>
            </p:nvSpPr>
            <p:spPr bwMode="auto">
              <a:xfrm>
                <a:off x="4751" y="3764"/>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3" name="Freeform 79"/>
              <p:cNvSpPr>
                <a:spLocks/>
              </p:cNvSpPr>
              <p:nvPr/>
            </p:nvSpPr>
            <p:spPr bwMode="auto">
              <a:xfrm>
                <a:off x="4959" y="3785"/>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4" name="Freeform 80"/>
              <p:cNvSpPr>
                <a:spLocks/>
              </p:cNvSpPr>
              <p:nvPr/>
            </p:nvSpPr>
            <p:spPr bwMode="auto">
              <a:xfrm>
                <a:off x="4956" y="3818"/>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5" name="Freeform 81"/>
              <p:cNvSpPr>
                <a:spLocks/>
              </p:cNvSpPr>
              <p:nvPr/>
            </p:nvSpPr>
            <p:spPr bwMode="auto">
              <a:xfrm>
                <a:off x="4969" y="3838"/>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6" name="Freeform 82"/>
              <p:cNvSpPr>
                <a:spLocks/>
              </p:cNvSpPr>
              <p:nvPr/>
            </p:nvSpPr>
            <p:spPr bwMode="auto">
              <a:xfrm>
                <a:off x="4973" y="3942"/>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7" name="Freeform 83"/>
              <p:cNvSpPr>
                <a:spLocks/>
              </p:cNvSpPr>
              <p:nvPr/>
            </p:nvSpPr>
            <p:spPr bwMode="auto">
              <a:xfrm>
                <a:off x="4981" y="3857"/>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8" name="Freeform 84"/>
              <p:cNvSpPr>
                <a:spLocks/>
              </p:cNvSpPr>
              <p:nvPr/>
            </p:nvSpPr>
            <p:spPr bwMode="auto">
              <a:xfrm>
                <a:off x="5022" y="3860"/>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9" name="Freeform 85"/>
              <p:cNvSpPr>
                <a:spLocks/>
              </p:cNvSpPr>
              <p:nvPr/>
            </p:nvSpPr>
            <p:spPr bwMode="auto">
              <a:xfrm>
                <a:off x="5012" y="3902"/>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0" name="Freeform 86"/>
              <p:cNvSpPr>
                <a:spLocks/>
              </p:cNvSpPr>
              <p:nvPr/>
            </p:nvSpPr>
            <p:spPr bwMode="auto">
              <a:xfrm>
                <a:off x="5017" y="3902"/>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1" name="Freeform 87"/>
              <p:cNvSpPr>
                <a:spLocks/>
              </p:cNvSpPr>
              <p:nvPr/>
            </p:nvSpPr>
            <p:spPr bwMode="auto">
              <a:xfrm>
                <a:off x="5001" y="3914"/>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2" name="Freeform 88"/>
              <p:cNvSpPr>
                <a:spLocks/>
              </p:cNvSpPr>
              <p:nvPr/>
            </p:nvSpPr>
            <p:spPr bwMode="auto">
              <a:xfrm>
                <a:off x="5025" y="3916"/>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3" name="Freeform 89"/>
              <p:cNvSpPr>
                <a:spLocks/>
              </p:cNvSpPr>
              <p:nvPr/>
            </p:nvSpPr>
            <p:spPr bwMode="auto">
              <a:xfrm>
                <a:off x="4612" y="3967"/>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4" name="Freeform 90"/>
              <p:cNvSpPr>
                <a:spLocks/>
              </p:cNvSpPr>
              <p:nvPr/>
            </p:nvSpPr>
            <p:spPr bwMode="auto">
              <a:xfrm>
                <a:off x="5091" y="3862"/>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5" name="Freeform 91"/>
              <p:cNvSpPr>
                <a:spLocks/>
              </p:cNvSpPr>
              <p:nvPr/>
            </p:nvSpPr>
            <p:spPr bwMode="auto">
              <a:xfrm>
                <a:off x="5075" y="3946"/>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6" name="Freeform 92"/>
              <p:cNvSpPr>
                <a:spLocks/>
              </p:cNvSpPr>
              <p:nvPr/>
            </p:nvSpPr>
            <p:spPr bwMode="auto">
              <a:xfrm>
                <a:off x="5185" y="3872"/>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7" name="Freeform 93"/>
              <p:cNvSpPr>
                <a:spLocks/>
              </p:cNvSpPr>
              <p:nvPr/>
            </p:nvSpPr>
            <p:spPr bwMode="auto">
              <a:xfrm>
                <a:off x="5141" y="3873"/>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8" name="Freeform 94"/>
              <p:cNvSpPr>
                <a:spLocks/>
              </p:cNvSpPr>
              <p:nvPr/>
            </p:nvSpPr>
            <p:spPr bwMode="auto">
              <a:xfrm>
                <a:off x="5140" y="3891"/>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9" name="Freeform 95"/>
              <p:cNvSpPr>
                <a:spLocks/>
              </p:cNvSpPr>
              <p:nvPr/>
            </p:nvSpPr>
            <p:spPr bwMode="auto">
              <a:xfrm>
                <a:off x="5070" y="3810"/>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0" name="Freeform 96"/>
              <p:cNvSpPr>
                <a:spLocks/>
              </p:cNvSpPr>
              <p:nvPr/>
            </p:nvSpPr>
            <p:spPr bwMode="auto">
              <a:xfrm>
                <a:off x="5049" y="3846"/>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1" name="Freeform 97"/>
              <p:cNvSpPr>
                <a:spLocks/>
              </p:cNvSpPr>
              <p:nvPr/>
            </p:nvSpPr>
            <p:spPr bwMode="auto">
              <a:xfrm>
                <a:off x="4713" y="3791"/>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2" name="Freeform 98"/>
              <p:cNvSpPr>
                <a:spLocks/>
              </p:cNvSpPr>
              <p:nvPr/>
            </p:nvSpPr>
            <p:spPr bwMode="auto">
              <a:xfrm>
                <a:off x="4840" y="3796"/>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3" name="Freeform 99"/>
              <p:cNvSpPr>
                <a:spLocks/>
              </p:cNvSpPr>
              <p:nvPr/>
            </p:nvSpPr>
            <p:spPr bwMode="auto">
              <a:xfrm>
                <a:off x="4740" y="3946"/>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4" name="Freeform 100"/>
              <p:cNvSpPr>
                <a:spLocks/>
              </p:cNvSpPr>
              <p:nvPr/>
            </p:nvSpPr>
            <p:spPr bwMode="auto">
              <a:xfrm>
                <a:off x="4735" y="3914"/>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5" name="Freeform 101"/>
              <p:cNvSpPr>
                <a:spLocks/>
              </p:cNvSpPr>
              <p:nvPr/>
            </p:nvSpPr>
            <p:spPr bwMode="auto">
              <a:xfrm>
                <a:off x="4743" y="3923"/>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6" name="Freeform 102"/>
              <p:cNvSpPr>
                <a:spLocks/>
              </p:cNvSpPr>
              <p:nvPr/>
            </p:nvSpPr>
            <p:spPr bwMode="auto">
              <a:xfrm>
                <a:off x="4755" y="3921"/>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7" name="Freeform 103"/>
              <p:cNvSpPr>
                <a:spLocks/>
              </p:cNvSpPr>
              <p:nvPr/>
            </p:nvSpPr>
            <p:spPr bwMode="auto">
              <a:xfrm>
                <a:off x="4755" y="3933"/>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8" name="Freeform 104"/>
              <p:cNvSpPr>
                <a:spLocks/>
              </p:cNvSpPr>
              <p:nvPr/>
            </p:nvSpPr>
            <p:spPr bwMode="auto">
              <a:xfrm>
                <a:off x="4793" y="3739"/>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9" name="Freeform 105"/>
              <p:cNvSpPr>
                <a:spLocks/>
              </p:cNvSpPr>
              <p:nvPr/>
            </p:nvSpPr>
            <p:spPr bwMode="auto">
              <a:xfrm>
                <a:off x="4772" y="3953"/>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77939" name="Group 115"/>
            <p:cNvGrpSpPr>
              <a:grpSpLocks/>
            </p:cNvGrpSpPr>
            <p:nvPr/>
          </p:nvGrpSpPr>
          <p:grpSpPr bwMode="auto">
            <a:xfrm>
              <a:off x="4614" y="3629"/>
              <a:ext cx="62" cy="162"/>
              <a:chOff x="4614" y="3629"/>
              <a:chExt cx="62" cy="162"/>
            </a:xfrm>
          </p:grpSpPr>
          <p:sp>
            <p:nvSpPr>
              <p:cNvPr id="77931" name="Line 107"/>
              <p:cNvSpPr>
                <a:spLocks noChangeShapeType="1"/>
              </p:cNvSpPr>
              <p:nvPr/>
            </p:nvSpPr>
            <p:spPr bwMode="auto">
              <a:xfrm flipV="1">
                <a:off x="4646" y="3676"/>
                <a:ext cx="0" cy="115"/>
              </a:xfrm>
              <a:prstGeom prst="line">
                <a:avLst/>
              </a:prstGeom>
              <a:noFill/>
              <a:ln w="12700">
                <a:solidFill>
                  <a:schemeClr val="bg2"/>
                </a:solidFill>
                <a:round/>
                <a:headEnd/>
                <a:tailEnd/>
              </a:ln>
              <a:effectLst/>
            </p:spPr>
            <p:txBody>
              <a:bodyPr/>
              <a:lstStyle/>
              <a:p>
                <a:endParaRPr lang="en-US"/>
              </a:p>
            </p:txBody>
          </p:sp>
          <p:grpSp>
            <p:nvGrpSpPr>
              <p:cNvPr id="77938" name="Group 114"/>
              <p:cNvGrpSpPr>
                <a:grpSpLocks/>
              </p:cNvGrpSpPr>
              <p:nvPr/>
            </p:nvGrpSpPr>
            <p:grpSpPr bwMode="auto">
              <a:xfrm>
                <a:off x="4614" y="3629"/>
                <a:ext cx="62" cy="85"/>
                <a:chOff x="4614" y="3629"/>
                <a:chExt cx="62" cy="85"/>
              </a:xfrm>
            </p:grpSpPr>
            <p:sp>
              <p:nvSpPr>
                <p:cNvPr id="77932" name="Line 108"/>
                <p:cNvSpPr>
                  <a:spLocks noChangeShapeType="1"/>
                </p:cNvSpPr>
                <p:nvPr/>
              </p:nvSpPr>
              <p:spPr bwMode="auto">
                <a:xfrm flipH="1">
                  <a:off x="4618" y="3676"/>
                  <a:ext cx="23" cy="20"/>
                </a:xfrm>
                <a:prstGeom prst="line">
                  <a:avLst/>
                </a:prstGeom>
                <a:noFill/>
                <a:ln w="12700">
                  <a:solidFill>
                    <a:schemeClr val="accent2"/>
                  </a:solidFill>
                  <a:round/>
                  <a:headEnd/>
                  <a:tailEnd/>
                </a:ln>
                <a:effectLst/>
              </p:spPr>
              <p:txBody>
                <a:bodyPr/>
                <a:lstStyle/>
                <a:p>
                  <a:endParaRPr lang="en-US"/>
                </a:p>
              </p:txBody>
            </p:sp>
            <p:sp>
              <p:nvSpPr>
                <p:cNvPr id="77933" name="Line 109"/>
                <p:cNvSpPr>
                  <a:spLocks noChangeShapeType="1"/>
                </p:cNvSpPr>
                <p:nvPr/>
              </p:nvSpPr>
              <p:spPr bwMode="auto">
                <a:xfrm flipH="1">
                  <a:off x="4651" y="3650"/>
                  <a:ext cx="22" cy="21"/>
                </a:xfrm>
                <a:prstGeom prst="line">
                  <a:avLst/>
                </a:prstGeom>
                <a:noFill/>
                <a:ln w="12700">
                  <a:solidFill>
                    <a:schemeClr val="accent2"/>
                  </a:solidFill>
                  <a:round/>
                  <a:headEnd/>
                  <a:tailEnd/>
                </a:ln>
                <a:effectLst/>
              </p:spPr>
              <p:txBody>
                <a:bodyPr/>
                <a:lstStyle/>
                <a:p>
                  <a:endParaRPr lang="en-US"/>
                </a:p>
              </p:txBody>
            </p:sp>
            <p:sp>
              <p:nvSpPr>
                <p:cNvPr id="77934" name="Line 110"/>
                <p:cNvSpPr>
                  <a:spLocks noChangeShapeType="1"/>
                </p:cNvSpPr>
                <p:nvPr/>
              </p:nvSpPr>
              <p:spPr bwMode="auto">
                <a:xfrm flipH="1" flipV="1">
                  <a:off x="4651" y="3680"/>
                  <a:ext cx="11" cy="34"/>
                </a:xfrm>
                <a:prstGeom prst="line">
                  <a:avLst/>
                </a:prstGeom>
                <a:noFill/>
                <a:ln w="12700">
                  <a:solidFill>
                    <a:schemeClr val="accent2"/>
                  </a:solidFill>
                  <a:round/>
                  <a:headEnd/>
                  <a:tailEnd/>
                </a:ln>
                <a:effectLst/>
              </p:spPr>
              <p:txBody>
                <a:bodyPr/>
                <a:lstStyle/>
                <a:p>
                  <a:endParaRPr lang="en-US"/>
                </a:p>
              </p:txBody>
            </p:sp>
            <p:sp>
              <p:nvSpPr>
                <p:cNvPr id="77935" name="Line 111"/>
                <p:cNvSpPr>
                  <a:spLocks noChangeShapeType="1"/>
                </p:cNvSpPr>
                <p:nvPr/>
              </p:nvSpPr>
              <p:spPr bwMode="auto">
                <a:xfrm flipH="1" flipV="1">
                  <a:off x="4655" y="3676"/>
                  <a:ext cx="21" cy="6"/>
                </a:xfrm>
                <a:prstGeom prst="line">
                  <a:avLst/>
                </a:prstGeom>
                <a:noFill/>
                <a:ln w="12700">
                  <a:solidFill>
                    <a:schemeClr val="accent2"/>
                  </a:solidFill>
                  <a:round/>
                  <a:headEnd/>
                  <a:tailEnd/>
                </a:ln>
                <a:effectLst/>
              </p:spPr>
              <p:txBody>
                <a:bodyPr/>
                <a:lstStyle/>
                <a:p>
                  <a:endParaRPr lang="en-US"/>
                </a:p>
              </p:txBody>
            </p:sp>
            <p:sp>
              <p:nvSpPr>
                <p:cNvPr id="77936" name="Line 112"/>
                <p:cNvSpPr>
                  <a:spLocks noChangeShapeType="1"/>
                </p:cNvSpPr>
                <p:nvPr/>
              </p:nvSpPr>
              <p:spPr bwMode="auto">
                <a:xfrm flipH="1" flipV="1">
                  <a:off x="4614" y="3655"/>
                  <a:ext cx="24" cy="8"/>
                </a:xfrm>
                <a:prstGeom prst="line">
                  <a:avLst/>
                </a:prstGeom>
                <a:noFill/>
                <a:ln w="12700">
                  <a:solidFill>
                    <a:schemeClr val="accent2"/>
                  </a:solidFill>
                  <a:round/>
                  <a:headEnd/>
                  <a:tailEnd/>
                </a:ln>
                <a:effectLst/>
              </p:spPr>
              <p:txBody>
                <a:bodyPr/>
                <a:lstStyle/>
                <a:p>
                  <a:endParaRPr lang="en-US"/>
                </a:p>
              </p:txBody>
            </p:sp>
            <p:sp>
              <p:nvSpPr>
                <p:cNvPr id="77937" name="Line 113"/>
                <p:cNvSpPr>
                  <a:spLocks noChangeShapeType="1"/>
                </p:cNvSpPr>
                <p:nvPr/>
              </p:nvSpPr>
              <p:spPr bwMode="auto">
                <a:xfrm>
                  <a:off x="4634" y="3629"/>
                  <a:ext cx="10" cy="32"/>
                </a:xfrm>
                <a:prstGeom prst="line">
                  <a:avLst/>
                </a:prstGeom>
                <a:noFill/>
                <a:ln w="12700">
                  <a:solidFill>
                    <a:schemeClr val="accent2"/>
                  </a:solidFill>
                  <a:round/>
                  <a:headEnd/>
                  <a:tailEnd/>
                </a:ln>
                <a:effectLst/>
              </p:spPr>
              <p:txBody>
                <a:bodyPr/>
                <a:lstStyle/>
                <a:p>
                  <a:endParaRPr lang="en-US"/>
                </a:p>
              </p:txBody>
            </p:sp>
          </p:grpSp>
        </p:grpSp>
        <p:sp>
          <p:nvSpPr>
            <p:cNvPr id="77940" name="Freeform 116"/>
            <p:cNvSpPr>
              <a:spLocks/>
            </p:cNvSpPr>
            <p:nvPr/>
          </p:nvSpPr>
          <p:spPr bwMode="auto">
            <a:xfrm>
              <a:off x="4766" y="3831"/>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77942" name="Line 118"/>
          <p:cNvSpPr>
            <a:spLocks noChangeShapeType="1"/>
          </p:cNvSpPr>
          <p:nvPr/>
        </p:nvSpPr>
        <p:spPr bwMode="auto">
          <a:xfrm flipV="1">
            <a:off x="2011363" y="6142038"/>
            <a:ext cx="5151437"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7943" name="Rectangle 119"/>
          <p:cNvSpPr>
            <a:spLocks noChangeArrowheads="1"/>
          </p:cNvSpPr>
          <p:nvPr/>
        </p:nvSpPr>
        <p:spPr bwMode="auto">
          <a:xfrm>
            <a:off x="4541838" y="5792788"/>
            <a:ext cx="8921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99 ft.</a:t>
            </a:r>
          </a:p>
        </p:txBody>
      </p:sp>
      <p:sp>
        <p:nvSpPr>
          <p:cNvPr id="77944" name="Line 120"/>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p>
          <a:p>
            <a:r>
              <a:rPr lang="en-US" altLang="zh-CN" b="1">
                <a:solidFill>
                  <a:srgbClr val="000000"/>
                </a:solidFill>
                <a:latin typeface="Arial" charset="0"/>
                <a:ea typeface="宋体" pitchFamily="2" charset="-122"/>
              </a:rPr>
              <a:t>ricochet(moving_car);</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moving_car.move( );</a:t>
            </a:r>
          </a:p>
        </p:txBody>
      </p:sp>
      <p:sp>
        <p:nvSpPr>
          <p:cNvPr id="79875"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79876"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79877"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79878"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79879"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9880"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chemeClr val="hlink"/>
                </a:solidFill>
                <a:latin typeface="Monotype Corsiva" pitchFamily="66" charset="0"/>
                <a:ea typeface="宋体" pitchFamily="2" charset="-122"/>
              </a:rPr>
              <a:t>What is the last step that's needed to return to our original   location ?</a:t>
            </a:r>
          </a:p>
        </p:txBody>
      </p:sp>
      <p:pic>
        <p:nvPicPr>
          <p:cNvPr id="79881"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79989" name="Group 117"/>
          <p:cNvGrpSpPr>
            <a:grpSpLocks/>
          </p:cNvGrpSpPr>
          <p:nvPr/>
        </p:nvGrpSpPr>
        <p:grpSpPr bwMode="auto">
          <a:xfrm>
            <a:off x="7496175" y="5730875"/>
            <a:ext cx="981075" cy="582613"/>
            <a:chOff x="4722" y="3610"/>
            <a:chExt cx="618" cy="367"/>
          </a:xfrm>
        </p:grpSpPr>
        <p:grpSp>
          <p:nvGrpSpPr>
            <p:cNvPr id="79978" name="Group 106"/>
            <p:cNvGrpSpPr>
              <a:grpSpLocks/>
            </p:cNvGrpSpPr>
            <p:nvPr/>
          </p:nvGrpSpPr>
          <p:grpSpPr bwMode="auto">
            <a:xfrm>
              <a:off x="4722" y="3719"/>
              <a:ext cx="618" cy="258"/>
              <a:chOff x="4722" y="3719"/>
              <a:chExt cx="618" cy="258"/>
            </a:xfrm>
          </p:grpSpPr>
          <p:sp>
            <p:nvSpPr>
              <p:cNvPr id="79882" name="Freeform 10"/>
              <p:cNvSpPr>
                <a:spLocks/>
              </p:cNvSpPr>
              <p:nvPr/>
            </p:nvSpPr>
            <p:spPr bwMode="auto">
              <a:xfrm>
                <a:off x="4862" y="3726"/>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883" name="Freeform 11"/>
              <p:cNvSpPr>
                <a:spLocks/>
              </p:cNvSpPr>
              <p:nvPr/>
            </p:nvSpPr>
            <p:spPr bwMode="auto">
              <a:xfrm>
                <a:off x="4723" y="3724"/>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79884" name="Freeform 12"/>
              <p:cNvSpPr>
                <a:spLocks/>
              </p:cNvSpPr>
              <p:nvPr/>
            </p:nvSpPr>
            <p:spPr bwMode="auto">
              <a:xfrm>
                <a:off x="4866" y="3894"/>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885" name="Freeform 13"/>
              <p:cNvSpPr>
                <a:spLocks/>
              </p:cNvSpPr>
              <p:nvPr/>
            </p:nvSpPr>
            <p:spPr bwMode="auto">
              <a:xfrm>
                <a:off x="4877" y="3902"/>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886" name="Freeform 14"/>
              <p:cNvSpPr>
                <a:spLocks/>
              </p:cNvSpPr>
              <p:nvPr/>
            </p:nvSpPr>
            <p:spPr bwMode="auto">
              <a:xfrm>
                <a:off x="4896" y="3907"/>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887" name="Freeform 15"/>
              <p:cNvSpPr>
                <a:spLocks/>
              </p:cNvSpPr>
              <p:nvPr/>
            </p:nvSpPr>
            <p:spPr bwMode="auto">
              <a:xfrm>
                <a:off x="4883" y="3918"/>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888" name="Freeform 16"/>
              <p:cNvSpPr>
                <a:spLocks/>
              </p:cNvSpPr>
              <p:nvPr/>
            </p:nvSpPr>
            <p:spPr bwMode="auto">
              <a:xfrm>
                <a:off x="4782" y="3825"/>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889" name="Freeform 17"/>
              <p:cNvSpPr>
                <a:spLocks/>
              </p:cNvSpPr>
              <p:nvPr/>
            </p:nvSpPr>
            <p:spPr bwMode="auto">
              <a:xfrm>
                <a:off x="4788" y="3831"/>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890" name="Freeform 18"/>
              <p:cNvSpPr>
                <a:spLocks/>
              </p:cNvSpPr>
              <p:nvPr/>
            </p:nvSpPr>
            <p:spPr bwMode="auto">
              <a:xfrm>
                <a:off x="4816" y="3865"/>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891" name="Freeform 19"/>
              <p:cNvSpPr>
                <a:spLocks/>
              </p:cNvSpPr>
              <p:nvPr/>
            </p:nvSpPr>
            <p:spPr bwMode="auto">
              <a:xfrm>
                <a:off x="4810" y="3841"/>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892" name="Freeform 20"/>
              <p:cNvSpPr>
                <a:spLocks/>
              </p:cNvSpPr>
              <p:nvPr/>
            </p:nvSpPr>
            <p:spPr bwMode="auto">
              <a:xfrm>
                <a:off x="4838" y="3872"/>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893" name="Freeform 21"/>
              <p:cNvSpPr>
                <a:spLocks/>
              </p:cNvSpPr>
              <p:nvPr/>
            </p:nvSpPr>
            <p:spPr bwMode="auto">
              <a:xfrm>
                <a:off x="4812" y="3894"/>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894" name="Freeform 22"/>
              <p:cNvSpPr>
                <a:spLocks/>
              </p:cNvSpPr>
              <p:nvPr/>
            </p:nvSpPr>
            <p:spPr bwMode="auto">
              <a:xfrm>
                <a:off x="4778" y="3807"/>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895" name="Freeform 23"/>
              <p:cNvSpPr>
                <a:spLocks/>
              </p:cNvSpPr>
              <p:nvPr/>
            </p:nvSpPr>
            <p:spPr bwMode="auto">
              <a:xfrm>
                <a:off x="5108" y="3830"/>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896" name="Freeform 24"/>
              <p:cNvSpPr>
                <a:spLocks/>
              </p:cNvSpPr>
              <p:nvPr/>
            </p:nvSpPr>
            <p:spPr bwMode="auto">
              <a:xfrm>
                <a:off x="5114" y="3835"/>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897" name="Freeform 25"/>
              <p:cNvSpPr>
                <a:spLocks/>
              </p:cNvSpPr>
              <p:nvPr/>
            </p:nvSpPr>
            <p:spPr bwMode="auto">
              <a:xfrm>
                <a:off x="5098" y="3805"/>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898" name="Freeform 26"/>
              <p:cNvSpPr>
                <a:spLocks/>
              </p:cNvSpPr>
              <p:nvPr/>
            </p:nvSpPr>
            <p:spPr bwMode="auto">
              <a:xfrm>
                <a:off x="5123" y="3846"/>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899" name="Freeform 27"/>
              <p:cNvSpPr>
                <a:spLocks/>
              </p:cNvSpPr>
              <p:nvPr/>
            </p:nvSpPr>
            <p:spPr bwMode="auto">
              <a:xfrm>
                <a:off x="5141" y="3866"/>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00" name="Freeform 28"/>
              <p:cNvSpPr>
                <a:spLocks/>
              </p:cNvSpPr>
              <p:nvPr/>
            </p:nvSpPr>
            <p:spPr bwMode="auto">
              <a:xfrm>
                <a:off x="5144" y="3844"/>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901" name="Freeform 29"/>
              <p:cNvSpPr>
                <a:spLocks/>
              </p:cNvSpPr>
              <p:nvPr/>
            </p:nvSpPr>
            <p:spPr bwMode="auto">
              <a:xfrm>
                <a:off x="5159" y="3893"/>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902" name="Freeform 30"/>
              <p:cNvSpPr>
                <a:spLocks/>
              </p:cNvSpPr>
              <p:nvPr/>
            </p:nvSpPr>
            <p:spPr bwMode="auto">
              <a:xfrm>
                <a:off x="5122" y="3888"/>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903" name="Freeform 31"/>
              <p:cNvSpPr>
                <a:spLocks/>
              </p:cNvSpPr>
              <p:nvPr/>
            </p:nvSpPr>
            <p:spPr bwMode="auto">
              <a:xfrm>
                <a:off x="4816" y="3733"/>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04" name="Freeform 32"/>
              <p:cNvSpPr>
                <a:spLocks/>
              </p:cNvSpPr>
              <p:nvPr/>
            </p:nvSpPr>
            <p:spPr bwMode="auto">
              <a:xfrm>
                <a:off x="4948" y="3772"/>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05" name="Freeform 33"/>
              <p:cNvSpPr>
                <a:spLocks/>
              </p:cNvSpPr>
              <p:nvPr/>
            </p:nvSpPr>
            <p:spPr bwMode="auto">
              <a:xfrm>
                <a:off x="5309" y="3853"/>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06" name="Freeform 34"/>
              <p:cNvSpPr>
                <a:spLocks/>
              </p:cNvSpPr>
              <p:nvPr/>
            </p:nvSpPr>
            <p:spPr bwMode="auto">
              <a:xfrm>
                <a:off x="5305" y="3883"/>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07" name="Freeform 35"/>
              <p:cNvSpPr>
                <a:spLocks/>
              </p:cNvSpPr>
              <p:nvPr/>
            </p:nvSpPr>
            <p:spPr bwMode="auto">
              <a:xfrm>
                <a:off x="5323" y="3881"/>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08" name="Freeform 36"/>
              <p:cNvSpPr>
                <a:spLocks/>
              </p:cNvSpPr>
              <p:nvPr/>
            </p:nvSpPr>
            <p:spPr bwMode="auto">
              <a:xfrm>
                <a:off x="5328" y="3853"/>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09" name="Freeform 37"/>
              <p:cNvSpPr>
                <a:spLocks/>
              </p:cNvSpPr>
              <p:nvPr/>
            </p:nvSpPr>
            <p:spPr bwMode="auto">
              <a:xfrm>
                <a:off x="5206" y="3897"/>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10" name="Freeform 38"/>
              <p:cNvSpPr>
                <a:spLocks/>
              </p:cNvSpPr>
              <p:nvPr/>
            </p:nvSpPr>
            <p:spPr bwMode="auto">
              <a:xfrm>
                <a:off x="5224" y="3848"/>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79911" name="Freeform 39"/>
              <p:cNvSpPr>
                <a:spLocks/>
              </p:cNvSpPr>
              <p:nvPr/>
            </p:nvSpPr>
            <p:spPr bwMode="auto">
              <a:xfrm>
                <a:off x="5236" y="3856"/>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12" name="Freeform 40"/>
              <p:cNvSpPr>
                <a:spLocks/>
              </p:cNvSpPr>
              <p:nvPr/>
            </p:nvSpPr>
            <p:spPr bwMode="auto">
              <a:xfrm>
                <a:off x="5205" y="3797"/>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13" name="Freeform 41"/>
              <p:cNvSpPr>
                <a:spLocks/>
              </p:cNvSpPr>
              <p:nvPr/>
            </p:nvSpPr>
            <p:spPr bwMode="auto">
              <a:xfrm>
                <a:off x="5204" y="3796"/>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914" name="Freeform 42"/>
              <p:cNvSpPr>
                <a:spLocks/>
              </p:cNvSpPr>
              <p:nvPr/>
            </p:nvSpPr>
            <p:spPr bwMode="auto">
              <a:xfrm>
                <a:off x="4729" y="3803"/>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15" name="Freeform 43"/>
              <p:cNvSpPr>
                <a:spLocks/>
              </p:cNvSpPr>
              <p:nvPr/>
            </p:nvSpPr>
            <p:spPr bwMode="auto">
              <a:xfrm>
                <a:off x="4887" y="3745"/>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916" name="Freeform 44"/>
              <p:cNvSpPr>
                <a:spLocks/>
              </p:cNvSpPr>
              <p:nvPr/>
            </p:nvSpPr>
            <p:spPr bwMode="auto">
              <a:xfrm>
                <a:off x="4929" y="3722"/>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917" name="Freeform 45"/>
              <p:cNvSpPr>
                <a:spLocks/>
              </p:cNvSpPr>
              <p:nvPr/>
            </p:nvSpPr>
            <p:spPr bwMode="auto">
              <a:xfrm>
                <a:off x="4987" y="3726"/>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918" name="Freeform 46"/>
              <p:cNvSpPr>
                <a:spLocks/>
              </p:cNvSpPr>
              <p:nvPr/>
            </p:nvSpPr>
            <p:spPr bwMode="auto">
              <a:xfrm>
                <a:off x="5014" y="3731"/>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19" name="Freeform 47"/>
              <p:cNvSpPr>
                <a:spLocks/>
              </p:cNvSpPr>
              <p:nvPr/>
            </p:nvSpPr>
            <p:spPr bwMode="auto">
              <a:xfrm>
                <a:off x="4935" y="3756"/>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20" name="Freeform 48"/>
              <p:cNvSpPr>
                <a:spLocks/>
              </p:cNvSpPr>
              <p:nvPr/>
            </p:nvSpPr>
            <p:spPr bwMode="auto">
              <a:xfrm>
                <a:off x="4729" y="3817"/>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21" name="Freeform 49"/>
              <p:cNvSpPr>
                <a:spLocks/>
              </p:cNvSpPr>
              <p:nvPr/>
            </p:nvSpPr>
            <p:spPr bwMode="auto">
              <a:xfrm>
                <a:off x="4723" y="3866"/>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22" name="Freeform 50"/>
              <p:cNvSpPr>
                <a:spLocks/>
              </p:cNvSpPr>
              <p:nvPr/>
            </p:nvSpPr>
            <p:spPr bwMode="auto">
              <a:xfrm>
                <a:off x="4855" y="3826"/>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23" name="Freeform 51"/>
              <p:cNvSpPr>
                <a:spLocks/>
              </p:cNvSpPr>
              <p:nvPr/>
            </p:nvSpPr>
            <p:spPr bwMode="auto">
              <a:xfrm>
                <a:off x="4870" y="3908"/>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24" name="Freeform 52"/>
              <p:cNvSpPr>
                <a:spLocks/>
              </p:cNvSpPr>
              <p:nvPr/>
            </p:nvSpPr>
            <p:spPr bwMode="auto">
              <a:xfrm>
                <a:off x="4731" y="3770"/>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25" name="Freeform 53"/>
              <p:cNvSpPr>
                <a:spLocks/>
              </p:cNvSpPr>
              <p:nvPr/>
            </p:nvSpPr>
            <p:spPr bwMode="auto">
              <a:xfrm>
                <a:off x="4724" y="3853"/>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26" name="Freeform 54"/>
              <p:cNvSpPr>
                <a:spLocks/>
              </p:cNvSpPr>
              <p:nvPr/>
            </p:nvSpPr>
            <p:spPr bwMode="auto">
              <a:xfrm>
                <a:off x="4729" y="3824"/>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27" name="Freeform 55"/>
              <p:cNvSpPr>
                <a:spLocks/>
              </p:cNvSpPr>
              <p:nvPr/>
            </p:nvSpPr>
            <p:spPr bwMode="auto">
              <a:xfrm>
                <a:off x="4838" y="3723"/>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28" name="Freeform 56"/>
              <p:cNvSpPr>
                <a:spLocks/>
              </p:cNvSpPr>
              <p:nvPr/>
            </p:nvSpPr>
            <p:spPr bwMode="auto">
              <a:xfrm>
                <a:off x="4846" y="3809"/>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29" name="Freeform 57"/>
              <p:cNvSpPr>
                <a:spLocks/>
              </p:cNvSpPr>
              <p:nvPr/>
            </p:nvSpPr>
            <p:spPr bwMode="auto">
              <a:xfrm>
                <a:off x="5012" y="3795"/>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30" name="Freeform 58"/>
              <p:cNvSpPr>
                <a:spLocks/>
              </p:cNvSpPr>
              <p:nvPr/>
            </p:nvSpPr>
            <p:spPr bwMode="auto">
              <a:xfrm>
                <a:off x="5204" y="3857"/>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31" name="Freeform 59"/>
              <p:cNvSpPr>
                <a:spLocks/>
              </p:cNvSpPr>
              <p:nvPr/>
            </p:nvSpPr>
            <p:spPr bwMode="auto">
              <a:xfrm>
                <a:off x="5186" y="3820"/>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32" name="Freeform 60"/>
              <p:cNvSpPr>
                <a:spLocks/>
              </p:cNvSpPr>
              <p:nvPr/>
            </p:nvSpPr>
            <p:spPr bwMode="auto">
              <a:xfrm>
                <a:off x="5105" y="3766"/>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33" name="Freeform 61"/>
              <p:cNvSpPr>
                <a:spLocks/>
              </p:cNvSpPr>
              <p:nvPr/>
            </p:nvSpPr>
            <p:spPr bwMode="auto">
              <a:xfrm>
                <a:off x="4735" y="3802"/>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34" name="Freeform 62"/>
              <p:cNvSpPr>
                <a:spLocks/>
              </p:cNvSpPr>
              <p:nvPr/>
            </p:nvSpPr>
            <p:spPr bwMode="auto">
              <a:xfrm>
                <a:off x="4861" y="3827"/>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35" name="Freeform 63"/>
              <p:cNvSpPr>
                <a:spLocks/>
              </p:cNvSpPr>
              <p:nvPr/>
            </p:nvSpPr>
            <p:spPr bwMode="auto">
              <a:xfrm>
                <a:off x="5020" y="3814"/>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36" name="Freeform 64"/>
              <p:cNvSpPr>
                <a:spLocks/>
              </p:cNvSpPr>
              <p:nvPr/>
            </p:nvSpPr>
            <p:spPr bwMode="auto">
              <a:xfrm>
                <a:off x="5128" y="3767"/>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37" name="Freeform 65"/>
              <p:cNvSpPr>
                <a:spLocks/>
              </p:cNvSpPr>
              <p:nvPr/>
            </p:nvSpPr>
            <p:spPr bwMode="auto">
              <a:xfrm>
                <a:off x="4722" y="3770"/>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38" name="Freeform 66"/>
              <p:cNvSpPr>
                <a:spLocks/>
              </p:cNvSpPr>
              <p:nvPr/>
            </p:nvSpPr>
            <p:spPr bwMode="auto">
              <a:xfrm>
                <a:off x="4814" y="3719"/>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39" name="Freeform 67"/>
              <p:cNvSpPr>
                <a:spLocks/>
              </p:cNvSpPr>
              <p:nvPr/>
            </p:nvSpPr>
            <p:spPr bwMode="auto">
              <a:xfrm>
                <a:off x="4789" y="3834"/>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0" name="Freeform 68"/>
              <p:cNvSpPr>
                <a:spLocks/>
              </p:cNvSpPr>
              <p:nvPr/>
            </p:nvSpPr>
            <p:spPr bwMode="auto">
              <a:xfrm>
                <a:off x="4810" y="3833"/>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1" name="Freeform 69"/>
              <p:cNvSpPr>
                <a:spLocks/>
              </p:cNvSpPr>
              <p:nvPr/>
            </p:nvSpPr>
            <p:spPr bwMode="auto">
              <a:xfrm>
                <a:off x="4770" y="3799"/>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2" name="Freeform 70"/>
              <p:cNvSpPr>
                <a:spLocks/>
              </p:cNvSpPr>
              <p:nvPr/>
            </p:nvSpPr>
            <p:spPr bwMode="auto">
              <a:xfrm>
                <a:off x="4779" y="3817"/>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3" name="Freeform 71"/>
              <p:cNvSpPr>
                <a:spLocks/>
              </p:cNvSpPr>
              <p:nvPr/>
            </p:nvSpPr>
            <p:spPr bwMode="auto">
              <a:xfrm>
                <a:off x="4787" y="3924"/>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4" name="Freeform 72"/>
              <p:cNvSpPr>
                <a:spLocks/>
              </p:cNvSpPr>
              <p:nvPr/>
            </p:nvSpPr>
            <p:spPr bwMode="auto">
              <a:xfrm>
                <a:off x="4823" y="3877"/>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5" name="Freeform 73"/>
              <p:cNvSpPr>
                <a:spLocks/>
              </p:cNvSpPr>
              <p:nvPr/>
            </p:nvSpPr>
            <p:spPr bwMode="auto">
              <a:xfrm>
                <a:off x="4827" y="3877"/>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6" name="Freeform 74"/>
              <p:cNvSpPr>
                <a:spLocks/>
              </p:cNvSpPr>
              <p:nvPr/>
            </p:nvSpPr>
            <p:spPr bwMode="auto">
              <a:xfrm>
                <a:off x="4862" y="3763"/>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7" name="Freeform 75"/>
              <p:cNvSpPr>
                <a:spLocks/>
              </p:cNvSpPr>
              <p:nvPr/>
            </p:nvSpPr>
            <p:spPr bwMode="auto">
              <a:xfrm>
                <a:off x="5031" y="3744"/>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8" name="Freeform 76"/>
              <p:cNvSpPr>
                <a:spLocks/>
              </p:cNvSpPr>
              <p:nvPr/>
            </p:nvSpPr>
            <p:spPr bwMode="auto">
              <a:xfrm>
                <a:off x="4912" y="3741"/>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9" name="Freeform 77"/>
              <p:cNvSpPr>
                <a:spLocks/>
              </p:cNvSpPr>
              <p:nvPr/>
            </p:nvSpPr>
            <p:spPr bwMode="auto">
              <a:xfrm>
                <a:off x="4877" y="3745"/>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0" name="Freeform 78"/>
              <p:cNvSpPr>
                <a:spLocks/>
              </p:cNvSpPr>
              <p:nvPr/>
            </p:nvSpPr>
            <p:spPr bwMode="auto">
              <a:xfrm>
                <a:off x="4885" y="3745"/>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1" name="Freeform 79"/>
              <p:cNvSpPr>
                <a:spLocks/>
              </p:cNvSpPr>
              <p:nvPr/>
            </p:nvSpPr>
            <p:spPr bwMode="auto">
              <a:xfrm>
                <a:off x="5093" y="3766"/>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2" name="Freeform 80"/>
              <p:cNvSpPr>
                <a:spLocks/>
              </p:cNvSpPr>
              <p:nvPr/>
            </p:nvSpPr>
            <p:spPr bwMode="auto">
              <a:xfrm>
                <a:off x="5090" y="3799"/>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3" name="Freeform 81"/>
              <p:cNvSpPr>
                <a:spLocks/>
              </p:cNvSpPr>
              <p:nvPr/>
            </p:nvSpPr>
            <p:spPr bwMode="auto">
              <a:xfrm>
                <a:off x="5103" y="3819"/>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4" name="Freeform 82"/>
              <p:cNvSpPr>
                <a:spLocks/>
              </p:cNvSpPr>
              <p:nvPr/>
            </p:nvSpPr>
            <p:spPr bwMode="auto">
              <a:xfrm>
                <a:off x="5107" y="3923"/>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5" name="Freeform 83"/>
              <p:cNvSpPr>
                <a:spLocks/>
              </p:cNvSpPr>
              <p:nvPr/>
            </p:nvSpPr>
            <p:spPr bwMode="auto">
              <a:xfrm>
                <a:off x="5115" y="3838"/>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6" name="Freeform 84"/>
              <p:cNvSpPr>
                <a:spLocks/>
              </p:cNvSpPr>
              <p:nvPr/>
            </p:nvSpPr>
            <p:spPr bwMode="auto">
              <a:xfrm>
                <a:off x="5156" y="3841"/>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7" name="Freeform 85"/>
              <p:cNvSpPr>
                <a:spLocks/>
              </p:cNvSpPr>
              <p:nvPr/>
            </p:nvSpPr>
            <p:spPr bwMode="auto">
              <a:xfrm>
                <a:off x="5146" y="3883"/>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8" name="Freeform 86"/>
              <p:cNvSpPr>
                <a:spLocks/>
              </p:cNvSpPr>
              <p:nvPr/>
            </p:nvSpPr>
            <p:spPr bwMode="auto">
              <a:xfrm>
                <a:off x="5151" y="3883"/>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9" name="Freeform 87"/>
              <p:cNvSpPr>
                <a:spLocks/>
              </p:cNvSpPr>
              <p:nvPr/>
            </p:nvSpPr>
            <p:spPr bwMode="auto">
              <a:xfrm>
                <a:off x="5135" y="3895"/>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0" name="Freeform 88"/>
              <p:cNvSpPr>
                <a:spLocks/>
              </p:cNvSpPr>
              <p:nvPr/>
            </p:nvSpPr>
            <p:spPr bwMode="auto">
              <a:xfrm>
                <a:off x="5159" y="3897"/>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1" name="Freeform 89"/>
              <p:cNvSpPr>
                <a:spLocks/>
              </p:cNvSpPr>
              <p:nvPr/>
            </p:nvSpPr>
            <p:spPr bwMode="auto">
              <a:xfrm>
                <a:off x="4746" y="3948"/>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2" name="Freeform 90"/>
              <p:cNvSpPr>
                <a:spLocks/>
              </p:cNvSpPr>
              <p:nvPr/>
            </p:nvSpPr>
            <p:spPr bwMode="auto">
              <a:xfrm>
                <a:off x="5225" y="3843"/>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3" name="Freeform 91"/>
              <p:cNvSpPr>
                <a:spLocks/>
              </p:cNvSpPr>
              <p:nvPr/>
            </p:nvSpPr>
            <p:spPr bwMode="auto">
              <a:xfrm>
                <a:off x="5209" y="3927"/>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4" name="Freeform 92"/>
              <p:cNvSpPr>
                <a:spLocks/>
              </p:cNvSpPr>
              <p:nvPr/>
            </p:nvSpPr>
            <p:spPr bwMode="auto">
              <a:xfrm>
                <a:off x="5319" y="3853"/>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5" name="Freeform 93"/>
              <p:cNvSpPr>
                <a:spLocks/>
              </p:cNvSpPr>
              <p:nvPr/>
            </p:nvSpPr>
            <p:spPr bwMode="auto">
              <a:xfrm>
                <a:off x="5275" y="3854"/>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6" name="Freeform 94"/>
              <p:cNvSpPr>
                <a:spLocks/>
              </p:cNvSpPr>
              <p:nvPr/>
            </p:nvSpPr>
            <p:spPr bwMode="auto">
              <a:xfrm>
                <a:off x="5274" y="3872"/>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7" name="Freeform 95"/>
              <p:cNvSpPr>
                <a:spLocks/>
              </p:cNvSpPr>
              <p:nvPr/>
            </p:nvSpPr>
            <p:spPr bwMode="auto">
              <a:xfrm>
                <a:off x="5204" y="3791"/>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8" name="Freeform 96"/>
              <p:cNvSpPr>
                <a:spLocks/>
              </p:cNvSpPr>
              <p:nvPr/>
            </p:nvSpPr>
            <p:spPr bwMode="auto">
              <a:xfrm>
                <a:off x="5183" y="3827"/>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9" name="Freeform 97"/>
              <p:cNvSpPr>
                <a:spLocks/>
              </p:cNvSpPr>
              <p:nvPr/>
            </p:nvSpPr>
            <p:spPr bwMode="auto">
              <a:xfrm>
                <a:off x="4847" y="3772"/>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0" name="Freeform 98"/>
              <p:cNvSpPr>
                <a:spLocks/>
              </p:cNvSpPr>
              <p:nvPr/>
            </p:nvSpPr>
            <p:spPr bwMode="auto">
              <a:xfrm>
                <a:off x="4974" y="3777"/>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1" name="Freeform 99"/>
              <p:cNvSpPr>
                <a:spLocks/>
              </p:cNvSpPr>
              <p:nvPr/>
            </p:nvSpPr>
            <p:spPr bwMode="auto">
              <a:xfrm>
                <a:off x="4874" y="3927"/>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2" name="Freeform 100"/>
              <p:cNvSpPr>
                <a:spLocks/>
              </p:cNvSpPr>
              <p:nvPr/>
            </p:nvSpPr>
            <p:spPr bwMode="auto">
              <a:xfrm>
                <a:off x="4869" y="3895"/>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3" name="Freeform 101"/>
              <p:cNvSpPr>
                <a:spLocks/>
              </p:cNvSpPr>
              <p:nvPr/>
            </p:nvSpPr>
            <p:spPr bwMode="auto">
              <a:xfrm>
                <a:off x="4877" y="3904"/>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4" name="Freeform 102"/>
              <p:cNvSpPr>
                <a:spLocks/>
              </p:cNvSpPr>
              <p:nvPr/>
            </p:nvSpPr>
            <p:spPr bwMode="auto">
              <a:xfrm>
                <a:off x="4889" y="3902"/>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5" name="Freeform 103"/>
              <p:cNvSpPr>
                <a:spLocks/>
              </p:cNvSpPr>
              <p:nvPr/>
            </p:nvSpPr>
            <p:spPr bwMode="auto">
              <a:xfrm>
                <a:off x="4889" y="3914"/>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6" name="Freeform 104"/>
              <p:cNvSpPr>
                <a:spLocks/>
              </p:cNvSpPr>
              <p:nvPr/>
            </p:nvSpPr>
            <p:spPr bwMode="auto">
              <a:xfrm>
                <a:off x="4927" y="3720"/>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7" name="Freeform 105"/>
              <p:cNvSpPr>
                <a:spLocks/>
              </p:cNvSpPr>
              <p:nvPr/>
            </p:nvSpPr>
            <p:spPr bwMode="auto">
              <a:xfrm>
                <a:off x="4906" y="3934"/>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79987" name="Group 115"/>
            <p:cNvGrpSpPr>
              <a:grpSpLocks/>
            </p:cNvGrpSpPr>
            <p:nvPr/>
          </p:nvGrpSpPr>
          <p:grpSpPr bwMode="auto">
            <a:xfrm>
              <a:off x="4748" y="3610"/>
              <a:ext cx="62" cy="162"/>
              <a:chOff x="4748" y="3610"/>
              <a:chExt cx="62" cy="162"/>
            </a:xfrm>
          </p:grpSpPr>
          <p:sp>
            <p:nvSpPr>
              <p:cNvPr id="79979" name="Line 107"/>
              <p:cNvSpPr>
                <a:spLocks noChangeShapeType="1"/>
              </p:cNvSpPr>
              <p:nvPr/>
            </p:nvSpPr>
            <p:spPr bwMode="auto">
              <a:xfrm flipV="1">
                <a:off x="4780" y="3657"/>
                <a:ext cx="0" cy="115"/>
              </a:xfrm>
              <a:prstGeom prst="line">
                <a:avLst/>
              </a:prstGeom>
              <a:noFill/>
              <a:ln w="12700">
                <a:solidFill>
                  <a:schemeClr val="bg2"/>
                </a:solidFill>
                <a:round/>
                <a:headEnd/>
                <a:tailEnd/>
              </a:ln>
              <a:effectLst/>
            </p:spPr>
            <p:txBody>
              <a:bodyPr/>
              <a:lstStyle/>
              <a:p>
                <a:endParaRPr lang="en-US"/>
              </a:p>
            </p:txBody>
          </p:sp>
          <p:grpSp>
            <p:nvGrpSpPr>
              <p:cNvPr id="79986" name="Group 114"/>
              <p:cNvGrpSpPr>
                <a:grpSpLocks/>
              </p:cNvGrpSpPr>
              <p:nvPr/>
            </p:nvGrpSpPr>
            <p:grpSpPr bwMode="auto">
              <a:xfrm>
                <a:off x="4748" y="3610"/>
                <a:ext cx="62" cy="85"/>
                <a:chOff x="4748" y="3610"/>
                <a:chExt cx="62" cy="85"/>
              </a:xfrm>
            </p:grpSpPr>
            <p:sp>
              <p:nvSpPr>
                <p:cNvPr id="79980" name="Line 108"/>
                <p:cNvSpPr>
                  <a:spLocks noChangeShapeType="1"/>
                </p:cNvSpPr>
                <p:nvPr/>
              </p:nvSpPr>
              <p:spPr bwMode="auto">
                <a:xfrm flipH="1">
                  <a:off x="4752" y="3657"/>
                  <a:ext cx="23" cy="20"/>
                </a:xfrm>
                <a:prstGeom prst="line">
                  <a:avLst/>
                </a:prstGeom>
                <a:noFill/>
                <a:ln w="12700">
                  <a:solidFill>
                    <a:schemeClr val="accent2"/>
                  </a:solidFill>
                  <a:round/>
                  <a:headEnd/>
                  <a:tailEnd/>
                </a:ln>
                <a:effectLst/>
              </p:spPr>
              <p:txBody>
                <a:bodyPr/>
                <a:lstStyle/>
                <a:p>
                  <a:endParaRPr lang="en-US"/>
                </a:p>
              </p:txBody>
            </p:sp>
            <p:sp>
              <p:nvSpPr>
                <p:cNvPr id="79981" name="Line 109"/>
                <p:cNvSpPr>
                  <a:spLocks noChangeShapeType="1"/>
                </p:cNvSpPr>
                <p:nvPr/>
              </p:nvSpPr>
              <p:spPr bwMode="auto">
                <a:xfrm flipH="1">
                  <a:off x="4785" y="3631"/>
                  <a:ext cx="22" cy="21"/>
                </a:xfrm>
                <a:prstGeom prst="line">
                  <a:avLst/>
                </a:prstGeom>
                <a:noFill/>
                <a:ln w="12700">
                  <a:solidFill>
                    <a:schemeClr val="accent2"/>
                  </a:solidFill>
                  <a:round/>
                  <a:headEnd/>
                  <a:tailEnd/>
                </a:ln>
                <a:effectLst/>
              </p:spPr>
              <p:txBody>
                <a:bodyPr/>
                <a:lstStyle/>
                <a:p>
                  <a:endParaRPr lang="en-US"/>
                </a:p>
              </p:txBody>
            </p:sp>
            <p:sp>
              <p:nvSpPr>
                <p:cNvPr id="79982" name="Line 110"/>
                <p:cNvSpPr>
                  <a:spLocks noChangeShapeType="1"/>
                </p:cNvSpPr>
                <p:nvPr/>
              </p:nvSpPr>
              <p:spPr bwMode="auto">
                <a:xfrm flipH="1" flipV="1">
                  <a:off x="4785" y="3661"/>
                  <a:ext cx="11" cy="34"/>
                </a:xfrm>
                <a:prstGeom prst="line">
                  <a:avLst/>
                </a:prstGeom>
                <a:noFill/>
                <a:ln w="12700">
                  <a:solidFill>
                    <a:schemeClr val="accent2"/>
                  </a:solidFill>
                  <a:round/>
                  <a:headEnd/>
                  <a:tailEnd/>
                </a:ln>
                <a:effectLst/>
              </p:spPr>
              <p:txBody>
                <a:bodyPr/>
                <a:lstStyle/>
                <a:p>
                  <a:endParaRPr lang="en-US"/>
                </a:p>
              </p:txBody>
            </p:sp>
            <p:sp>
              <p:nvSpPr>
                <p:cNvPr id="79983" name="Line 111"/>
                <p:cNvSpPr>
                  <a:spLocks noChangeShapeType="1"/>
                </p:cNvSpPr>
                <p:nvPr/>
              </p:nvSpPr>
              <p:spPr bwMode="auto">
                <a:xfrm flipH="1" flipV="1">
                  <a:off x="4789" y="3657"/>
                  <a:ext cx="21" cy="6"/>
                </a:xfrm>
                <a:prstGeom prst="line">
                  <a:avLst/>
                </a:prstGeom>
                <a:noFill/>
                <a:ln w="12700">
                  <a:solidFill>
                    <a:schemeClr val="accent2"/>
                  </a:solidFill>
                  <a:round/>
                  <a:headEnd/>
                  <a:tailEnd/>
                </a:ln>
                <a:effectLst/>
              </p:spPr>
              <p:txBody>
                <a:bodyPr/>
                <a:lstStyle/>
                <a:p>
                  <a:endParaRPr lang="en-US"/>
                </a:p>
              </p:txBody>
            </p:sp>
            <p:sp>
              <p:nvSpPr>
                <p:cNvPr id="79984" name="Line 112"/>
                <p:cNvSpPr>
                  <a:spLocks noChangeShapeType="1"/>
                </p:cNvSpPr>
                <p:nvPr/>
              </p:nvSpPr>
              <p:spPr bwMode="auto">
                <a:xfrm flipH="1" flipV="1">
                  <a:off x="4748" y="3636"/>
                  <a:ext cx="24" cy="8"/>
                </a:xfrm>
                <a:prstGeom prst="line">
                  <a:avLst/>
                </a:prstGeom>
                <a:noFill/>
                <a:ln w="12700">
                  <a:solidFill>
                    <a:schemeClr val="accent2"/>
                  </a:solidFill>
                  <a:round/>
                  <a:headEnd/>
                  <a:tailEnd/>
                </a:ln>
                <a:effectLst/>
              </p:spPr>
              <p:txBody>
                <a:bodyPr/>
                <a:lstStyle/>
                <a:p>
                  <a:endParaRPr lang="en-US"/>
                </a:p>
              </p:txBody>
            </p:sp>
            <p:sp>
              <p:nvSpPr>
                <p:cNvPr id="79985" name="Line 113"/>
                <p:cNvSpPr>
                  <a:spLocks noChangeShapeType="1"/>
                </p:cNvSpPr>
                <p:nvPr/>
              </p:nvSpPr>
              <p:spPr bwMode="auto">
                <a:xfrm>
                  <a:off x="4768" y="3610"/>
                  <a:ext cx="10" cy="32"/>
                </a:xfrm>
                <a:prstGeom prst="line">
                  <a:avLst/>
                </a:prstGeom>
                <a:noFill/>
                <a:ln w="12700">
                  <a:solidFill>
                    <a:schemeClr val="accent2"/>
                  </a:solidFill>
                  <a:round/>
                  <a:headEnd/>
                  <a:tailEnd/>
                </a:ln>
                <a:effectLst/>
              </p:spPr>
              <p:txBody>
                <a:bodyPr/>
                <a:lstStyle/>
                <a:p>
                  <a:endParaRPr lang="en-US"/>
                </a:p>
              </p:txBody>
            </p:sp>
          </p:grpSp>
        </p:grpSp>
        <p:sp>
          <p:nvSpPr>
            <p:cNvPr id="79988" name="Freeform 116"/>
            <p:cNvSpPr>
              <a:spLocks/>
            </p:cNvSpPr>
            <p:nvPr/>
          </p:nvSpPr>
          <p:spPr bwMode="auto">
            <a:xfrm>
              <a:off x="4900" y="3812"/>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79990" name="Line 118"/>
          <p:cNvSpPr>
            <a:spLocks noChangeShapeType="1"/>
          </p:cNvSpPr>
          <p:nvPr/>
        </p:nvSpPr>
        <p:spPr bwMode="auto">
          <a:xfrm flipV="1">
            <a:off x="2011363" y="6142038"/>
            <a:ext cx="5410200"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9991" name="Rectangle 119"/>
          <p:cNvSpPr>
            <a:spLocks noChangeArrowheads="1"/>
          </p:cNvSpPr>
          <p:nvPr/>
        </p:nvSpPr>
        <p:spPr bwMode="auto">
          <a:xfrm>
            <a:off x="4541838" y="5792788"/>
            <a:ext cx="1062037"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100 ft.</a:t>
            </a:r>
          </a:p>
        </p:txBody>
      </p:sp>
      <p:sp>
        <p:nvSpPr>
          <p:cNvPr id="79992" name="Line 120"/>
          <p:cNvSpPr>
            <a:spLocks noChangeShapeType="1"/>
          </p:cNvSpPr>
          <p:nvPr/>
        </p:nvSpPr>
        <p:spPr bwMode="auto">
          <a:xfrm>
            <a:off x="7467600" y="55626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p>
          <a:p>
            <a:r>
              <a:rPr lang="en-US" altLang="zh-CN" b="1">
                <a:solidFill>
                  <a:srgbClr val="000000"/>
                </a:solidFill>
                <a:latin typeface="Arial" charset="0"/>
                <a:ea typeface="宋体" pitchFamily="2" charset="-122"/>
              </a:rPr>
              <a:t>ricochet(moving_car);</a:t>
            </a:r>
          </a:p>
          <a:p>
            <a:r>
              <a:rPr lang="en-US" altLang="zh-CN" b="1">
                <a:solidFill>
                  <a:srgbClr val="000000"/>
                </a:solidFill>
                <a:latin typeface="Arial" charset="0"/>
                <a:ea typeface="宋体" pitchFamily="2" charset="-122"/>
              </a:rPr>
              <a:t>moving_car.move( );</a:t>
            </a:r>
          </a:p>
        </p:txBody>
      </p:sp>
      <p:sp>
        <p:nvSpPr>
          <p:cNvPr id="81923"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81924"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81925"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81926"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81927" name="AutoShape 7"/>
          <p:cNvSpPr>
            <a:spLocks noChangeArrowheads="1"/>
          </p:cNvSpPr>
          <p:nvPr/>
        </p:nvSpPr>
        <p:spPr bwMode="auto">
          <a:xfrm>
            <a:off x="4989513" y="4121150"/>
            <a:ext cx="3830637" cy="2382838"/>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81928" name="Rectangle 8"/>
          <p:cNvSpPr>
            <a:spLocks noChangeArrowheads="1"/>
          </p:cNvSpPr>
          <p:nvPr/>
        </p:nvSpPr>
        <p:spPr bwMode="auto">
          <a:xfrm>
            <a:off x="5167313" y="4267200"/>
            <a:ext cx="3319462" cy="1797050"/>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rgbClr val="000000"/>
                </a:solidFill>
                <a:ea typeface="宋体" pitchFamily="2" charset="-122"/>
              </a:rPr>
              <a:t>This recursive function follows a common pattern that you should recognize.</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p>
          <a:p>
            <a:r>
              <a:rPr lang="en-US" altLang="zh-CN" b="1">
                <a:solidFill>
                  <a:srgbClr val="000000"/>
                </a:solidFill>
                <a:latin typeface="Arial" charset="0"/>
                <a:ea typeface="宋体" pitchFamily="2" charset="-122"/>
              </a:rPr>
              <a:t>ricochet(moving_car);</a:t>
            </a:r>
          </a:p>
          <a:p>
            <a:r>
              <a:rPr lang="en-US" altLang="zh-CN" b="1">
                <a:solidFill>
                  <a:srgbClr val="000000"/>
                </a:solidFill>
                <a:latin typeface="Arial" charset="0"/>
                <a:ea typeface="宋体" pitchFamily="2" charset="-122"/>
              </a:rPr>
              <a:t>moving_car.move( );</a:t>
            </a:r>
          </a:p>
        </p:txBody>
      </p:sp>
      <p:sp>
        <p:nvSpPr>
          <p:cNvPr id="83971"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83972"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solidFill>
                  <a:schemeClr val="accent2"/>
                </a:solidFill>
                <a:effectLst/>
                <a:ea typeface="宋体" pitchFamily="2" charset="-122"/>
              </a:rPr>
              <a:t>if moving_car.is_blocked( ), then the car is already at the barrier.  In this case, just turn the car around.</a:t>
            </a:r>
            <a:endParaRPr lang="en-US" altLang="zh-CN">
              <a:effectLst/>
              <a:ea typeface="宋体" pitchFamily="2" charset="-122"/>
            </a:endParaRP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83973"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83974"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83975" name="AutoShape 7"/>
          <p:cNvSpPr>
            <a:spLocks noChangeArrowheads="1"/>
          </p:cNvSpPr>
          <p:nvPr/>
        </p:nvSpPr>
        <p:spPr bwMode="auto">
          <a:xfrm>
            <a:off x="4989513" y="4121150"/>
            <a:ext cx="3830637" cy="2382838"/>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83976" name="Rectangle 8"/>
          <p:cNvSpPr>
            <a:spLocks noChangeArrowheads="1"/>
          </p:cNvSpPr>
          <p:nvPr/>
        </p:nvSpPr>
        <p:spPr bwMode="auto">
          <a:xfrm>
            <a:off x="5167313" y="4267200"/>
            <a:ext cx="3319462" cy="2224088"/>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rgbClr val="000000"/>
                </a:solidFill>
                <a:ea typeface="宋体" pitchFamily="2" charset="-122"/>
              </a:rPr>
              <a:t>When the problem is simple, solve it with no recursive call.  This is the </a:t>
            </a:r>
            <a:r>
              <a:rPr lang="en-US" altLang="zh-CN" sz="2800" b="1" u="sng">
                <a:solidFill>
                  <a:srgbClr val="BC3700"/>
                </a:solidFill>
                <a:ea typeface="宋体" pitchFamily="2" charset="-122"/>
              </a:rPr>
              <a:t>base case </a:t>
            </a:r>
            <a:r>
              <a:rPr lang="en-US" altLang="zh-CN" sz="2800">
                <a:solidFill>
                  <a:srgbClr val="000000"/>
                </a:solidFill>
                <a:ea typeface="宋体" pitchFamily="2" charset="-122"/>
              </a:rPr>
              <a:t>or the </a:t>
            </a:r>
            <a:r>
              <a:rPr lang="en-US" altLang="zh-CN" sz="2800" b="1" u="sng">
                <a:solidFill>
                  <a:srgbClr val="BC3700"/>
                </a:solidFill>
                <a:ea typeface="宋体" pitchFamily="2" charset="-122"/>
              </a:rPr>
              <a:t>stopping case</a:t>
            </a:r>
            <a:r>
              <a:rPr lang="en-US" altLang="zh-CN" sz="2800">
                <a:solidFill>
                  <a:srgbClr val="000000"/>
                </a:solidFill>
                <a:ea typeface="宋体" pitchFamily="2" charset="-122"/>
              </a:rPr>
              <a: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accent2"/>
                </a:solidFill>
                <a:latin typeface="Arial" charset="0"/>
                <a:ea typeface="宋体" pitchFamily="2" charset="-122"/>
              </a:rPr>
              <a:t>moving_car.move( );</a:t>
            </a:r>
          </a:p>
          <a:p>
            <a:r>
              <a:rPr lang="en-US" altLang="zh-CN" b="1">
                <a:solidFill>
                  <a:srgbClr val="000000"/>
                </a:solidFill>
                <a:latin typeface="Arial" charset="0"/>
                <a:ea typeface="宋体" pitchFamily="2" charset="-122"/>
              </a:rPr>
              <a:t>ricochet(moving_car);</a:t>
            </a:r>
          </a:p>
          <a:p>
            <a:r>
              <a:rPr lang="en-US" altLang="zh-CN" b="1">
                <a:solidFill>
                  <a:srgbClr val="000000"/>
                </a:solidFill>
                <a:latin typeface="Arial" charset="0"/>
                <a:ea typeface="宋体" pitchFamily="2" charset="-122"/>
              </a:rPr>
              <a:t>moving_car.move( );</a:t>
            </a:r>
          </a:p>
        </p:txBody>
      </p:sp>
      <p:sp>
        <p:nvSpPr>
          <p:cNvPr id="86019"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86020"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86021"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86022"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86023" name="AutoShape 7"/>
          <p:cNvSpPr>
            <a:spLocks noChangeArrowheads="1"/>
          </p:cNvSpPr>
          <p:nvPr/>
        </p:nvSpPr>
        <p:spPr bwMode="auto">
          <a:xfrm>
            <a:off x="4989513" y="4121150"/>
            <a:ext cx="3830637" cy="2382838"/>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86024" name="Rectangle 8"/>
          <p:cNvSpPr>
            <a:spLocks noChangeArrowheads="1"/>
          </p:cNvSpPr>
          <p:nvPr/>
        </p:nvSpPr>
        <p:spPr bwMode="auto">
          <a:xfrm>
            <a:off x="5167313" y="4267200"/>
            <a:ext cx="3648075" cy="2224088"/>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rgbClr val="000000"/>
                </a:solidFill>
                <a:ea typeface="宋体" pitchFamily="2" charset="-122"/>
              </a:rPr>
              <a:t>When the problem is more complex, start by doing work to create a </a:t>
            </a:r>
            <a:r>
              <a:rPr lang="en-US" altLang="zh-CN" sz="2800" b="1" u="sng">
                <a:solidFill>
                  <a:srgbClr val="BC3700"/>
                </a:solidFill>
                <a:ea typeface="宋体" pitchFamily="2" charset="-122"/>
              </a:rPr>
              <a:t>smaller</a:t>
            </a:r>
            <a:r>
              <a:rPr lang="en-US" altLang="zh-CN" sz="2800">
                <a:solidFill>
                  <a:srgbClr val="BC3700"/>
                </a:solidFill>
                <a:ea typeface="宋体" pitchFamily="2" charset="-122"/>
              </a:rPr>
              <a:t> </a:t>
            </a:r>
            <a:r>
              <a:rPr lang="en-US" altLang="zh-CN" sz="2800">
                <a:solidFill>
                  <a:srgbClr val="000000"/>
                </a:solidFill>
                <a:ea typeface="宋体" pitchFamily="2" charset="-122"/>
              </a:rPr>
              <a:t>version of the </a:t>
            </a:r>
            <a:r>
              <a:rPr lang="en-US" altLang="zh-CN" sz="2800" b="1" u="sng">
                <a:solidFill>
                  <a:srgbClr val="BC3700"/>
                </a:solidFill>
                <a:ea typeface="宋体" pitchFamily="2" charset="-122"/>
              </a:rPr>
              <a:t>same problem</a:t>
            </a:r>
            <a:r>
              <a:rPr lang="en-US" altLang="zh-CN" sz="2800">
                <a:solidFill>
                  <a:srgbClr val="000000"/>
                </a:solidFill>
                <a:ea typeface="宋体" pitchFamily="2" charset="-122"/>
              </a:rPr>
              <a:t>...</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b="1">
                <a:solidFill>
                  <a:srgbClr val="000000"/>
                </a:solidFill>
                <a:latin typeface="Arial" charset="0"/>
                <a:ea typeface="宋体" pitchFamily="2" charset="-122"/>
              </a:rPr>
              <a:t>moving_car.move( );</a:t>
            </a:r>
          </a:p>
        </p:txBody>
      </p:sp>
      <p:sp>
        <p:nvSpPr>
          <p:cNvPr id="88067"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88068"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88069"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88070"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88071" name="AutoShape 7"/>
          <p:cNvSpPr>
            <a:spLocks noChangeArrowheads="1"/>
          </p:cNvSpPr>
          <p:nvPr/>
        </p:nvSpPr>
        <p:spPr bwMode="auto">
          <a:xfrm>
            <a:off x="4989513" y="4121150"/>
            <a:ext cx="3830637" cy="2382838"/>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88072" name="Rectangle 8"/>
          <p:cNvSpPr>
            <a:spLocks noChangeArrowheads="1"/>
          </p:cNvSpPr>
          <p:nvPr/>
        </p:nvSpPr>
        <p:spPr bwMode="auto">
          <a:xfrm>
            <a:off x="5167313" y="4267200"/>
            <a:ext cx="3648075" cy="1370013"/>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rgbClr val="000000"/>
                </a:solidFill>
                <a:ea typeface="宋体" pitchFamily="2" charset="-122"/>
              </a:rPr>
              <a:t>...use a </a:t>
            </a:r>
            <a:r>
              <a:rPr lang="en-US" altLang="zh-CN" sz="2800" b="1" u="sng">
                <a:solidFill>
                  <a:srgbClr val="BC3700"/>
                </a:solidFill>
                <a:ea typeface="宋体" pitchFamily="2" charset="-122"/>
              </a:rPr>
              <a:t>recursive call</a:t>
            </a:r>
            <a:r>
              <a:rPr lang="en-US" altLang="zh-CN" sz="2800">
                <a:solidFill>
                  <a:srgbClr val="BC3700"/>
                </a:solidFill>
                <a:ea typeface="宋体" pitchFamily="2" charset="-122"/>
              </a:rPr>
              <a:t> </a:t>
            </a:r>
            <a:r>
              <a:rPr lang="en-US" altLang="zh-CN" sz="2800">
                <a:solidFill>
                  <a:srgbClr val="000000"/>
                </a:solidFill>
                <a:ea typeface="宋体" pitchFamily="2" charset="-122"/>
              </a:rPr>
              <a:t>to completely solve the smaller problem...</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p>
          <a:p>
            <a:r>
              <a:rPr lang="en-US" altLang="zh-CN" b="1">
                <a:solidFill>
                  <a:srgbClr val="000000"/>
                </a:solidFill>
                <a:latin typeface="Arial" charset="0"/>
                <a:ea typeface="宋体" pitchFamily="2" charset="-122"/>
              </a:rPr>
              <a:t>ricochet(moving_car);</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moving_car.move( );</a:t>
            </a:r>
          </a:p>
        </p:txBody>
      </p:sp>
      <p:sp>
        <p:nvSpPr>
          <p:cNvPr id="90115"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90116"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90117"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90118"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90119" name="AutoShape 7"/>
          <p:cNvSpPr>
            <a:spLocks noChangeArrowheads="1"/>
          </p:cNvSpPr>
          <p:nvPr/>
        </p:nvSpPr>
        <p:spPr bwMode="auto">
          <a:xfrm>
            <a:off x="4989513" y="4121150"/>
            <a:ext cx="3830637" cy="2382838"/>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0120" name="Rectangle 8"/>
          <p:cNvSpPr>
            <a:spLocks noChangeArrowheads="1"/>
          </p:cNvSpPr>
          <p:nvPr/>
        </p:nvSpPr>
        <p:spPr bwMode="auto">
          <a:xfrm>
            <a:off x="5167313" y="4267200"/>
            <a:ext cx="3648075" cy="2224088"/>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rgbClr val="000000"/>
                </a:solidFill>
                <a:ea typeface="宋体" pitchFamily="2" charset="-122"/>
              </a:rPr>
              <a:t>...and finally do any work that's needed to </a:t>
            </a:r>
            <a:r>
              <a:rPr lang="en-US" altLang="zh-CN" sz="2800" b="1" u="sng">
                <a:solidFill>
                  <a:srgbClr val="BC3700"/>
                </a:solidFill>
                <a:ea typeface="宋体" pitchFamily="2" charset="-122"/>
              </a:rPr>
              <a:t>complete the solution of the original problem</a:t>
            </a:r>
            <a:r>
              <a:rPr lang="en-US" altLang="zh-CN" sz="2800">
                <a:solidFill>
                  <a:srgbClr val="000000"/>
                </a:solidFill>
                <a:ea typeface="宋体" pitchFamily="2" charset="-122"/>
              </a:rPr>
              <a: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a:ln/>
        </p:spPr>
        <p:txBody>
          <a:bodyPr/>
          <a:lstStyle/>
          <a:p>
            <a:r>
              <a:rPr lang="en-US" altLang="zh-CN">
                <a:ea typeface="宋体" pitchFamily="2" charset="-122"/>
              </a:rPr>
              <a:t>Implementation of ricochet</a:t>
            </a:r>
          </a:p>
        </p:txBody>
      </p:sp>
      <p:sp>
        <p:nvSpPr>
          <p:cNvPr id="92163" name="Rectangle 3"/>
          <p:cNvSpPr>
            <a:spLocks noChangeArrowheads="1"/>
          </p:cNvSpPr>
          <p:nvPr/>
        </p:nvSpPr>
        <p:spPr bwMode="auto">
          <a:xfrm>
            <a:off x="433388" y="1947863"/>
            <a:ext cx="6943725" cy="418782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92164" name="Rectangle 4"/>
          <p:cNvSpPr>
            <a:spLocks noChangeArrowheads="1"/>
          </p:cNvSpPr>
          <p:nvPr/>
        </p:nvSpPr>
        <p:spPr bwMode="auto">
          <a:xfrm>
            <a:off x="563563" y="1960563"/>
            <a:ext cx="16394112" cy="4470400"/>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void ricochet(Car&amp; moving_car)</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(moving_car.is_blocked( ))</a:t>
            </a:r>
          </a:p>
          <a:p>
            <a:r>
              <a:rPr lang="en-US" altLang="zh-CN">
                <a:solidFill>
                  <a:srgbClr val="000000"/>
                </a:solidFill>
                <a:latin typeface="Arial" charset="0"/>
                <a:ea typeface="宋体" pitchFamily="2" charset="-122"/>
              </a:rPr>
              <a:t>       moving_car.turn_around( ); // Base case</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      // Recursive pattern</a:t>
            </a:r>
          </a:p>
          <a:p>
            <a:r>
              <a:rPr lang="en-US" altLang="zh-CN">
                <a:solidFill>
                  <a:srgbClr val="000000"/>
                </a:solidFill>
                <a:latin typeface="Arial" charset="0"/>
                <a:ea typeface="宋体" pitchFamily="2" charset="-122"/>
              </a:rPr>
              <a:t>           moving_car.move( );</a:t>
            </a:r>
          </a:p>
          <a:p>
            <a:r>
              <a:rPr lang="en-US" altLang="zh-CN">
                <a:solidFill>
                  <a:srgbClr val="000000"/>
                </a:solidFill>
                <a:latin typeface="Arial" charset="0"/>
                <a:ea typeface="宋体" pitchFamily="2" charset="-122"/>
              </a:rPr>
              <a:t>           ricochet(moving_car);</a:t>
            </a:r>
          </a:p>
          <a:p>
            <a:r>
              <a:rPr lang="en-US" altLang="zh-CN">
                <a:solidFill>
                  <a:srgbClr val="000000"/>
                </a:solidFill>
                <a:latin typeface="Arial" charset="0"/>
                <a:ea typeface="宋体" pitchFamily="2" charset="-122"/>
              </a:rPr>
              <a:t>           moving_car.move( );</a:t>
            </a:r>
          </a:p>
          <a:p>
            <a:r>
              <a:rPr lang="en-US" altLang="zh-CN">
                <a:solidFill>
                  <a:srgbClr val="000000"/>
                </a:solidFill>
                <a:latin typeface="Arial" charset="0"/>
                <a:ea typeface="宋体" pitchFamily="2" charset="-122"/>
              </a:rPr>
              <a:t>     }</a:t>
            </a:r>
          </a:p>
          <a:p>
            <a:r>
              <a:rPr lang="en-US" altLang="zh-CN">
                <a:solidFill>
                  <a:srgbClr val="000000"/>
                </a:solidFill>
                <a:latin typeface="Arial" charset="0"/>
                <a:ea typeface="宋体" pitchFamily="2" charset="-122"/>
              </a:rPr>
              <a:t>}</a:t>
            </a:r>
          </a:p>
          <a:p>
            <a:pPr eaLnBrk="1" hangingPunct="1"/>
            <a:endParaRPr lang="en-US" altLang="zh-CN">
              <a:solidFill>
                <a:srgbClr val="000000"/>
              </a:solidFill>
              <a:latin typeface="Arial" charset="0"/>
              <a:ea typeface="宋体" pitchFamily="2" charset="-122"/>
            </a:endParaRPr>
          </a:p>
        </p:txBody>
      </p:sp>
      <p:sp>
        <p:nvSpPr>
          <p:cNvPr id="92165" name="AutoShape 5"/>
          <p:cNvSpPr>
            <a:spLocks noChangeArrowheads="1"/>
          </p:cNvSpPr>
          <p:nvPr/>
        </p:nvSpPr>
        <p:spPr bwMode="auto">
          <a:xfrm>
            <a:off x="5432425" y="4121150"/>
            <a:ext cx="3387725" cy="2382838"/>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2166" name="Rectangle 6"/>
          <p:cNvSpPr>
            <a:spLocks noChangeArrowheads="1"/>
          </p:cNvSpPr>
          <p:nvPr/>
        </p:nvSpPr>
        <p:spPr bwMode="auto">
          <a:xfrm>
            <a:off x="5580063" y="4267200"/>
            <a:ext cx="2906712" cy="1797050"/>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rgbClr val="000000"/>
                </a:solidFill>
                <a:ea typeface="宋体" pitchFamily="2" charset="-122"/>
              </a:rPr>
              <a:t>Look for this pattern in the other examples of Chapter 9.</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p:spPr>
        <p:txBody>
          <a:bodyPr/>
          <a:lstStyle/>
          <a:p>
            <a:r>
              <a:rPr lang="en-US" altLang="zh-CN">
                <a:ea typeface="宋体" pitchFamily="2" charset="-122"/>
              </a:rPr>
              <a:t>An Exercise</a:t>
            </a:r>
          </a:p>
        </p:txBody>
      </p:sp>
      <p:sp>
        <p:nvSpPr>
          <p:cNvPr id="94211" name="Rectangle 3"/>
          <p:cNvSpPr>
            <a:spLocks noGrp="1" noChangeArrowheads="1"/>
          </p:cNvSpPr>
          <p:nvPr>
            <p:ph type="body" sz="half" idx="2"/>
          </p:nvPr>
        </p:nvSpPr>
        <p:spPr>
          <a:xfrm>
            <a:off x="762000" y="2057400"/>
            <a:ext cx="4267200" cy="4114800"/>
          </a:xfrm>
          <a:noFill/>
          <a:ln/>
        </p:spPr>
        <p:txBody>
          <a:bodyPr/>
          <a:lstStyle/>
          <a:p>
            <a:pPr marL="0" indent="0">
              <a:buFont typeface="Monotype Sorts" pitchFamily="2" charset="2"/>
              <a:buNone/>
            </a:pPr>
            <a:r>
              <a:rPr lang="en-US" altLang="zh-CN" dirty="0">
                <a:solidFill>
                  <a:schemeClr val="hlink"/>
                </a:solidFill>
                <a:latin typeface="Monotype Corsiva" pitchFamily="66" charset="0"/>
                <a:ea typeface="宋体" pitchFamily="2" charset="-122"/>
              </a:rPr>
              <a:t>Can you write ricochet as a new member function of the Car class, instead of a separate non-member function?</a:t>
            </a:r>
          </a:p>
        </p:txBody>
      </p:sp>
      <p:pic>
        <p:nvPicPr>
          <p:cNvPr id="94212" name="Picture 4"/>
          <p:cNvPicPr>
            <a:picLocks noChangeArrowheads="1"/>
          </p:cNvPicPr>
          <p:nvPr/>
        </p:nvPicPr>
        <p:blipFill>
          <a:blip r:embed="rId3" cstate="print"/>
          <a:srcRect/>
          <a:stretch>
            <a:fillRect/>
          </a:stretch>
        </p:blipFill>
        <p:spPr bwMode="auto">
          <a:xfrm>
            <a:off x="6399213" y="1995488"/>
            <a:ext cx="2154237" cy="3481387"/>
          </a:xfrm>
          <a:prstGeom prst="rect">
            <a:avLst/>
          </a:prstGeom>
          <a:noFill/>
          <a:ln w="12700">
            <a:noFill/>
            <a:miter lim="800000"/>
            <a:headEnd/>
            <a:tailEnd/>
          </a:ln>
          <a:effectLst/>
        </p:spPr>
      </p:pic>
      <p:sp>
        <p:nvSpPr>
          <p:cNvPr id="94213" name="Rectangle 5"/>
          <p:cNvSpPr>
            <a:spLocks noChangeArrowheads="1"/>
          </p:cNvSpPr>
          <p:nvPr/>
        </p:nvSpPr>
        <p:spPr bwMode="auto">
          <a:xfrm>
            <a:off x="5594350" y="5603875"/>
            <a:ext cx="3535363" cy="942975"/>
          </a:xfrm>
          <a:prstGeom prst="rect">
            <a:avLst/>
          </a:prstGeom>
          <a:noFill/>
          <a:ln w="12700">
            <a:noFill/>
            <a:miter lim="800000"/>
            <a:headEnd/>
            <a:tailEnd/>
          </a:ln>
          <a:effectLst/>
        </p:spPr>
        <p:txBody>
          <a:bodyPr lIns="90488" tIns="44450" rIns="90488" bIns="44450">
            <a:spAutoFit/>
          </a:bodyPr>
          <a:lstStyle/>
          <a:p>
            <a:r>
              <a:rPr lang="en-US" altLang="zh-CN" sz="2800">
                <a:solidFill>
                  <a:schemeClr val="hlink"/>
                </a:solidFill>
                <a:latin typeface="Monotype Corsiva" pitchFamily="66" charset="0"/>
                <a:ea typeface="宋体" pitchFamily="2" charset="-122"/>
              </a:rPr>
              <a:t>You have 2 minutes to</a:t>
            </a:r>
          </a:p>
          <a:p>
            <a:r>
              <a:rPr lang="en-US" altLang="zh-CN" sz="2800">
                <a:solidFill>
                  <a:schemeClr val="hlink"/>
                </a:solidFill>
                <a:latin typeface="Monotype Corsiva" pitchFamily="66" charset="0"/>
                <a:ea typeface="宋体" pitchFamily="2" charset="-122"/>
              </a:rPr>
              <a:t>write the implementation.</a:t>
            </a:r>
          </a:p>
        </p:txBody>
      </p:sp>
      <p:sp>
        <p:nvSpPr>
          <p:cNvPr id="94214" name="Rectangle 6"/>
          <p:cNvSpPr>
            <a:spLocks noChangeArrowheads="1"/>
          </p:cNvSpPr>
          <p:nvPr/>
        </p:nvSpPr>
        <p:spPr bwMode="auto">
          <a:xfrm>
            <a:off x="355600" y="3922713"/>
            <a:ext cx="4930775" cy="23399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94215" name="Rectangle 7"/>
          <p:cNvSpPr>
            <a:spLocks noChangeArrowheads="1"/>
          </p:cNvSpPr>
          <p:nvPr/>
        </p:nvSpPr>
        <p:spPr bwMode="auto">
          <a:xfrm>
            <a:off x="584200" y="2841625"/>
            <a:ext cx="6530975" cy="3743325"/>
          </a:xfrm>
          <a:prstGeom prst="rect">
            <a:avLst/>
          </a:prstGeom>
          <a:noFill/>
          <a:ln w="12700">
            <a:noFill/>
            <a:miter lim="800000"/>
            <a:headEnd/>
            <a:tailEnd/>
          </a:ln>
          <a:effectLst/>
        </p:spPr>
        <p:txBody>
          <a:bodyPr wrap="none" anchor="ctr"/>
          <a:lstStyle/>
          <a:p>
            <a:endParaRPr lang="en-US"/>
          </a:p>
        </p:txBody>
      </p:sp>
      <p:sp>
        <p:nvSpPr>
          <p:cNvPr id="94216" name="Rectangle 8"/>
          <p:cNvSpPr>
            <a:spLocks noChangeArrowheads="1"/>
          </p:cNvSpPr>
          <p:nvPr/>
        </p:nvSpPr>
        <p:spPr bwMode="auto">
          <a:xfrm>
            <a:off x="717550" y="3963988"/>
            <a:ext cx="2841625" cy="1914525"/>
          </a:xfrm>
          <a:prstGeom prst="rect">
            <a:avLst/>
          </a:prstGeom>
          <a:noFill/>
          <a:ln w="12700">
            <a:noFill/>
            <a:miter lim="800000"/>
            <a:headEnd/>
            <a:tailEnd/>
          </a:ln>
          <a:effectLst/>
        </p:spPr>
        <p:txBody>
          <a:bodyPr wrap="none" lIns="90488" tIns="44450" rIns="90488" bIns="44450">
            <a:spAutoFit/>
          </a:bodyPr>
          <a:lstStyle/>
          <a:p>
            <a:r>
              <a:rPr lang="en-US" altLang="zh-CN">
                <a:solidFill>
                  <a:srgbClr val="000000"/>
                </a:solidFill>
                <a:latin typeface="Arial" charset="0"/>
                <a:ea typeface="宋体" pitchFamily="2" charset="-122"/>
              </a:rPr>
              <a:t>void Car::ricochet(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 . .</a:t>
            </a:r>
            <a:endParaRPr lang="en-US" altLang="zh-CN" b="1">
              <a:solidFill>
                <a:schemeClr val="bg2"/>
              </a:solidFill>
              <a:latin typeface="Arial" charset="0"/>
              <a:ea typeface="宋体" pitchFamily="2" charset="-122"/>
            </a:endParaRPr>
          </a:p>
          <a:p>
            <a:endParaRPr lang="en-US" altLang="zh-CN" b="1">
              <a:solidFill>
                <a:schemeClr val="bg2"/>
              </a:solidFill>
              <a:latin typeface="Arial" charset="0"/>
              <a:ea typeface="宋体" pitchFamily="2" charset="-122"/>
            </a:endParaRPr>
          </a:p>
          <a:p>
            <a:pPr eaLnBrk="1"/>
            <a:endParaRPr lang="zh-CN" altLang="en-US" b="1">
              <a:solidFill>
                <a:schemeClr val="bg2"/>
              </a:solidFill>
              <a:latin typeface="Arial" charset="0"/>
              <a:ea typeface="宋体"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ltLang="zh-CN">
                <a:ea typeface="宋体" pitchFamily="2" charset="-122"/>
              </a:rPr>
              <a:t>A Car Object</a:t>
            </a:r>
          </a:p>
        </p:txBody>
      </p:sp>
      <p:sp>
        <p:nvSpPr>
          <p:cNvPr id="6147" name="Rectangle 3"/>
          <p:cNvSpPr>
            <a:spLocks noGrp="1" noChangeArrowheads="1"/>
          </p:cNvSpPr>
          <p:nvPr>
            <p:ph type="body" sz="half" idx="1"/>
          </p:nvPr>
        </p:nvSpPr>
        <p:spPr>
          <a:xfrm>
            <a:off x="685800" y="1981200"/>
            <a:ext cx="4284663" cy="4114800"/>
          </a:xfrm>
          <a:noFill/>
          <a:ln/>
        </p:spPr>
        <p:txBody>
          <a:bodyPr/>
          <a:lstStyle/>
          <a:p>
            <a:r>
              <a:rPr lang="en-US" altLang="zh-CN">
                <a:effectLst/>
                <a:ea typeface="宋体" pitchFamily="2" charset="-122"/>
              </a:rPr>
              <a:t>To start the example, think about your favorite family car</a:t>
            </a:r>
          </a:p>
        </p:txBody>
      </p:sp>
      <p:pic>
        <p:nvPicPr>
          <p:cNvPr id="6148" name="Picture 4"/>
          <p:cNvPicPr>
            <a:picLocks noChangeArrowheads="1"/>
          </p:cNvPicPr>
          <p:nvPr/>
        </p:nvPicPr>
        <p:blipFill>
          <a:blip r:embed="rId3" cstate="print"/>
          <a:srcRect/>
          <a:stretch>
            <a:fillRect/>
          </a:stretch>
        </p:blipFill>
        <p:spPr bwMode="auto">
          <a:xfrm>
            <a:off x="4589463" y="2051050"/>
            <a:ext cx="4541837" cy="4624388"/>
          </a:xfrm>
          <a:prstGeom prst="rect">
            <a:avLst/>
          </a:prstGeom>
          <a:noFill/>
          <a:ln w="12700">
            <a:noFill/>
            <a:miter lim="800000"/>
            <a:headEnd/>
            <a:tailEnd/>
          </a:ln>
          <a:effec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p:spPr>
        <p:txBody>
          <a:bodyPr/>
          <a:lstStyle/>
          <a:p>
            <a:r>
              <a:rPr lang="en-US" altLang="zh-CN">
                <a:ea typeface="宋体" pitchFamily="2" charset="-122"/>
              </a:rPr>
              <a:t>An Exercise</a:t>
            </a:r>
          </a:p>
        </p:txBody>
      </p:sp>
      <p:sp>
        <p:nvSpPr>
          <p:cNvPr id="96259" name="Rectangle 3"/>
          <p:cNvSpPr>
            <a:spLocks noChangeArrowheads="1"/>
          </p:cNvSpPr>
          <p:nvPr/>
        </p:nvSpPr>
        <p:spPr bwMode="auto">
          <a:xfrm>
            <a:off x="549275" y="2398713"/>
            <a:ext cx="6954838" cy="428942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96260" name="Rectangle 4"/>
          <p:cNvSpPr>
            <a:spLocks noChangeArrowheads="1"/>
          </p:cNvSpPr>
          <p:nvPr/>
        </p:nvSpPr>
        <p:spPr bwMode="auto">
          <a:xfrm>
            <a:off x="617538" y="2500313"/>
            <a:ext cx="6527800" cy="48355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void Car::ricochet(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(is_blocked( ))</a:t>
            </a:r>
          </a:p>
          <a:p>
            <a:r>
              <a:rPr lang="en-US" altLang="zh-CN">
                <a:solidFill>
                  <a:srgbClr val="000000"/>
                </a:solidFill>
                <a:latin typeface="Arial" charset="0"/>
                <a:ea typeface="宋体" pitchFamily="2" charset="-122"/>
              </a:rPr>
              <a:t>       turn_around( ); // Base case</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      // Recursive pattern</a:t>
            </a:r>
          </a:p>
          <a:p>
            <a:r>
              <a:rPr lang="en-US" altLang="zh-CN">
                <a:solidFill>
                  <a:srgbClr val="000000"/>
                </a:solidFill>
                <a:latin typeface="Arial" charset="0"/>
                <a:ea typeface="宋体" pitchFamily="2" charset="-122"/>
              </a:rPr>
              <a:t>           move( );</a:t>
            </a:r>
          </a:p>
          <a:p>
            <a:r>
              <a:rPr lang="en-US" altLang="zh-CN">
                <a:solidFill>
                  <a:srgbClr val="000000"/>
                </a:solidFill>
                <a:latin typeface="Arial" charset="0"/>
                <a:ea typeface="宋体" pitchFamily="2" charset="-122"/>
              </a:rPr>
              <a:t>           ricochet( );</a:t>
            </a:r>
          </a:p>
          <a:p>
            <a:r>
              <a:rPr lang="en-US" altLang="zh-CN">
                <a:solidFill>
                  <a:srgbClr val="000000"/>
                </a:solidFill>
                <a:latin typeface="Arial" charset="0"/>
                <a:ea typeface="宋体" pitchFamily="2" charset="-122"/>
              </a:rPr>
              <a:t>           move( );</a:t>
            </a:r>
          </a:p>
          <a:p>
            <a:r>
              <a:rPr lang="en-US" altLang="zh-CN">
                <a:solidFill>
                  <a:srgbClr val="000000"/>
                </a:solidFill>
                <a:latin typeface="Arial" charset="0"/>
                <a:ea typeface="宋体" pitchFamily="2" charset="-122"/>
              </a:rPr>
              <a:t>     }</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bg2"/>
              </a:solidFill>
              <a:latin typeface="Arial" charset="0"/>
              <a:ea typeface="宋体" pitchFamily="2" charset="-122"/>
            </a:endParaRPr>
          </a:p>
          <a:p>
            <a:pPr eaLnBrk="1" hangingPunct="1"/>
            <a:endParaRPr lang="zh-CN" altLang="en-US" b="1">
              <a:solidFill>
                <a:schemeClr val="bg2"/>
              </a:solidFill>
              <a:latin typeface="Arial" charset="0"/>
              <a:ea typeface="宋体" pitchFamily="2" charset="-122"/>
            </a:endParaRPr>
          </a:p>
        </p:txBody>
      </p:sp>
      <p:sp>
        <p:nvSpPr>
          <p:cNvPr id="96261" name="Rectangle 5"/>
          <p:cNvSpPr>
            <a:spLocks noChangeArrowheads="1"/>
          </p:cNvSpPr>
          <p:nvPr/>
        </p:nvSpPr>
        <p:spPr bwMode="auto">
          <a:xfrm>
            <a:off x="490538" y="1900238"/>
            <a:ext cx="2105025"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One solution:</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Recursive Thinking: General Form</a:t>
            </a:r>
          </a:p>
        </p:txBody>
      </p:sp>
      <p:sp>
        <p:nvSpPr>
          <p:cNvPr id="105475" name="Rectangle 3"/>
          <p:cNvSpPr>
            <a:spLocks noGrp="1" noChangeArrowheads="1"/>
          </p:cNvSpPr>
          <p:nvPr>
            <p:ph type="body" idx="1"/>
          </p:nvPr>
        </p:nvSpPr>
        <p:spPr/>
        <p:txBody>
          <a:bodyPr/>
          <a:lstStyle/>
          <a:p>
            <a:r>
              <a:rPr lang="en-US" altLang="zh-CN" sz="2800">
                <a:ea typeface="宋体" pitchFamily="2" charset="-122"/>
              </a:rPr>
              <a:t>Recursive Calls </a:t>
            </a:r>
          </a:p>
          <a:p>
            <a:pPr lvl="1"/>
            <a:r>
              <a:rPr lang="en-US" altLang="zh-CN" sz="2400">
                <a:ea typeface="宋体" pitchFamily="2" charset="-122"/>
              </a:rPr>
              <a:t>Suppose a problem has one or more cases in which some of the subtasks are simpler versions of the original problem. These subtasks can be solved by recursive calls</a:t>
            </a:r>
          </a:p>
          <a:p>
            <a:r>
              <a:rPr lang="en-US" altLang="zh-CN" sz="2800">
                <a:ea typeface="宋体" pitchFamily="2" charset="-122"/>
              </a:rPr>
              <a:t>Stopping Cases /Base Cases</a:t>
            </a:r>
          </a:p>
          <a:p>
            <a:pPr lvl="1"/>
            <a:r>
              <a:rPr lang="en-US" altLang="zh-CN" sz="2400">
                <a:ea typeface="宋体" pitchFamily="2" charset="-122"/>
              </a:rPr>
              <a:t>A function that makes recursive calls must have one or more cases in which the entire computation is fulfilled without recursion. These cases are called stopping cases or base cases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04800" y="342900"/>
            <a:ext cx="8305800" cy="1143000"/>
          </a:xfrm>
          <a:noFill/>
          <a:ln/>
        </p:spPr>
        <p:txBody>
          <a:bodyPr/>
          <a:lstStyle/>
          <a:p>
            <a:r>
              <a:rPr lang="en-US" altLang="zh-CN">
                <a:ea typeface="宋体" pitchFamily="2" charset="-122"/>
              </a:rPr>
              <a:t>Tracing Recursive Calls: Ricochet</a:t>
            </a:r>
          </a:p>
        </p:txBody>
      </p:sp>
      <p:sp>
        <p:nvSpPr>
          <p:cNvPr id="108547" name="Rectangle 3"/>
          <p:cNvSpPr>
            <a:spLocks noChangeArrowheads="1"/>
          </p:cNvSpPr>
          <p:nvPr/>
        </p:nvSpPr>
        <p:spPr bwMode="auto">
          <a:xfrm>
            <a:off x="549275" y="2398713"/>
            <a:ext cx="6954838" cy="428942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08548" name="Rectangle 4"/>
          <p:cNvSpPr>
            <a:spLocks noChangeArrowheads="1"/>
          </p:cNvSpPr>
          <p:nvPr/>
        </p:nvSpPr>
        <p:spPr bwMode="auto">
          <a:xfrm>
            <a:off x="617538" y="2500313"/>
            <a:ext cx="6527800" cy="48355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void Car::ricochet(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(is_blocked( ))</a:t>
            </a:r>
          </a:p>
          <a:p>
            <a:r>
              <a:rPr lang="en-US" altLang="zh-CN">
                <a:solidFill>
                  <a:srgbClr val="BC3700"/>
                </a:solidFill>
                <a:latin typeface="Arial" charset="0"/>
                <a:ea typeface="宋体" pitchFamily="2" charset="-122"/>
              </a:rPr>
              <a:t>A.</a:t>
            </a:r>
            <a:r>
              <a:rPr lang="en-US" altLang="zh-CN">
                <a:solidFill>
                  <a:srgbClr val="000000"/>
                </a:solidFill>
                <a:latin typeface="Arial" charset="0"/>
                <a:ea typeface="宋体" pitchFamily="2" charset="-122"/>
              </a:rPr>
              <a:t>       turn_around( ); </a:t>
            </a:r>
            <a:r>
              <a:rPr lang="en-US" altLang="zh-CN">
                <a:solidFill>
                  <a:schemeClr val="accent2"/>
                </a:solidFill>
                <a:latin typeface="Arial" charset="0"/>
                <a:ea typeface="宋体" pitchFamily="2" charset="-122"/>
              </a:rPr>
              <a:t>// Base case</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      </a:t>
            </a:r>
            <a:r>
              <a:rPr lang="en-US" altLang="zh-CN">
                <a:solidFill>
                  <a:schemeClr val="accent2"/>
                </a:solidFill>
                <a:latin typeface="Arial" charset="0"/>
                <a:ea typeface="宋体" pitchFamily="2" charset="-122"/>
              </a:rPr>
              <a:t>// Recursive pattern</a:t>
            </a:r>
          </a:p>
          <a:p>
            <a:r>
              <a:rPr lang="en-US" altLang="zh-CN">
                <a:solidFill>
                  <a:srgbClr val="BC3700"/>
                </a:solidFill>
                <a:latin typeface="Arial" charset="0"/>
                <a:ea typeface="宋体" pitchFamily="2" charset="-122"/>
              </a:rPr>
              <a:t>B.</a:t>
            </a:r>
            <a:r>
              <a:rPr lang="en-US" altLang="zh-CN">
                <a:solidFill>
                  <a:srgbClr val="000000"/>
                </a:solidFill>
                <a:latin typeface="Arial" charset="0"/>
                <a:ea typeface="宋体" pitchFamily="2" charset="-122"/>
              </a:rPr>
              <a:t>           move( );</a:t>
            </a:r>
          </a:p>
          <a:p>
            <a:r>
              <a:rPr lang="en-US" altLang="zh-CN">
                <a:solidFill>
                  <a:srgbClr val="BC3700"/>
                </a:solidFill>
                <a:latin typeface="Arial" charset="0"/>
                <a:ea typeface="宋体" pitchFamily="2" charset="-122"/>
              </a:rPr>
              <a:t>C.</a:t>
            </a:r>
            <a:r>
              <a:rPr lang="en-US" altLang="zh-CN">
                <a:solidFill>
                  <a:srgbClr val="000000"/>
                </a:solidFill>
                <a:latin typeface="Arial" charset="0"/>
                <a:ea typeface="宋体" pitchFamily="2" charset="-122"/>
              </a:rPr>
              <a:t>           ricochet( );</a:t>
            </a:r>
          </a:p>
          <a:p>
            <a:r>
              <a:rPr lang="en-US" altLang="zh-CN">
                <a:solidFill>
                  <a:srgbClr val="BC3700"/>
                </a:solidFill>
                <a:latin typeface="Arial" charset="0"/>
                <a:ea typeface="宋体" pitchFamily="2" charset="-122"/>
              </a:rPr>
              <a:t>D.</a:t>
            </a:r>
            <a:r>
              <a:rPr lang="en-US" altLang="zh-CN">
                <a:solidFill>
                  <a:srgbClr val="000000"/>
                </a:solidFill>
                <a:latin typeface="Arial" charset="0"/>
                <a:ea typeface="宋体" pitchFamily="2" charset="-122"/>
              </a:rPr>
              <a:t>           move( );</a:t>
            </a:r>
          </a:p>
          <a:p>
            <a:r>
              <a:rPr lang="en-US" altLang="zh-CN">
                <a:solidFill>
                  <a:srgbClr val="BC3700"/>
                </a:solidFill>
                <a:latin typeface="Arial" charset="0"/>
                <a:ea typeface="宋体" pitchFamily="2" charset="-122"/>
              </a:rPr>
              <a:t>E</a:t>
            </a:r>
            <a:r>
              <a:rPr lang="en-US" altLang="zh-CN">
                <a:solidFill>
                  <a:srgbClr val="000000"/>
                </a:solidFill>
                <a:latin typeface="Arial" charset="0"/>
                <a:ea typeface="宋体" pitchFamily="2" charset="-122"/>
              </a:rPr>
              <a:t> }</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bg2"/>
              </a:solidFill>
              <a:latin typeface="Arial" charset="0"/>
              <a:ea typeface="宋体" pitchFamily="2" charset="-122"/>
            </a:endParaRPr>
          </a:p>
          <a:p>
            <a:pPr eaLnBrk="1" hangingPunct="1"/>
            <a:endParaRPr lang="zh-CN" altLang="en-US" b="1">
              <a:solidFill>
                <a:schemeClr val="bg2"/>
              </a:solidFill>
              <a:latin typeface="Arial" charset="0"/>
              <a:ea typeface="宋体" pitchFamily="2" charset="-122"/>
            </a:endParaRPr>
          </a:p>
        </p:txBody>
      </p:sp>
      <p:sp>
        <p:nvSpPr>
          <p:cNvPr id="108549" name="Rectangle 5"/>
          <p:cNvSpPr>
            <a:spLocks noChangeArrowheads="1"/>
          </p:cNvSpPr>
          <p:nvPr/>
        </p:nvSpPr>
        <p:spPr bwMode="auto">
          <a:xfrm>
            <a:off x="490538" y="1900238"/>
            <a:ext cx="7345362"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Do it by hand if car is 4 feet away from the barrier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04800" y="342900"/>
            <a:ext cx="8839200" cy="1143000"/>
          </a:xfrm>
        </p:spPr>
        <p:txBody>
          <a:bodyPr/>
          <a:lstStyle/>
          <a:p>
            <a:r>
              <a:rPr lang="en-US" altLang="zh-CN">
                <a:ea typeface="宋体" pitchFamily="2" charset="-122"/>
              </a:rPr>
              <a:t>A Close Look at Ricochet Recursion</a:t>
            </a:r>
          </a:p>
        </p:txBody>
      </p:sp>
      <p:sp>
        <p:nvSpPr>
          <p:cNvPr id="112643" name="Rectangle 3"/>
          <p:cNvSpPr>
            <a:spLocks noGrp="1" noChangeArrowheads="1"/>
          </p:cNvSpPr>
          <p:nvPr>
            <p:ph type="body" idx="1"/>
          </p:nvPr>
        </p:nvSpPr>
        <p:spPr/>
        <p:txBody>
          <a:bodyPr/>
          <a:lstStyle/>
          <a:p>
            <a:pPr>
              <a:lnSpc>
                <a:spcPct val="90000"/>
              </a:lnSpc>
            </a:pPr>
            <a:r>
              <a:rPr lang="en-US" altLang="zh-CN" sz="2800">
                <a:ea typeface="宋体" pitchFamily="2" charset="-122"/>
              </a:rPr>
              <a:t>The recursive case and the stopping case</a:t>
            </a:r>
          </a:p>
          <a:p>
            <a:pPr>
              <a:lnSpc>
                <a:spcPct val="90000"/>
              </a:lnSpc>
            </a:pPr>
            <a:endParaRPr lang="en-US" altLang="zh-CN" sz="2800">
              <a:ea typeface="宋体" pitchFamily="2" charset="-122"/>
            </a:endParaRPr>
          </a:p>
          <a:p>
            <a:pPr>
              <a:lnSpc>
                <a:spcPct val="90000"/>
              </a:lnSpc>
            </a:pPr>
            <a:r>
              <a:rPr lang="en-US" altLang="zh-CN" sz="2800">
                <a:ea typeface="宋体" pitchFamily="2" charset="-122"/>
              </a:rPr>
              <a:t>Activation record</a:t>
            </a:r>
          </a:p>
          <a:p>
            <a:pPr lvl="1">
              <a:lnSpc>
                <a:spcPct val="90000"/>
              </a:lnSpc>
            </a:pPr>
            <a:r>
              <a:rPr lang="en-US" altLang="zh-CN" sz="2400">
                <a:ea typeface="宋体" pitchFamily="2" charset="-122"/>
              </a:rPr>
              <a:t>The return location only in this example – other information is kept in the object racer </a:t>
            </a:r>
          </a:p>
          <a:p>
            <a:pPr>
              <a:lnSpc>
                <a:spcPct val="90000"/>
              </a:lnSpc>
            </a:pPr>
            <a:endParaRPr lang="en-US" altLang="zh-CN" sz="2800">
              <a:ea typeface="宋体" pitchFamily="2" charset="-122"/>
            </a:endParaRPr>
          </a:p>
          <a:p>
            <a:pPr>
              <a:lnSpc>
                <a:spcPct val="90000"/>
              </a:lnSpc>
            </a:pPr>
            <a:r>
              <a:rPr lang="en-US" altLang="zh-CN" sz="2800">
                <a:ea typeface="宋体" pitchFamily="2" charset="-122"/>
              </a:rPr>
              <a:t>The running stack </a:t>
            </a:r>
          </a:p>
          <a:p>
            <a:pPr lvl="1">
              <a:lnSpc>
                <a:spcPct val="90000"/>
              </a:lnSpc>
            </a:pPr>
            <a:r>
              <a:rPr lang="en-US" altLang="zh-CN" sz="2400">
                <a:ea typeface="宋体" pitchFamily="2" charset="-122"/>
              </a:rPr>
              <a:t>The collection of the activation records is stored in a stack data structure</a:t>
            </a:r>
          </a:p>
          <a:p>
            <a:pPr>
              <a:lnSpc>
                <a:spcPct val="90000"/>
              </a:lnSpc>
            </a:pPr>
            <a:endParaRPr lang="zh-CN" altLang="en-US" sz="2800">
              <a:ea typeface="宋体" pitchFamily="2"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a:t>Break…</a:t>
            </a:r>
          </a:p>
        </p:txBody>
      </p:sp>
    </p:spTree>
    <p:extLst>
      <p:ext uri="{BB962C8B-B14F-4D97-AF65-F5344CB8AC3E}">
        <p14:creationId xmlns:p14="http://schemas.microsoft.com/office/powerpoint/2010/main" val="343953163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04800" y="342900"/>
            <a:ext cx="8534400" cy="1143000"/>
          </a:xfrm>
        </p:spPr>
        <p:txBody>
          <a:bodyPr/>
          <a:lstStyle/>
          <a:p>
            <a:r>
              <a:rPr lang="en-US" altLang="zh-CN">
                <a:ea typeface="宋体" pitchFamily="2" charset="-122"/>
              </a:rPr>
              <a:t>Example 2: Write Number Vertically</a:t>
            </a:r>
          </a:p>
        </p:txBody>
      </p:sp>
      <p:sp>
        <p:nvSpPr>
          <p:cNvPr id="113667" name="Rectangle 3"/>
          <p:cNvSpPr>
            <a:spLocks noGrp="1" noChangeArrowheads="1"/>
          </p:cNvSpPr>
          <p:nvPr>
            <p:ph type="body" idx="1"/>
          </p:nvPr>
        </p:nvSpPr>
        <p:spPr/>
        <p:txBody>
          <a:bodyPr/>
          <a:lstStyle/>
          <a:p>
            <a:r>
              <a:rPr lang="en-US" altLang="zh-CN">
                <a:ea typeface="宋体" pitchFamily="2" charset="-122"/>
              </a:rPr>
              <a:t>Task</a:t>
            </a:r>
          </a:p>
          <a:p>
            <a:pPr lvl="1"/>
            <a:r>
              <a:rPr lang="en-US" altLang="zh-CN">
                <a:ea typeface="宋体" pitchFamily="2" charset="-122"/>
              </a:rPr>
              <a:t>Write a non-negative integer to the screen with its decimal digits stacked vertically</a:t>
            </a:r>
          </a:p>
          <a:p>
            <a:pPr lvl="1"/>
            <a:r>
              <a:rPr lang="en-US" altLang="zh-CN">
                <a:ea typeface="宋体" pitchFamily="2" charset="-122"/>
              </a:rPr>
              <a:t>for example:</a:t>
            </a:r>
          </a:p>
        </p:txBody>
      </p:sp>
      <p:grpSp>
        <p:nvGrpSpPr>
          <p:cNvPr id="113672" name="Group 8"/>
          <p:cNvGrpSpPr>
            <a:grpSpLocks/>
          </p:cNvGrpSpPr>
          <p:nvPr/>
        </p:nvGrpSpPr>
        <p:grpSpPr bwMode="auto">
          <a:xfrm>
            <a:off x="2362200" y="4114800"/>
            <a:ext cx="3810000" cy="2100263"/>
            <a:chOff x="1488" y="2592"/>
            <a:chExt cx="2400" cy="1323"/>
          </a:xfrm>
        </p:grpSpPr>
        <p:sp>
          <p:nvSpPr>
            <p:cNvPr id="113668" name="Text Box 4"/>
            <p:cNvSpPr txBox="1">
              <a:spLocks noChangeArrowheads="1"/>
            </p:cNvSpPr>
            <p:nvPr/>
          </p:nvSpPr>
          <p:spPr bwMode="auto">
            <a:xfrm>
              <a:off x="1488" y="2784"/>
              <a:ext cx="576" cy="633"/>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Input </a:t>
              </a:r>
            </a:p>
            <a:p>
              <a:pPr>
                <a:spcBef>
                  <a:spcPct val="50000"/>
                </a:spcBef>
              </a:pPr>
              <a:r>
                <a:rPr lang="en-US" altLang="zh-CN">
                  <a:ea typeface="宋体" pitchFamily="2" charset="-122"/>
                </a:rPr>
                <a:t>1234</a:t>
              </a:r>
            </a:p>
          </p:txBody>
        </p:sp>
        <p:sp>
          <p:nvSpPr>
            <p:cNvPr id="113669" name="Text Box 5"/>
            <p:cNvSpPr txBox="1">
              <a:spLocks noChangeArrowheads="1"/>
            </p:cNvSpPr>
            <p:nvPr/>
          </p:nvSpPr>
          <p:spPr bwMode="auto">
            <a:xfrm>
              <a:off x="2592" y="2784"/>
              <a:ext cx="768" cy="288"/>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Output:</a:t>
              </a:r>
            </a:p>
          </p:txBody>
        </p:sp>
        <p:sp>
          <p:nvSpPr>
            <p:cNvPr id="113670" name="Text Box 6"/>
            <p:cNvSpPr txBox="1">
              <a:spLocks noChangeArrowheads="1"/>
            </p:cNvSpPr>
            <p:nvPr/>
          </p:nvSpPr>
          <p:spPr bwMode="auto">
            <a:xfrm>
              <a:off x="3552" y="2592"/>
              <a:ext cx="336" cy="1323"/>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1</a:t>
              </a:r>
            </a:p>
            <a:p>
              <a:pPr>
                <a:spcBef>
                  <a:spcPct val="50000"/>
                </a:spcBef>
              </a:pPr>
              <a:r>
                <a:rPr lang="en-US" altLang="zh-CN">
                  <a:ea typeface="宋体" pitchFamily="2" charset="-122"/>
                </a:rPr>
                <a:t>2</a:t>
              </a:r>
            </a:p>
            <a:p>
              <a:pPr>
                <a:spcBef>
                  <a:spcPct val="50000"/>
                </a:spcBef>
              </a:pPr>
              <a:r>
                <a:rPr lang="en-US" altLang="zh-CN">
                  <a:ea typeface="宋体" pitchFamily="2" charset="-122"/>
                </a:rPr>
                <a:t>3</a:t>
              </a:r>
            </a:p>
            <a:p>
              <a:pPr>
                <a:spcBef>
                  <a:spcPct val="50000"/>
                </a:spcBef>
              </a:pPr>
              <a:r>
                <a:rPr lang="en-US" altLang="zh-CN">
                  <a:ea typeface="宋体" pitchFamily="2" charset="-122"/>
                </a:rPr>
                <a:t>4</a:t>
              </a:r>
            </a:p>
          </p:txBody>
        </p:sp>
        <p:sp>
          <p:nvSpPr>
            <p:cNvPr id="113671" name="AutoShape 7"/>
            <p:cNvSpPr>
              <a:spLocks noChangeArrowheads="1"/>
            </p:cNvSpPr>
            <p:nvPr/>
          </p:nvSpPr>
          <p:spPr bwMode="auto">
            <a:xfrm>
              <a:off x="2208" y="2832"/>
              <a:ext cx="336" cy="336"/>
            </a:xfrm>
            <a:prstGeom prst="rightArrow">
              <a:avLst>
                <a:gd name="adj1" fmla="val 50000"/>
                <a:gd name="adj2" fmla="val 25000"/>
              </a:avLst>
            </a:prstGeom>
            <a:solidFill>
              <a:schemeClr val="bg1"/>
            </a:solidFill>
            <a:ln w="12700">
              <a:solidFill>
                <a:schemeClr val="tx1"/>
              </a:solidFill>
              <a:miter lim="800000"/>
              <a:headEnd/>
              <a:tailEnd/>
            </a:ln>
            <a:effectLst/>
          </p:spPr>
          <p:txBody>
            <a:bodyPr wrap="none" anchor="ctr"/>
            <a:lstStyle/>
            <a:p>
              <a:endParaRPr lang="en-US"/>
            </a:p>
          </p:txBody>
        </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a:ln/>
        </p:spPr>
        <p:txBody>
          <a:bodyPr/>
          <a:lstStyle/>
          <a:p>
            <a:r>
              <a:rPr lang="en-US" altLang="zh-CN">
                <a:ea typeface="宋体" pitchFamily="2" charset="-122"/>
              </a:rPr>
              <a:t>A possible function</a:t>
            </a:r>
          </a:p>
        </p:txBody>
      </p:sp>
      <p:sp>
        <p:nvSpPr>
          <p:cNvPr id="106499" name="Rectangle 3"/>
          <p:cNvSpPr>
            <a:spLocks noChangeArrowheads="1"/>
          </p:cNvSpPr>
          <p:nvPr/>
        </p:nvSpPr>
        <p:spPr bwMode="auto">
          <a:xfrm>
            <a:off x="549275" y="2398713"/>
            <a:ext cx="8137525" cy="428942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06500" name="Rectangle 4"/>
          <p:cNvSpPr>
            <a:spLocks noChangeArrowheads="1"/>
          </p:cNvSpPr>
          <p:nvPr/>
        </p:nvSpPr>
        <p:spPr bwMode="auto">
          <a:xfrm>
            <a:off x="617538" y="2500313"/>
            <a:ext cx="7993062" cy="2925762"/>
          </a:xfrm>
          <a:prstGeom prst="rect">
            <a:avLst/>
          </a:prstGeom>
          <a:noFill/>
          <a:ln w="12700">
            <a:noFill/>
            <a:miter lim="800000"/>
            <a:headEnd/>
            <a:tailEnd/>
          </a:ln>
          <a:effectLst/>
        </p:spPr>
        <p:txBody>
          <a:bodyPr lIns="90488" tIns="44450" rIns="90488" bIns="44450">
            <a:spAutoFit/>
          </a:bodyPr>
          <a:lstStyle/>
          <a:p>
            <a:r>
              <a:rPr lang="en-US" altLang="zh-CN" sz="1800">
                <a:solidFill>
                  <a:srgbClr val="000000"/>
                </a:solidFill>
                <a:latin typeface="Arial" charset="0"/>
                <a:ea typeface="宋体" pitchFamily="2" charset="-122"/>
              </a:rPr>
              <a:t>void write_vertical (unsigned int number)</a:t>
            </a:r>
          </a:p>
          <a:p>
            <a:r>
              <a:rPr lang="en-US" altLang="zh-CN" sz="1800">
                <a:solidFill>
                  <a:srgbClr val="000000"/>
                </a:solidFill>
                <a:latin typeface="Arial" charset="0"/>
                <a:ea typeface="宋体" pitchFamily="2" charset="-122"/>
              </a:rPr>
              <a:t>// precondition: number &gt;=0</a:t>
            </a:r>
          </a:p>
          <a:p>
            <a:r>
              <a:rPr lang="en-US" altLang="zh-CN" sz="1800">
                <a:solidFill>
                  <a:srgbClr val="000000"/>
                </a:solidFill>
                <a:latin typeface="Arial" charset="0"/>
                <a:ea typeface="宋体" pitchFamily="2" charset="-122"/>
              </a:rPr>
              <a:t>// Postcondition: The digits of number have been written, stacked vertically.</a:t>
            </a:r>
          </a:p>
          <a:p>
            <a:r>
              <a:rPr lang="en-US" altLang="zh-CN" sz="1800">
                <a:solidFill>
                  <a:srgbClr val="000000"/>
                </a:solidFill>
                <a:latin typeface="Arial" charset="0"/>
                <a:ea typeface="宋体" pitchFamily="2" charset="-122"/>
              </a:rPr>
              <a:t>{  assert(number&gt;=0);</a:t>
            </a:r>
          </a:p>
          <a:p>
            <a:r>
              <a:rPr lang="en-US" altLang="zh-CN" sz="1800">
                <a:solidFill>
                  <a:srgbClr val="000000"/>
                </a:solidFill>
                <a:latin typeface="Arial" charset="0"/>
                <a:ea typeface="宋体" pitchFamily="2" charset="-122"/>
              </a:rPr>
              <a:t>    do</a:t>
            </a:r>
          </a:p>
          <a:p>
            <a:r>
              <a:rPr lang="en-US" altLang="zh-CN" sz="1800">
                <a:solidFill>
                  <a:srgbClr val="000000"/>
                </a:solidFill>
                <a:latin typeface="Arial" charset="0"/>
                <a:ea typeface="宋体" pitchFamily="2" charset="-122"/>
              </a:rPr>
              <a:t>   {</a:t>
            </a:r>
            <a:endParaRPr lang="en-US" altLang="zh-CN" sz="1800">
              <a:latin typeface="Arial" charset="0"/>
              <a:ea typeface="宋体" pitchFamily="2" charset="-122"/>
            </a:endParaRPr>
          </a:p>
          <a:p>
            <a:r>
              <a:rPr lang="en-US" altLang="zh-CN">
                <a:solidFill>
                  <a:srgbClr val="BC3700"/>
                </a:solidFill>
                <a:latin typeface="Arial" charset="0"/>
                <a:ea typeface="宋体" pitchFamily="2" charset="-122"/>
              </a:rPr>
              <a:t>  </a:t>
            </a:r>
            <a:r>
              <a:rPr lang="en-US" altLang="zh-CN" sz="1800">
                <a:solidFill>
                  <a:srgbClr val="000000"/>
                </a:solidFill>
                <a:latin typeface="Arial" charset="0"/>
                <a:ea typeface="宋体" pitchFamily="2" charset="-122"/>
              </a:rPr>
              <a:t>      cout &lt;&lt; number % 10 &lt;&lt; endl;        // Write a digit</a:t>
            </a:r>
          </a:p>
          <a:p>
            <a:r>
              <a:rPr lang="en-US" altLang="zh-CN" sz="1800">
                <a:solidFill>
                  <a:srgbClr val="000000"/>
                </a:solidFill>
                <a:latin typeface="Arial" charset="0"/>
                <a:ea typeface="宋体" pitchFamily="2" charset="-122"/>
              </a:rPr>
              <a:t>         number = number / 10;</a:t>
            </a:r>
          </a:p>
          <a:p>
            <a:r>
              <a:rPr lang="en-US" altLang="zh-CN" sz="1800">
                <a:solidFill>
                  <a:srgbClr val="000000"/>
                </a:solidFill>
                <a:latin typeface="Arial" charset="0"/>
                <a:ea typeface="宋体" pitchFamily="2" charset="-122"/>
              </a:rPr>
              <a:t>    } while (number !=0); </a:t>
            </a:r>
          </a:p>
          <a:p>
            <a:r>
              <a:rPr lang="en-US" altLang="zh-CN" sz="1800">
                <a:solidFill>
                  <a:srgbClr val="000000"/>
                </a:solidFill>
                <a:latin typeface="Arial" charset="0"/>
                <a:ea typeface="宋体" pitchFamily="2" charset="-122"/>
              </a:rPr>
              <a:t>}</a:t>
            </a:r>
          </a:p>
        </p:txBody>
      </p:sp>
      <p:sp>
        <p:nvSpPr>
          <p:cNvPr id="106501" name="Rectangle 5"/>
          <p:cNvSpPr>
            <a:spLocks noChangeArrowheads="1"/>
          </p:cNvSpPr>
          <p:nvPr/>
        </p:nvSpPr>
        <p:spPr bwMode="auto">
          <a:xfrm>
            <a:off x="490538" y="1900238"/>
            <a:ext cx="5091112"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Write an integer number vertically</a:t>
            </a:r>
          </a:p>
        </p:txBody>
      </p:sp>
      <p:grpSp>
        <p:nvGrpSpPr>
          <p:cNvPr id="106502" name="Group 6"/>
          <p:cNvGrpSpPr>
            <a:grpSpLocks/>
          </p:cNvGrpSpPr>
          <p:nvPr/>
        </p:nvGrpSpPr>
        <p:grpSpPr bwMode="auto">
          <a:xfrm>
            <a:off x="4724400" y="4495800"/>
            <a:ext cx="3810000" cy="2100263"/>
            <a:chOff x="1488" y="2592"/>
            <a:chExt cx="2400" cy="1323"/>
          </a:xfrm>
        </p:grpSpPr>
        <p:sp>
          <p:nvSpPr>
            <p:cNvPr id="106503" name="Text Box 7"/>
            <p:cNvSpPr txBox="1">
              <a:spLocks noChangeArrowheads="1"/>
            </p:cNvSpPr>
            <p:nvPr/>
          </p:nvSpPr>
          <p:spPr bwMode="auto">
            <a:xfrm>
              <a:off x="1488" y="2784"/>
              <a:ext cx="576" cy="633"/>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Input </a:t>
              </a:r>
            </a:p>
            <a:p>
              <a:pPr>
                <a:spcBef>
                  <a:spcPct val="50000"/>
                </a:spcBef>
              </a:pPr>
              <a:r>
                <a:rPr lang="en-US" altLang="zh-CN">
                  <a:ea typeface="宋体" pitchFamily="2" charset="-122"/>
                </a:rPr>
                <a:t>1234</a:t>
              </a:r>
            </a:p>
          </p:txBody>
        </p:sp>
        <p:sp>
          <p:nvSpPr>
            <p:cNvPr id="106504" name="Text Box 8"/>
            <p:cNvSpPr txBox="1">
              <a:spLocks noChangeArrowheads="1"/>
            </p:cNvSpPr>
            <p:nvPr/>
          </p:nvSpPr>
          <p:spPr bwMode="auto">
            <a:xfrm>
              <a:off x="2592" y="2784"/>
              <a:ext cx="768" cy="288"/>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Output:</a:t>
              </a:r>
            </a:p>
          </p:txBody>
        </p:sp>
        <p:sp>
          <p:nvSpPr>
            <p:cNvPr id="106505" name="Text Box 9"/>
            <p:cNvSpPr txBox="1">
              <a:spLocks noChangeArrowheads="1"/>
            </p:cNvSpPr>
            <p:nvPr/>
          </p:nvSpPr>
          <p:spPr bwMode="auto">
            <a:xfrm>
              <a:off x="3552" y="2592"/>
              <a:ext cx="336" cy="1323"/>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4</a:t>
              </a:r>
            </a:p>
            <a:p>
              <a:pPr>
                <a:spcBef>
                  <a:spcPct val="50000"/>
                </a:spcBef>
              </a:pPr>
              <a:r>
                <a:rPr lang="en-US" altLang="zh-CN">
                  <a:ea typeface="宋体" pitchFamily="2" charset="-122"/>
                </a:rPr>
                <a:t>3</a:t>
              </a:r>
            </a:p>
            <a:p>
              <a:pPr>
                <a:spcBef>
                  <a:spcPct val="50000"/>
                </a:spcBef>
              </a:pPr>
              <a:r>
                <a:rPr lang="en-US" altLang="zh-CN">
                  <a:ea typeface="宋体" pitchFamily="2" charset="-122"/>
                </a:rPr>
                <a:t>2</a:t>
              </a:r>
            </a:p>
            <a:p>
              <a:pPr>
                <a:spcBef>
                  <a:spcPct val="50000"/>
                </a:spcBef>
              </a:pPr>
              <a:r>
                <a:rPr lang="en-US" altLang="zh-CN">
                  <a:ea typeface="宋体" pitchFamily="2" charset="-122"/>
                </a:rPr>
                <a:t>1</a:t>
              </a:r>
            </a:p>
          </p:txBody>
        </p:sp>
        <p:sp>
          <p:nvSpPr>
            <p:cNvPr id="106506" name="AutoShape 10"/>
            <p:cNvSpPr>
              <a:spLocks noChangeArrowheads="1"/>
            </p:cNvSpPr>
            <p:nvPr/>
          </p:nvSpPr>
          <p:spPr bwMode="auto">
            <a:xfrm>
              <a:off x="2208" y="2832"/>
              <a:ext cx="336" cy="336"/>
            </a:xfrm>
            <a:prstGeom prst="rightArrow">
              <a:avLst>
                <a:gd name="adj1" fmla="val 50000"/>
                <a:gd name="adj2" fmla="val 25000"/>
              </a:avLst>
            </a:prstGeom>
            <a:solidFill>
              <a:schemeClr val="bg1"/>
            </a:solidFill>
            <a:ln w="12700">
              <a:solidFill>
                <a:schemeClr val="tx1"/>
              </a:solidFill>
              <a:miter lim="800000"/>
              <a:headEnd/>
              <a:tailEnd/>
            </a:ln>
            <a:effectLst/>
          </p:spPr>
          <p:txBody>
            <a:bodyPr wrap="none" anchor="ctr"/>
            <a:lstStyle/>
            <a:p>
              <a:endParaRPr lang="en-US"/>
            </a:p>
          </p:txBody>
        </p:sp>
      </p:gr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noFill/>
          <a:ln/>
        </p:spPr>
        <p:txBody>
          <a:bodyPr/>
          <a:lstStyle/>
          <a:p>
            <a:r>
              <a:rPr lang="en-US" altLang="zh-CN">
                <a:ea typeface="宋体" pitchFamily="2" charset="-122"/>
              </a:rPr>
              <a:t>Approach 1: using a stack</a:t>
            </a:r>
          </a:p>
        </p:txBody>
      </p:sp>
      <p:sp>
        <p:nvSpPr>
          <p:cNvPr id="116739" name="Rectangle 3"/>
          <p:cNvSpPr>
            <a:spLocks noChangeArrowheads="1"/>
          </p:cNvSpPr>
          <p:nvPr/>
        </p:nvSpPr>
        <p:spPr bwMode="auto">
          <a:xfrm>
            <a:off x="533400" y="2398713"/>
            <a:ext cx="8153400" cy="445928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16740" name="Rectangle 4"/>
          <p:cNvSpPr>
            <a:spLocks noChangeArrowheads="1"/>
          </p:cNvSpPr>
          <p:nvPr/>
        </p:nvSpPr>
        <p:spPr bwMode="auto">
          <a:xfrm>
            <a:off x="617538" y="2500313"/>
            <a:ext cx="7993062" cy="4298950"/>
          </a:xfrm>
          <a:prstGeom prst="rect">
            <a:avLst/>
          </a:prstGeom>
          <a:noFill/>
          <a:ln w="12700">
            <a:noFill/>
            <a:miter lim="800000"/>
            <a:headEnd/>
            <a:tailEnd/>
          </a:ln>
          <a:effectLst/>
        </p:spPr>
        <p:txBody>
          <a:bodyPr lIns="90488" tIns="44450" rIns="90488" bIns="44450">
            <a:spAutoFit/>
          </a:bodyPr>
          <a:lstStyle/>
          <a:p>
            <a:r>
              <a:rPr lang="en-US" altLang="zh-CN" sz="1800">
                <a:solidFill>
                  <a:srgbClr val="000000"/>
                </a:solidFill>
                <a:latin typeface="Arial" charset="0"/>
                <a:ea typeface="宋体" pitchFamily="2" charset="-122"/>
              </a:rPr>
              <a:t>void stack_write_vertical (unsigned int number)</a:t>
            </a:r>
          </a:p>
          <a:p>
            <a:r>
              <a:rPr lang="en-US" altLang="zh-CN" sz="1800">
                <a:solidFill>
                  <a:srgbClr val="000000"/>
                </a:solidFill>
                <a:latin typeface="Arial" charset="0"/>
                <a:ea typeface="宋体" pitchFamily="2" charset="-122"/>
              </a:rPr>
              <a:t>// Postcondition: The digits of number have been written, stacked vertically.</a:t>
            </a:r>
          </a:p>
          <a:p>
            <a:r>
              <a:rPr lang="en-US" altLang="zh-CN" sz="1800">
                <a:solidFill>
                  <a:srgbClr val="000000"/>
                </a:solidFill>
                <a:latin typeface="Arial" charset="0"/>
                <a:ea typeface="宋体" pitchFamily="2" charset="-122"/>
              </a:rPr>
              <a:t>{</a:t>
            </a:r>
          </a:p>
          <a:p>
            <a:r>
              <a:rPr lang="en-US" altLang="zh-CN" sz="1800">
                <a:solidFill>
                  <a:srgbClr val="000000"/>
                </a:solidFill>
                <a:latin typeface="Arial" charset="0"/>
                <a:ea typeface="宋体" pitchFamily="2" charset="-122"/>
              </a:rPr>
              <a:t>  stack&lt;int&gt; s;</a:t>
            </a:r>
          </a:p>
          <a:p>
            <a:r>
              <a:rPr lang="en-US" altLang="zh-CN" sz="1800">
                <a:solidFill>
                  <a:srgbClr val="000000"/>
                </a:solidFill>
                <a:latin typeface="Arial" charset="0"/>
                <a:ea typeface="宋体" pitchFamily="2" charset="-122"/>
              </a:rPr>
              <a:t>   do</a:t>
            </a:r>
          </a:p>
          <a:p>
            <a:r>
              <a:rPr lang="en-US" altLang="zh-CN" sz="1800">
                <a:solidFill>
                  <a:srgbClr val="000000"/>
                </a:solidFill>
                <a:latin typeface="Arial" charset="0"/>
                <a:ea typeface="宋体" pitchFamily="2" charset="-122"/>
              </a:rPr>
              <a:t>   {</a:t>
            </a:r>
            <a:endParaRPr lang="en-US" altLang="zh-CN" sz="1800">
              <a:latin typeface="Arial" charset="0"/>
              <a:ea typeface="宋体" pitchFamily="2" charset="-122"/>
            </a:endParaRPr>
          </a:p>
          <a:p>
            <a:r>
              <a:rPr lang="en-US" altLang="zh-CN">
                <a:solidFill>
                  <a:srgbClr val="BC3700"/>
                </a:solidFill>
                <a:latin typeface="Arial" charset="0"/>
                <a:ea typeface="宋体" pitchFamily="2" charset="-122"/>
              </a:rPr>
              <a:t>    </a:t>
            </a:r>
            <a:r>
              <a:rPr lang="en-US" altLang="zh-CN" sz="1800">
                <a:solidFill>
                  <a:srgbClr val="000000"/>
                </a:solidFill>
                <a:latin typeface="Arial" charset="0"/>
                <a:ea typeface="宋体" pitchFamily="2" charset="-122"/>
              </a:rPr>
              <a:t>   s.push(number % 10);        // push a digit in the stack</a:t>
            </a:r>
          </a:p>
          <a:p>
            <a:r>
              <a:rPr lang="en-US" altLang="zh-CN" sz="1800">
                <a:solidFill>
                  <a:srgbClr val="000000"/>
                </a:solidFill>
                <a:latin typeface="Arial" charset="0"/>
                <a:ea typeface="宋体" pitchFamily="2" charset="-122"/>
              </a:rPr>
              <a:t>        number = number / 10;</a:t>
            </a:r>
          </a:p>
          <a:p>
            <a:r>
              <a:rPr lang="en-US" altLang="zh-CN" sz="1800">
                <a:solidFill>
                  <a:srgbClr val="000000"/>
                </a:solidFill>
                <a:latin typeface="Arial" charset="0"/>
                <a:ea typeface="宋体" pitchFamily="2" charset="-122"/>
              </a:rPr>
              <a:t>    } while (number !=0); </a:t>
            </a:r>
          </a:p>
          <a:p>
            <a:r>
              <a:rPr lang="en-US" altLang="zh-CN" sz="1800">
                <a:solidFill>
                  <a:srgbClr val="000000"/>
                </a:solidFill>
                <a:latin typeface="Arial" charset="0"/>
                <a:ea typeface="宋体" pitchFamily="2" charset="-122"/>
              </a:rPr>
              <a:t>   while (!(s.empty()))</a:t>
            </a:r>
          </a:p>
          <a:p>
            <a:r>
              <a:rPr lang="en-US" altLang="zh-CN" sz="1800">
                <a:solidFill>
                  <a:srgbClr val="000000"/>
                </a:solidFill>
                <a:latin typeface="Arial" charset="0"/>
                <a:ea typeface="宋体" pitchFamily="2" charset="-122"/>
              </a:rPr>
              <a:t>   {</a:t>
            </a:r>
            <a:endParaRPr lang="en-US" altLang="zh-CN" sz="1800">
              <a:latin typeface="Arial" charset="0"/>
              <a:ea typeface="宋体" pitchFamily="2" charset="-122"/>
            </a:endParaRPr>
          </a:p>
          <a:p>
            <a:r>
              <a:rPr lang="en-US" altLang="zh-CN" sz="1800">
                <a:solidFill>
                  <a:srgbClr val="000000"/>
                </a:solidFill>
                <a:latin typeface="Arial" charset="0"/>
                <a:ea typeface="宋体" pitchFamily="2" charset="-122"/>
              </a:rPr>
              <a:t>        cout &lt;&lt; s.top()&lt;&lt; endl;        //print a digit from the stack</a:t>
            </a:r>
          </a:p>
          <a:p>
            <a:r>
              <a:rPr lang="en-US" altLang="zh-CN" sz="1800">
                <a:solidFill>
                  <a:srgbClr val="000000"/>
                </a:solidFill>
                <a:latin typeface="Arial" charset="0"/>
                <a:ea typeface="宋体" pitchFamily="2" charset="-122"/>
              </a:rPr>
              <a:t>        s.pop();</a:t>
            </a:r>
          </a:p>
          <a:p>
            <a:r>
              <a:rPr lang="en-US" altLang="zh-CN" sz="1800">
                <a:solidFill>
                  <a:srgbClr val="000000"/>
                </a:solidFill>
                <a:latin typeface="Arial" charset="0"/>
                <a:ea typeface="宋体" pitchFamily="2" charset="-122"/>
              </a:rPr>
              <a:t>    }</a:t>
            </a:r>
          </a:p>
          <a:p>
            <a:r>
              <a:rPr lang="en-US" altLang="zh-CN" sz="1800">
                <a:solidFill>
                  <a:srgbClr val="000000"/>
                </a:solidFill>
                <a:latin typeface="Arial" charset="0"/>
                <a:ea typeface="宋体" pitchFamily="2" charset="-122"/>
              </a:rPr>
              <a:t>}</a:t>
            </a:r>
          </a:p>
        </p:txBody>
      </p:sp>
      <p:sp>
        <p:nvSpPr>
          <p:cNvPr id="116741" name="Rectangle 5"/>
          <p:cNvSpPr>
            <a:spLocks noChangeArrowheads="1"/>
          </p:cNvSpPr>
          <p:nvPr/>
        </p:nvSpPr>
        <p:spPr bwMode="auto">
          <a:xfrm>
            <a:off x="490538" y="1900238"/>
            <a:ext cx="5091112"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Write an integer number vertically</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noFill/>
          <a:ln/>
        </p:spPr>
        <p:txBody>
          <a:bodyPr/>
          <a:lstStyle/>
          <a:p>
            <a:r>
              <a:rPr lang="en-US" altLang="zh-CN">
                <a:ea typeface="宋体" pitchFamily="2" charset="-122"/>
              </a:rPr>
              <a:t>Approach 2: Using Recursion</a:t>
            </a:r>
          </a:p>
        </p:txBody>
      </p:sp>
      <p:sp>
        <p:nvSpPr>
          <p:cNvPr id="114691" name="Rectangle 3"/>
          <p:cNvSpPr>
            <a:spLocks noChangeArrowheads="1"/>
          </p:cNvSpPr>
          <p:nvPr/>
        </p:nvSpPr>
        <p:spPr bwMode="auto">
          <a:xfrm>
            <a:off x="549275" y="2398713"/>
            <a:ext cx="7908925" cy="428942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14692" name="Rectangle 4"/>
          <p:cNvSpPr>
            <a:spLocks noChangeArrowheads="1"/>
          </p:cNvSpPr>
          <p:nvPr/>
        </p:nvSpPr>
        <p:spPr bwMode="auto">
          <a:xfrm>
            <a:off x="617538" y="2500313"/>
            <a:ext cx="7764462" cy="3471862"/>
          </a:xfrm>
          <a:prstGeom prst="rect">
            <a:avLst/>
          </a:prstGeom>
          <a:noFill/>
          <a:ln w="12700">
            <a:noFill/>
            <a:miter lim="800000"/>
            <a:headEnd/>
            <a:tailEnd/>
          </a:ln>
          <a:effectLst/>
        </p:spPr>
        <p:txBody>
          <a:bodyPr lIns="90488" tIns="44450" rIns="90488" bIns="44450">
            <a:spAutoFit/>
          </a:bodyPr>
          <a:lstStyle/>
          <a:p>
            <a:r>
              <a:rPr lang="en-US" altLang="zh-CN" sz="1800">
                <a:solidFill>
                  <a:srgbClr val="000000"/>
                </a:solidFill>
                <a:latin typeface="Arial" charset="0"/>
                <a:ea typeface="宋体" pitchFamily="2" charset="-122"/>
              </a:rPr>
              <a:t>void recursive_write_vertical(unsigned int number)</a:t>
            </a:r>
          </a:p>
          <a:p>
            <a:r>
              <a:rPr lang="en-US" altLang="zh-CN" sz="1800">
                <a:solidFill>
                  <a:srgbClr val="000000"/>
                </a:solidFill>
                <a:latin typeface="Arial" charset="0"/>
                <a:ea typeface="宋体" pitchFamily="2" charset="-122"/>
              </a:rPr>
              <a:t>// Postcondition: The digits of number have been written, stacked vertically.</a:t>
            </a:r>
          </a:p>
          <a:p>
            <a:r>
              <a:rPr lang="en-US" altLang="zh-CN" sz="1800">
                <a:solidFill>
                  <a:srgbClr val="000000"/>
                </a:solidFill>
                <a:latin typeface="Arial" charset="0"/>
                <a:ea typeface="宋体" pitchFamily="2" charset="-122"/>
              </a:rPr>
              <a:t>{</a:t>
            </a:r>
          </a:p>
          <a:p>
            <a:r>
              <a:rPr lang="en-US" altLang="zh-CN" sz="1800">
                <a:solidFill>
                  <a:srgbClr val="000000"/>
                </a:solidFill>
                <a:latin typeface="Arial" charset="0"/>
                <a:ea typeface="宋体" pitchFamily="2" charset="-122"/>
              </a:rPr>
              <a:t>    if (number &lt; 10)  // </a:t>
            </a:r>
            <a:r>
              <a:rPr lang="en-US" altLang="zh-CN" sz="1800">
                <a:latin typeface="Arial" charset="0"/>
                <a:ea typeface="宋体" pitchFamily="2" charset="-122"/>
              </a:rPr>
              <a:t>stopping case</a:t>
            </a:r>
          </a:p>
          <a:p>
            <a:r>
              <a:rPr lang="en-US" altLang="zh-CN">
                <a:solidFill>
                  <a:srgbClr val="BC3700"/>
                </a:solidFill>
                <a:latin typeface="Arial" charset="0"/>
                <a:ea typeface="宋体" pitchFamily="2" charset="-122"/>
              </a:rPr>
              <a:t>    </a:t>
            </a:r>
            <a:r>
              <a:rPr lang="en-US" altLang="zh-CN" sz="1800">
                <a:solidFill>
                  <a:srgbClr val="000000"/>
                </a:solidFill>
                <a:latin typeface="Arial" charset="0"/>
                <a:ea typeface="宋体" pitchFamily="2" charset="-122"/>
              </a:rPr>
              <a:t>  cout &lt;&lt; number &lt;&lt; endl; // Write the one digit</a:t>
            </a:r>
          </a:p>
          <a:p>
            <a:r>
              <a:rPr lang="en-US" altLang="zh-CN" sz="1800">
                <a:solidFill>
                  <a:srgbClr val="000000"/>
                </a:solidFill>
                <a:latin typeface="Arial" charset="0"/>
                <a:ea typeface="宋体" pitchFamily="2" charset="-122"/>
              </a:rPr>
              <a:t>    else // </a:t>
            </a:r>
            <a:r>
              <a:rPr lang="en-US" altLang="zh-CN" sz="1800">
                <a:latin typeface="Arial" charset="0"/>
                <a:ea typeface="宋体" pitchFamily="2" charset="-122"/>
              </a:rPr>
              <a:t>including recursive calls</a:t>
            </a:r>
          </a:p>
          <a:p>
            <a:r>
              <a:rPr lang="en-US" altLang="zh-CN" sz="1800">
                <a:solidFill>
                  <a:srgbClr val="000000"/>
                </a:solidFill>
                <a:latin typeface="Arial" charset="0"/>
                <a:ea typeface="宋体" pitchFamily="2" charset="-122"/>
              </a:rPr>
              <a:t>    {</a:t>
            </a:r>
          </a:p>
          <a:p>
            <a:r>
              <a:rPr lang="en-US" altLang="zh-CN">
                <a:solidFill>
                  <a:srgbClr val="BC3700"/>
                </a:solidFill>
                <a:latin typeface="Arial" charset="0"/>
                <a:ea typeface="宋体" pitchFamily="2" charset="-122"/>
              </a:rPr>
              <a:t>   </a:t>
            </a:r>
            <a:r>
              <a:rPr lang="en-US" altLang="zh-CN" sz="1800">
                <a:solidFill>
                  <a:srgbClr val="000000"/>
                </a:solidFill>
                <a:latin typeface="Arial" charset="0"/>
                <a:ea typeface="宋体" pitchFamily="2" charset="-122"/>
              </a:rPr>
              <a:t>   </a:t>
            </a:r>
            <a:r>
              <a:rPr lang="en-US" altLang="zh-CN" sz="1800">
                <a:solidFill>
                  <a:schemeClr val="accent2"/>
                </a:solidFill>
                <a:latin typeface="Arial" charset="0"/>
                <a:ea typeface="宋体" pitchFamily="2" charset="-122"/>
              </a:rPr>
              <a:t>recursive_write_vertical(number/10)</a:t>
            </a:r>
            <a:r>
              <a:rPr lang="en-US" altLang="zh-CN" sz="1800">
                <a:solidFill>
                  <a:srgbClr val="000000"/>
                </a:solidFill>
                <a:latin typeface="Arial" charset="0"/>
                <a:ea typeface="宋体" pitchFamily="2" charset="-122"/>
              </a:rPr>
              <a:t>;          // Write all but the last digit</a:t>
            </a:r>
          </a:p>
          <a:p>
            <a:r>
              <a:rPr lang="en-US" altLang="zh-CN">
                <a:solidFill>
                  <a:srgbClr val="BC3700"/>
                </a:solidFill>
                <a:latin typeface="Arial" charset="0"/>
                <a:ea typeface="宋体" pitchFamily="2" charset="-122"/>
              </a:rPr>
              <a:t>   </a:t>
            </a:r>
            <a:r>
              <a:rPr lang="en-US" altLang="zh-CN" sz="1800">
                <a:solidFill>
                  <a:srgbClr val="000000"/>
                </a:solidFill>
                <a:latin typeface="Arial" charset="0"/>
                <a:ea typeface="宋体" pitchFamily="2" charset="-122"/>
              </a:rPr>
              <a:t>   cout &lt;&lt; number % 10 &lt;&lt; endl;        // Write the last digit</a:t>
            </a:r>
          </a:p>
          <a:p>
            <a:r>
              <a:rPr lang="en-US" altLang="zh-CN">
                <a:solidFill>
                  <a:srgbClr val="BC3700"/>
                </a:solidFill>
                <a:latin typeface="Arial" charset="0"/>
                <a:ea typeface="宋体" pitchFamily="2" charset="-122"/>
              </a:rPr>
              <a:t>   </a:t>
            </a:r>
            <a:r>
              <a:rPr lang="en-US" altLang="zh-CN" sz="1800">
                <a:solidFill>
                  <a:srgbClr val="000000"/>
                </a:solidFill>
                <a:latin typeface="Arial" charset="0"/>
                <a:ea typeface="宋体" pitchFamily="2" charset="-122"/>
              </a:rPr>
              <a:t>}</a:t>
            </a:r>
          </a:p>
          <a:p>
            <a:r>
              <a:rPr lang="en-US" altLang="zh-CN" sz="1800">
                <a:solidFill>
                  <a:srgbClr val="000000"/>
                </a:solidFill>
                <a:latin typeface="Arial" charset="0"/>
                <a:ea typeface="宋体" pitchFamily="2" charset="-122"/>
              </a:rPr>
              <a:t>}</a:t>
            </a:r>
          </a:p>
        </p:txBody>
      </p:sp>
      <p:sp>
        <p:nvSpPr>
          <p:cNvPr id="114693" name="Rectangle 5"/>
          <p:cNvSpPr>
            <a:spLocks noChangeArrowheads="1"/>
          </p:cNvSpPr>
          <p:nvPr/>
        </p:nvSpPr>
        <p:spPr bwMode="auto">
          <a:xfrm>
            <a:off x="490538" y="1900238"/>
            <a:ext cx="5091112"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Write an integer number vertically</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noFill/>
          <a:ln/>
        </p:spPr>
        <p:txBody>
          <a:bodyPr/>
          <a:lstStyle/>
          <a:p>
            <a:r>
              <a:rPr lang="en-US" altLang="zh-CN">
                <a:ea typeface="宋体" pitchFamily="2" charset="-122"/>
              </a:rPr>
              <a:t>Tracing Recursive Calls</a:t>
            </a:r>
          </a:p>
        </p:txBody>
      </p:sp>
      <p:sp>
        <p:nvSpPr>
          <p:cNvPr id="118787" name="Rectangle 3"/>
          <p:cNvSpPr>
            <a:spLocks noChangeArrowheads="1"/>
          </p:cNvSpPr>
          <p:nvPr/>
        </p:nvSpPr>
        <p:spPr bwMode="auto">
          <a:xfrm>
            <a:off x="549275" y="2398713"/>
            <a:ext cx="7908925" cy="428942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18788" name="Rectangle 4"/>
          <p:cNvSpPr>
            <a:spLocks noChangeArrowheads="1"/>
          </p:cNvSpPr>
          <p:nvPr/>
        </p:nvSpPr>
        <p:spPr bwMode="auto">
          <a:xfrm>
            <a:off x="617538" y="2500313"/>
            <a:ext cx="7764462" cy="3471862"/>
          </a:xfrm>
          <a:prstGeom prst="rect">
            <a:avLst/>
          </a:prstGeom>
          <a:noFill/>
          <a:ln w="12700">
            <a:noFill/>
            <a:miter lim="800000"/>
            <a:headEnd/>
            <a:tailEnd/>
          </a:ln>
          <a:effectLst/>
        </p:spPr>
        <p:txBody>
          <a:bodyPr lIns="90488" tIns="44450" rIns="90488" bIns="44450">
            <a:spAutoFit/>
          </a:bodyPr>
          <a:lstStyle/>
          <a:p>
            <a:r>
              <a:rPr lang="en-US" altLang="zh-CN" sz="1800">
                <a:solidFill>
                  <a:srgbClr val="000000"/>
                </a:solidFill>
                <a:latin typeface="Arial" charset="0"/>
                <a:ea typeface="宋体" pitchFamily="2" charset="-122"/>
              </a:rPr>
              <a:t>void recursive_write_vertical_2(unsigned int number)</a:t>
            </a:r>
          </a:p>
          <a:p>
            <a:r>
              <a:rPr lang="en-US" altLang="zh-CN" sz="1800">
                <a:solidFill>
                  <a:srgbClr val="000000"/>
                </a:solidFill>
                <a:latin typeface="Arial" charset="0"/>
                <a:ea typeface="宋体" pitchFamily="2" charset="-122"/>
              </a:rPr>
              <a:t>// Postcondition: The digits of number have been written, stacked vertically.</a:t>
            </a:r>
          </a:p>
          <a:p>
            <a:r>
              <a:rPr lang="en-US" altLang="zh-CN" sz="1800">
                <a:solidFill>
                  <a:srgbClr val="000000"/>
                </a:solidFill>
                <a:latin typeface="Arial" charset="0"/>
                <a:ea typeface="宋体" pitchFamily="2" charset="-122"/>
              </a:rPr>
              <a:t>{</a:t>
            </a:r>
          </a:p>
          <a:p>
            <a:r>
              <a:rPr lang="en-US" altLang="zh-CN" sz="1800">
                <a:solidFill>
                  <a:srgbClr val="000000"/>
                </a:solidFill>
                <a:latin typeface="Arial" charset="0"/>
                <a:ea typeface="宋体" pitchFamily="2" charset="-122"/>
              </a:rPr>
              <a:t>    if (number &lt; 10)  // </a:t>
            </a:r>
            <a:r>
              <a:rPr lang="en-US" altLang="zh-CN" sz="1800">
                <a:latin typeface="Arial" charset="0"/>
                <a:ea typeface="宋体" pitchFamily="2" charset="-122"/>
              </a:rPr>
              <a:t>stopping case</a:t>
            </a:r>
          </a:p>
          <a:p>
            <a:r>
              <a:rPr lang="en-US" altLang="zh-CN">
                <a:solidFill>
                  <a:srgbClr val="BC3700"/>
                </a:solidFill>
                <a:latin typeface="Arial" charset="0"/>
                <a:ea typeface="宋体" pitchFamily="2" charset="-122"/>
              </a:rPr>
              <a:t>A </a:t>
            </a:r>
            <a:r>
              <a:rPr lang="en-US" altLang="zh-CN" sz="1800">
                <a:solidFill>
                  <a:srgbClr val="000000"/>
                </a:solidFill>
                <a:latin typeface="Arial" charset="0"/>
                <a:ea typeface="宋体" pitchFamily="2" charset="-122"/>
              </a:rPr>
              <a:t>  cout &lt;&lt; number &lt;&lt; endl; // Write the one digit</a:t>
            </a:r>
          </a:p>
          <a:p>
            <a:r>
              <a:rPr lang="en-US" altLang="zh-CN" sz="1800">
                <a:solidFill>
                  <a:srgbClr val="000000"/>
                </a:solidFill>
                <a:latin typeface="Arial" charset="0"/>
                <a:ea typeface="宋体" pitchFamily="2" charset="-122"/>
              </a:rPr>
              <a:t>    else // </a:t>
            </a:r>
            <a:r>
              <a:rPr lang="en-US" altLang="zh-CN" sz="1800">
                <a:latin typeface="Arial" charset="0"/>
                <a:ea typeface="宋体" pitchFamily="2" charset="-122"/>
              </a:rPr>
              <a:t>including recursive calls</a:t>
            </a:r>
          </a:p>
          <a:p>
            <a:r>
              <a:rPr lang="en-US" altLang="zh-CN" sz="1800">
                <a:solidFill>
                  <a:srgbClr val="000000"/>
                </a:solidFill>
                <a:latin typeface="Arial" charset="0"/>
                <a:ea typeface="宋体" pitchFamily="2" charset="-122"/>
              </a:rPr>
              <a:t>    {</a:t>
            </a:r>
          </a:p>
          <a:p>
            <a:r>
              <a:rPr lang="en-US" altLang="zh-CN">
                <a:solidFill>
                  <a:srgbClr val="BC3700"/>
                </a:solidFill>
                <a:latin typeface="Arial" charset="0"/>
                <a:ea typeface="宋体" pitchFamily="2" charset="-122"/>
              </a:rPr>
              <a:t>B </a:t>
            </a:r>
            <a:r>
              <a:rPr lang="en-US" altLang="zh-CN" sz="1800">
                <a:solidFill>
                  <a:srgbClr val="000000"/>
                </a:solidFill>
                <a:latin typeface="Arial" charset="0"/>
                <a:ea typeface="宋体" pitchFamily="2" charset="-122"/>
              </a:rPr>
              <a:t>   </a:t>
            </a:r>
            <a:r>
              <a:rPr lang="en-US" altLang="zh-CN" sz="1800">
                <a:solidFill>
                  <a:schemeClr val="accent2"/>
                </a:solidFill>
                <a:latin typeface="Arial" charset="0"/>
                <a:ea typeface="宋体" pitchFamily="2" charset="-122"/>
              </a:rPr>
              <a:t>recursive_write_vertical(number/10)</a:t>
            </a:r>
            <a:r>
              <a:rPr lang="en-US" altLang="zh-CN" sz="1800">
                <a:solidFill>
                  <a:srgbClr val="000000"/>
                </a:solidFill>
                <a:latin typeface="Arial" charset="0"/>
                <a:ea typeface="宋体" pitchFamily="2" charset="-122"/>
              </a:rPr>
              <a:t>;          // Write all but the last digit</a:t>
            </a:r>
          </a:p>
          <a:p>
            <a:r>
              <a:rPr lang="en-US" altLang="zh-CN">
                <a:solidFill>
                  <a:srgbClr val="BC3700"/>
                </a:solidFill>
                <a:latin typeface="Arial" charset="0"/>
                <a:ea typeface="宋体" pitchFamily="2" charset="-122"/>
              </a:rPr>
              <a:t>C </a:t>
            </a:r>
            <a:r>
              <a:rPr lang="en-US" altLang="zh-CN" sz="1800">
                <a:solidFill>
                  <a:srgbClr val="000000"/>
                </a:solidFill>
                <a:latin typeface="Arial" charset="0"/>
                <a:ea typeface="宋体" pitchFamily="2" charset="-122"/>
              </a:rPr>
              <a:t>   cout &lt;&lt; number % 10 &lt;&lt; endl;        // Write the last digit</a:t>
            </a:r>
          </a:p>
          <a:p>
            <a:r>
              <a:rPr lang="en-US" altLang="zh-CN">
                <a:solidFill>
                  <a:srgbClr val="BC3700"/>
                </a:solidFill>
                <a:latin typeface="Arial" charset="0"/>
                <a:ea typeface="宋体" pitchFamily="2" charset="-122"/>
              </a:rPr>
              <a:t>D</a:t>
            </a:r>
            <a:r>
              <a:rPr lang="en-US" altLang="zh-CN" sz="1800">
                <a:solidFill>
                  <a:srgbClr val="000000"/>
                </a:solidFill>
                <a:latin typeface="Arial" charset="0"/>
                <a:ea typeface="宋体" pitchFamily="2" charset="-122"/>
              </a:rPr>
              <a:t> }</a:t>
            </a:r>
          </a:p>
          <a:p>
            <a:r>
              <a:rPr lang="en-US" altLang="zh-CN" sz="1800">
                <a:solidFill>
                  <a:srgbClr val="000000"/>
                </a:solidFill>
                <a:latin typeface="Arial" charset="0"/>
                <a:ea typeface="宋体" pitchFamily="2" charset="-122"/>
              </a:rPr>
              <a:t>}</a:t>
            </a:r>
          </a:p>
        </p:txBody>
      </p:sp>
      <p:sp>
        <p:nvSpPr>
          <p:cNvPr id="118789" name="Rectangle 5"/>
          <p:cNvSpPr>
            <a:spLocks noChangeArrowheads="1"/>
          </p:cNvSpPr>
          <p:nvPr/>
        </p:nvSpPr>
        <p:spPr bwMode="auto">
          <a:xfrm>
            <a:off x="490538" y="1900238"/>
            <a:ext cx="5091112"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Write an integer number vertically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ltLang="zh-CN">
                <a:ea typeface="宋体" pitchFamily="2" charset="-122"/>
              </a:rPr>
              <a:t>A Car Object</a:t>
            </a:r>
          </a:p>
        </p:txBody>
      </p:sp>
      <p:sp>
        <p:nvSpPr>
          <p:cNvPr id="8195" name="Rectangle 3"/>
          <p:cNvSpPr>
            <a:spLocks noGrp="1" noChangeArrowheads="1"/>
          </p:cNvSpPr>
          <p:nvPr>
            <p:ph type="body" sz="half" idx="1"/>
          </p:nvPr>
        </p:nvSpPr>
        <p:spPr>
          <a:xfrm>
            <a:off x="685800" y="1981200"/>
            <a:ext cx="4321175" cy="4114800"/>
          </a:xfrm>
          <a:noFill/>
          <a:ln/>
        </p:spPr>
        <p:txBody>
          <a:bodyPr/>
          <a:lstStyle/>
          <a:p>
            <a:r>
              <a:rPr lang="en-US" altLang="zh-CN">
                <a:effectLst/>
                <a:ea typeface="宋体" pitchFamily="2" charset="-122"/>
              </a:rPr>
              <a:t>To start the example, think about your favorite family car</a:t>
            </a:r>
          </a:p>
        </p:txBody>
      </p:sp>
      <p:pic>
        <p:nvPicPr>
          <p:cNvPr id="8196" name="Picture 4"/>
          <p:cNvPicPr>
            <a:picLocks noChangeArrowheads="1"/>
          </p:cNvPicPr>
          <p:nvPr/>
        </p:nvPicPr>
        <p:blipFill>
          <a:blip r:embed="rId3" cstate="print"/>
          <a:srcRect/>
          <a:stretch>
            <a:fillRect/>
          </a:stretch>
        </p:blipFill>
        <p:spPr bwMode="auto">
          <a:xfrm>
            <a:off x="4589463" y="2051050"/>
            <a:ext cx="4541837" cy="4624388"/>
          </a:xfrm>
          <a:prstGeom prst="rect">
            <a:avLst/>
          </a:prstGeom>
          <a:noFill/>
          <a:ln w="12700">
            <a:noFill/>
            <a:miter lim="800000"/>
            <a:headEnd/>
            <a:tailEnd/>
          </a:ln>
          <a:effectLst/>
        </p:spPr>
      </p:pic>
      <p:pic>
        <p:nvPicPr>
          <p:cNvPr id="8197" name="Picture 5"/>
          <p:cNvPicPr>
            <a:picLocks noChangeArrowheads="1"/>
          </p:cNvPicPr>
          <p:nvPr/>
        </p:nvPicPr>
        <p:blipFill>
          <a:blip r:embed="rId4" cstate="print"/>
          <a:srcRect/>
          <a:stretch>
            <a:fillRect/>
          </a:stretch>
        </p:blipFill>
        <p:spPr bwMode="auto">
          <a:xfrm>
            <a:off x="5478463" y="2471738"/>
            <a:ext cx="2478087" cy="2081212"/>
          </a:xfrm>
          <a:prstGeom prst="rect">
            <a:avLst/>
          </a:prstGeom>
          <a:noFill/>
          <a:ln w="12700">
            <a:noFill/>
            <a:miter lim="800000"/>
            <a:headEnd/>
            <a:tailEnd/>
          </a:ln>
          <a:effec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ea typeface="宋体" pitchFamily="2" charset="-122"/>
              </a:rPr>
              <a:t>A Closer Look at the Recursion</a:t>
            </a:r>
          </a:p>
        </p:txBody>
      </p:sp>
      <p:sp>
        <p:nvSpPr>
          <p:cNvPr id="110595" name="Rectangle 3"/>
          <p:cNvSpPr>
            <a:spLocks noGrp="1" noChangeArrowheads="1"/>
          </p:cNvSpPr>
          <p:nvPr>
            <p:ph type="body" idx="1"/>
          </p:nvPr>
        </p:nvSpPr>
        <p:spPr>
          <a:xfrm>
            <a:off x="304800" y="1981200"/>
            <a:ext cx="8686800" cy="4114800"/>
          </a:xfrm>
        </p:spPr>
        <p:txBody>
          <a:bodyPr/>
          <a:lstStyle/>
          <a:p>
            <a:r>
              <a:rPr lang="en-US" altLang="zh-CN" sz="2800">
                <a:ea typeface="宋体" pitchFamily="2" charset="-122"/>
              </a:rPr>
              <a:t>Recursive Function</a:t>
            </a:r>
          </a:p>
          <a:p>
            <a:pPr lvl="1"/>
            <a:r>
              <a:rPr lang="en-US" altLang="zh-CN" sz="2400">
                <a:ea typeface="宋体" pitchFamily="2" charset="-122"/>
              </a:rPr>
              <a:t>Recursive calls</a:t>
            </a:r>
          </a:p>
          <a:p>
            <a:pPr lvl="1"/>
            <a:r>
              <a:rPr lang="en-US" altLang="zh-CN" sz="2400">
                <a:ea typeface="宋体" pitchFamily="2" charset="-122"/>
              </a:rPr>
              <a:t>Stopping (Base) cases</a:t>
            </a:r>
          </a:p>
          <a:p>
            <a:r>
              <a:rPr lang="en-US" altLang="zh-CN" sz="2800">
                <a:ea typeface="宋体" pitchFamily="2" charset="-122"/>
              </a:rPr>
              <a:t>Run-time Stack</a:t>
            </a:r>
          </a:p>
          <a:p>
            <a:pPr lvl="1"/>
            <a:r>
              <a:rPr lang="en-US" altLang="zh-CN" sz="2400">
                <a:ea typeface="宋体" pitchFamily="2" charset="-122"/>
              </a:rPr>
              <a:t>the collection of activation records is stored in the stack</a:t>
            </a:r>
          </a:p>
          <a:p>
            <a:r>
              <a:rPr lang="en-US" altLang="zh-CN" sz="2800">
                <a:ea typeface="宋体" pitchFamily="2" charset="-122"/>
              </a:rPr>
              <a:t>Activation Record - a special memory block including</a:t>
            </a:r>
          </a:p>
          <a:p>
            <a:pPr lvl="1"/>
            <a:r>
              <a:rPr lang="en-US" altLang="zh-CN" sz="2400">
                <a:ea typeface="宋体" pitchFamily="2" charset="-122"/>
              </a:rPr>
              <a:t>return location of a function call</a:t>
            </a:r>
          </a:p>
          <a:p>
            <a:pPr lvl="1"/>
            <a:r>
              <a:rPr lang="en-US" altLang="zh-CN" sz="2400">
                <a:ea typeface="宋体" pitchFamily="2" charset="-122"/>
              </a:rPr>
              <a:t>values of the formal parameters and local variables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Recursive Thinking: General Form</a:t>
            </a:r>
          </a:p>
        </p:txBody>
      </p:sp>
      <p:sp>
        <p:nvSpPr>
          <p:cNvPr id="122883" name="Rectangle 3"/>
          <p:cNvSpPr>
            <a:spLocks noGrp="1" noChangeArrowheads="1"/>
          </p:cNvSpPr>
          <p:nvPr>
            <p:ph type="body" idx="1"/>
          </p:nvPr>
        </p:nvSpPr>
        <p:spPr/>
        <p:txBody>
          <a:bodyPr/>
          <a:lstStyle/>
          <a:p>
            <a:r>
              <a:rPr lang="en-US" altLang="zh-CN" sz="2800">
                <a:ea typeface="宋体" pitchFamily="2" charset="-122"/>
              </a:rPr>
              <a:t>Recursive Calls </a:t>
            </a:r>
          </a:p>
          <a:p>
            <a:pPr lvl="1"/>
            <a:r>
              <a:rPr lang="en-US" altLang="zh-CN" sz="2400">
                <a:ea typeface="宋体" pitchFamily="2" charset="-122"/>
              </a:rPr>
              <a:t>Suppose a problem has </a:t>
            </a:r>
            <a:r>
              <a:rPr lang="en-US" altLang="zh-CN" sz="2400">
                <a:solidFill>
                  <a:srgbClr val="FC0128"/>
                </a:solidFill>
                <a:ea typeface="宋体" pitchFamily="2" charset="-122"/>
              </a:rPr>
              <a:t>one or more</a:t>
            </a:r>
            <a:r>
              <a:rPr lang="en-US" altLang="zh-CN" sz="2400">
                <a:ea typeface="宋体" pitchFamily="2" charset="-122"/>
              </a:rPr>
              <a:t> cases in which some of the subtasks are simpler versions of the original problem. These subtasks can be solved by recursive calls</a:t>
            </a:r>
          </a:p>
          <a:p>
            <a:r>
              <a:rPr lang="en-US" altLang="zh-CN" sz="2800">
                <a:ea typeface="宋体" pitchFamily="2" charset="-122"/>
              </a:rPr>
              <a:t>Stopping Cases /Base Cases</a:t>
            </a:r>
          </a:p>
          <a:p>
            <a:pPr lvl="1"/>
            <a:r>
              <a:rPr lang="en-US" altLang="zh-CN" sz="2400">
                <a:ea typeface="宋体" pitchFamily="2" charset="-122"/>
              </a:rPr>
              <a:t>A function that makes recursive calls must have </a:t>
            </a:r>
            <a:r>
              <a:rPr lang="en-US" altLang="zh-CN" sz="2400">
                <a:solidFill>
                  <a:srgbClr val="FC0128"/>
                </a:solidFill>
                <a:ea typeface="宋体" pitchFamily="2" charset="-122"/>
              </a:rPr>
              <a:t>one or more</a:t>
            </a:r>
            <a:r>
              <a:rPr lang="en-US" altLang="zh-CN" sz="2400">
                <a:ea typeface="宋体" pitchFamily="2" charset="-122"/>
              </a:rPr>
              <a:t> cases in which the entire computation is fulfilled without recursion. These cases are called stopping cases or base cases</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a:ea typeface="宋体" pitchFamily="2" charset="-122"/>
              </a:rPr>
              <a:t>Self-Tests and More Complicated Exmaples</a:t>
            </a:r>
          </a:p>
        </p:txBody>
      </p:sp>
      <p:sp>
        <p:nvSpPr>
          <p:cNvPr id="121859" name="Rectangle 3"/>
          <p:cNvSpPr>
            <a:spLocks noGrp="1" noChangeArrowheads="1"/>
          </p:cNvSpPr>
          <p:nvPr>
            <p:ph type="body" idx="1"/>
          </p:nvPr>
        </p:nvSpPr>
        <p:spPr/>
        <p:txBody>
          <a:bodyPr/>
          <a:lstStyle/>
          <a:p>
            <a:r>
              <a:rPr lang="en-US" altLang="zh-CN" sz="2800" dirty="0">
                <a:ea typeface="宋体" pitchFamily="2" charset="-122"/>
              </a:rPr>
              <a:t>An Extension of </a:t>
            </a:r>
            <a:r>
              <a:rPr lang="en-US" altLang="zh-CN" sz="2800" dirty="0" err="1">
                <a:ea typeface="宋体" pitchFamily="2" charset="-122"/>
              </a:rPr>
              <a:t>write_vertical</a:t>
            </a:r>
            <a:r>
              <a:rPr lang="en-US" altLang="zh-CN" sz="2800" dirty="0">
                <a:ea typeface="宋体" pitchFamily="2" charset="-122"/>
              </a:rPr>
              <a:t> (page 436)</a:t>
            </a:r>
          </a:p>
          <a:p>
            <a:pPr lvl="1"/>
            <a:r>
              <a:rPr lang="en-US" altLang="zh-CN" sz="2400" dirty="0">
                <a:ea typeface="宋体" pitchFamily="2" charset="-122"/>
              </a:rPr>
              <a:t>handles all integers including negative ones</a:t>
            </a:r>
          </a:p>
          <a:p>
            <a:pPr lvl="1"/>
            <a:r>
              <a:rPr lang="en-US" altLang="zh-CN" sz="2400" dirty="0">
                <a:ea typeface="宋体" pitchFamily="2" charset="-122"/>
              </a:rPr>
              <a:t>Hints: you can have more than one recursive calls or stopping cases in your recursive function</a:t>
            </a:r>
          </a:p>
          <a:p>
            <a:r>
              <a:rPr lang="en-US" altLang="zh-CN" sz="2800" dirty="0">
                <a:ea typeface="宋体" pitchFamily="2" charset="-122"/>
              </a:rPr>
              <a:t>Homework</a:t>
            </a:r>
          </a:p>
          <a:p>
            <a:pPr lvl="1"/>
            <a:r>
              <a:rPr lang="en-US" altLang="zh-CN" sz="2400" dirty="0">
                <a:ea typeface="宋体" pitchFamily="2" charset="-122"/>
              </a:rPr>
              <a:t>Reading:  Section 9.1</a:t>
            </a:r>
          </a:p>
          <a:p>
            <a:pPr lvl="1"/>
            <a:r>
              <a:rPr lang="en-US" altLang="zh-CN" sz="2400" dirty="0">
                <a:ea typeface="宋体" pitchFamily="2" charset="-122"/>
              </a:rPr>
              <a:t>Self-Test: Exercises 1-8</a:t>
            </a:r>
          </a:p>
          <a:p>
            <a:pPr lvl="1"/>
            <a:r>
              <a:rPr lang="en-US" altLang="zh-CN" sz="2400" dirty="0">
                <a:ea typeface="宋体" pitchFamily="2" charset="-122"/>
              </a:rPr>
              <a:t>Advanced Reading: Section 9.2</a:t>
            </a:r>
          </a:p>
          <a:p>
            <a:pPr lvl="1"/>
            <a:r>
              <a:rPr lang="en-US" altLang="zh-CN" sz="2400" dirty="0">
                <a:solidFill>
                  <a:srgbClr val="FF0000"/>
                </a:solidFill>
                <a:ea typeface="宋体" pitchFamily="2" charset="-122"/>
              </a:rPr>
              <a:t>Assignment 5 online, due in two weeks</a:t>
            </a:r>
          </a:p>
          <a:p>
            <a:endParaRPr lang="en-US" altLang="zh-CN" sz="2800" dirty="0">
              <a:ea typeface="宋体" pitchFamily="2"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noFill/>
          <a:ln/>
        </p:spPr>
        <p:txBody>
          <a:bodyPr/>
          <a:lstStyle/>
          <a:p>
            <a:r>
              <a:rPr lang="en-US" altLang="zh-CN">
                <a:ea typeface="宋体" pitchFamily="2" charset="-122"/>
              </a:rPr>
              <a:t>super_write_vertical</a:t>
            </a:r>
          </a:p>
        </p:txBody>
      </p:sp>
      <p:sp>
        <p:nvSpPr>
          <p:cNvPr id="123907" name="Rectangle 3"/>
          <p:cNvSpPr>
            <a:spLocks noChangeArrowheads="1"/>
          </p:cNvSpPr>
          <p:nvPr/>
        </p:nvSpPr>
        <p:spPr bwMode="auto">
          <a:xfrm>
            <a:off x="533400" y="2398713"/>
            <a:ext cx="8153400" cy="445928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908" name="Rectangle 4"/>
          <p:cNvSpPr>
            <a:spLocks noChangeArrowheads="1"/>
          </p:cNvSpPr>
          <p:nvPr/>
        </p:nvSpPr>
        <p:spPr bwMode="auto">
          <a:xfrm>
            <a:off x="617538" y="2500313"/>
            <a:ext cx="7993062" cy="4343400"/>
          </a:xfrm>
          <a:prstGeom prst="rect">
            <a:avLst/>
          </a:prstGeom>
          <a:noFill/>
          <a:ln w="12700">
            <a:noFill/>
            <a:miter lim="800000"/>
            <a:headEnd/>
            <a:tailEnd/>
          </a:ln>
          <a:effectLst/>
        </p:spPr>
        <p:txBody>
          <a:bodyPr lIns="90488" tIns="44450" rIns="90488" bIns="44450">
            <a:spAutoFit/>
          </a:bodyPr>
          <a:lstStyle/>
          <a:p>
            <a:r>
              <a:rPr lang="en-US" altLang="zh-CN" sz="1400">
                <a:solidFill>
                  <a:srgbClr val="000000"/>
                </a:solidFill>
                <a:latin typeface="Arial" charset="0"/>
                <a:ea typeface="宋体" pitchFamily="2" charset="-122"/>
              </a:rPr>
              <a:t>void super_write_vertical(int number)</a:t>
            </a:r>
          </a:p>
          <a:p>
            <a:r>
              <a:rPr lang="en-US" altLang="zh-CN" sz="1400">
                <a:solidFill>
                  <a:srgbClr val="000000"/>
                </a:solidFill>
                <a:latin typeface="Arial" charset="0"/>
                <a:ea typeface="宋体" pitchFamily="2" charset="-122"/>
              </a:rPr>
              <a:t>// Postcondition: The digits of the number have been written, stacked vertically.</a:t>
            </a:r>
          </a:p>
          <a:p>
            <a:r>
              <a:rPr lang="en-US" altLang="zh-CN" sz="1400">
                <a:solidFill>
                  <a:srgbClr val="000000"/>
                </a:solidFill>
                <a:latin typeface="Arial" charset="0"/>
                <a:ea typeface="宋体" pitchFamily="2" charset="-122"/>
              </a:rPr>
              <a:t>// If number is negative, then a negative sign appears on top.</a:t>
            </a:r>
          </a:p>
          <a:p>
            <a:r>
              <a:rPr lang="en-US" altLang="zh-CN" sz="1400">
                <a:solidFill>
                  <a:srgbClr val="000000"/>
                </a:solidFill>
                <a:latin typeface="Arial" charset="0"/>
                <a:ea typeface="宋体" pitchFamily="2" charset="-122"/>
              </a:rPr>
              <a:t>// Library facilities used: iostream.h, math.h</a:t>
            </a:r>
          </a:p>
          <a:p>
            <a:r>
              <a:rPr lang="en-US" altLang="zh-CN" sz="1400">
                <a:solidFill>
                  <a:srgbClr val="000000"/>
                </a:solidFill>
                <a:latin typeface="Arial" charset="0"/>
                <a:ea typeface="宋体" pitchFamily="2" charset="-122"/>
              </a:rPr>
              <a:t>{</a:t>
            </a:r>
          </a:p>
          <a:p>
            <a:r>
              <a:rPr lang="en-US" altLang="zh-CN" sz="1400">
                <a:solidFill>
                  <a:srgbClr val="000000"/>
                </a:solidFill>
                <a:latin typeface="Arial" charset="0"/>
                <a:ea typeface="宋体" pitchFamily="2" charset="-122"/>
              </a:rPr>
              <a:t>    if (number &lt; 0)</a:t>
            </a:r>
          </a:p>
          <a:p>
            <a:r>
              <a:rPr lang="en-US" altLang="zh-CN" sz="1400">
                <a:solidFill>
                  <a:srgbClr val="000000"/>
                </a:solidFill>
                <a:latin typeface="Arial" charset="0"/>
                <a:ea typeface="宋体" pitchFamily="2" charset="-122"/>
              </a:rPr>
              <a:t>    {</a:t>
            </a:r>
          </a:p>
          <a:p>
            <a:r>
              <a:rPr lang="en-US" altLang="zh-CN" sz="1400">
                <a:solidFill>
                  <a:srgbClr val="000000"/>
                </a:solidFill>
                <a:latin typeface="Arial" charset="0"/>
                <a:ea typeface="宋体" pitchFamily="2" charset="-122"/>
              </a:rPr>
              <a:t>        cout &lt;&lt; '-' &lt;&lt; endl;                 // print a negative sign</a:t>
            </a:r>
          </a:p>
          <a:p>
            <a:r>
              <a:rPr lang="en-US" altLang="zh-CN" sz="1400">
                <a:solidFill>
                  <a:srgbClr val="000000"/>
                </a:solidFill>
                <a:latin typeface="Arial" charset="0"/>
                <a:ea typeface="宋体" pitchFamily="2" charset="-122"/>
              </a:rPr>
              <a:t>        </a:t>
            </a:r>
            <a:r>
              <a:rPr lang="en-US" altLang="zh-CN" sz="1400">
                <a:solidFill>
                  <a:srgbClr val="BC3700"/>
                </a:solidFill>
                <a:latin typeface="Arial" charset="0"/>
                <a:ea typeface="宋体" pitchFamily="2" charset="-122"/>
              </a:rPr>
              <a:t>super_write_vertical(abs(number));</a:t>
            </a:r>
            <a:r>
              <a:rPr lang="en-US" altLang="zh-CN" sz="1400">
                <a:solidFill>
                  <a:srgbClr val="000000"/>
                </a:solidFill>
                <a:latin typeface="Arial" charset="0"/>
                <a:ea typeface="宋体" pitchFamily="2" charset="-122"/>
              </a:rPr>
              <a:t>   // abs computes absolute value</a:t>
            </a:r>
          </a:p>
          <a:p>
            <a:r>
              <a:rPr lang="en-US" altLang="zh-CN" sz="1400">
                <a:solidFill>
                  <a:srgbClr val="000000"/>
                </a:solidFill>
                <a:latin typeface="Arial" charset="0"/>
                <a:ea typeface="宋体" pitchFamily="2" charset="-122"/>
              </a:rPr>
              <a:t>        // This is Spot #1 referred to in the text.</a:t>
            </a:r>
          </a:p>
          <a:p>
            <a:r>
              <a:rPr lang="en-US" altLang="zh-CN" sz="1400">
                <a:solidFill>
                  <a:srgbClr val="000000"/>
                </a:solidFill>
                <a:latin typeface="Arial" charset="0"/>
                <a:ea typeface="宋体" pitchFamily="2" charset="-122"/>
              </a:rPr>
              <a:t>    }</a:t>
            </a:r>
          </a:p>
          <a:p>
            <a:r>
              <a:rPr lang="en-US" altLang="zh-CN" sz="1400">
                <a:solidFill>
                  <a:srgbClr val="000000"/>
                </a:solidFill>
                <a:latin typeface="Arial" charset="0"/>
                <a:ea typeface="宋体" pitchFamily="2" charset="-122"/>
              </a:rPr>
              <a:t>    else if (number &lt; 10)</a:t>
            </a:r>
          </a:p>
          <a:p>
            <a:r>
              <a:rPr lang="en-US" altLang="zh-CN" sz="1400">
                <a:solidFill>
                  <a:srgbClr val="000000"/>
                </a:solidFill>
                <a:latin typeface="Arial" charset="0"/>
                <a:ea typeface="宋体" pitchFamily="2" charset="-122"/>
              </a:rPr>
              <a:t>        cout &lt;&lt; number &lt;&lt; endl;              // Write the one digit</a:t>
            </a:r>
          </a:p>
          <a:p>
            <a:r>
              <a:rPr lang="en-US" altLang="zh-CN" sz="1400">
                <a:solidFill>
                  <a:srgbClr val="000000"/>
                </a:solidFill>
                <a:latin typeface="Arial" charset="0"/>
                <a:ea typeface="宋体" pitchFamily="2" charset="-122"/>
              </a:rPr>
              <a:t>    else</a:t>
            </a:r>
          </a:p>
          <a:p>
            <a:r>
              <a:rPr lang="en-US" altLang="zh-CN" sz="1400">
                <a:solidFill>
                  <a:srgbClr val="000000"/>
                </a:solidFill>
                <a:latin typeface="Arial" charset="0"/>
                <a:ea typeface="宋体" pitchFamily="2" charset="-122"/>
              </a:rPr>
              <a:t>    {</a:t>
            </a:r>
          </a:p>
          <a:p>
            <a:r>
              <a:rPr lang="en-US" altLang="zh-CN" sz="1400">
                <a:solidFill>
                  <a:srgbClr val="000000"/>
                </a:solidFill>
                <a:latin typeface="Arial" charset="0"/>
                <a:ea typeface="宋体" pitchFamily="2" charset="-122"/>
              </a:rPr>
              <a:t>        </a:t>
            </a:r>
            <a:r>
              <a:rPr lang="en-US" altLang="zh-CN" sz="1400">
                <a:solidFill>
                  <a:srgbClr val="BC3700"/>
                </a:solidFill>
                <a:latin typeface="Arial" charset="0"/>
                <a:ea typeface="宋体" pitchFamily="2" charset="-122"/>
              </a:rPr>
              <a:t>super_write_vertical(number/10);</a:t>
            </a:r>
            <a:r>
              <a:rPr lang="en-US" altLang="zh-CN" sz="1400">
                <a:solidFill>
                  <a:srgbClr val="000000"/>
                </a:solidFill>
                <a:latin typeface="Arial" charset="0"/>
                <a:ea typeface="宋体" pitchFamily="2" charset="-122"/>
              </a:rPr>
              <a:t>     // Write all but the last digit </a:t>
            </a:r>
          </a:p>
          <a:p>
            <a:r>
              <a:rPr lang="en-US" altLang="zh-CN" sz="1400">
                <a:solidFill>
                  <a:srgbClr val="000000"/>
                </a:solidFill>
                <a:latin typeface="Arial" charset="0"/>
                <a:ea typeface="宋体" pitchFamily="2" charset="-122"/>
              </a:rPr>
              <a:t>        // This is Spot #2 referred to in the text.</a:t>
            </a:r>
          </a:p>
          <a:p>
            <a:r>
              <a:rPr lang="en-US" altLang="zh-CN" sz="1400">
                <a:solidFill>
                  <a:srgbClr val="000000"/>
                </a:solidFill>
                <a:latin typeface="Arial" charset="0"/>
                <a:ea typeface="宋体" pitchFamily="2" charset="-122"/>
              </a:rPr>
              <a:t>        cout &lt;&lt; number % 10 &lt;&lt; endl;         // Write the last digit</a:t>
            </a:r>
          </a:p>
          <a:p>
            <a:r>
              <a:rPr lang="en-US" altLang="zh-CN" sz="1400">
                <a:solidFill>
                  <a:srgbClr val="000000"/>
                </a:solidFill>
                <a:latin typeface="Arial" charset="0"/>
                <a:ea typeface="宋体" pitchFamily="2" charset="-122"/>
              </a:rPr>
              <a:t>    }</a:t>
            </a:r>
          </a:p>
          <a:p>
            <a:r>
              <a:rPr lang="en-US" altLang="zh-CN" sz="1400">
                <a:solidFill>
                  <a:srgbClr val="000000"/>
                </a:solidFill>
                <a:latin typeface="Arial" charset="0"/>
                <a:ea typeface="宋体" pitchFamily="2" charset="-122"/>
              </a:rPr>
              <a:t>}</a:t>
            </a:r>
          </a:p>
        </p:txBody>
      </p:sp>
      <p:sp>
        <p:nvSpPr>
          <p:cNvPr id="123909" name="Rectangle 5"/>
          <p:cNvSpPr>
            <a:spLocks noChangeArrowheads="1"/>
          </p:cNvSpPr>
          <p:nvPr/>
        </p:nvSpPr>
        <p:spPr bwMode="auto">
          <a:xfrm>
            <a:off x="490538" y="1900238"/>
            <a:ext cx="5268912"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Write any integer number vertically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ltLang="zh-CN">
                <a:ea typeface="宋体" pitchFamily="2" charset="-122"/>
              </a:rPr>
              <a:t>A Car Object</a:t>
            </a:r>
          </a:p>
        </p:txBody>
      </p:sp>
      <p:sp>
        <p:nvSpPr>
          <p:cNvPr id="10243" name="Rectangle 3"/>
          <p:cNvSpPr>
            <a:spLocks noGrp="1" noChangeArrowheads="1"/>
          </p:cNvSpPr>
          <p:nvPr>
            <p:ph type="body" sz="half" idx="1"/>
          </p:nvPr>
        </p:nvSpPr>
        <p:spPr>
          <a:xfrm>
            <a:off x="685800" y="1981200"/>
            <a:ext cx="4176713" cy="4114800"/>
          </a:xfrm>
          <a:noFill/>
          <a:ln/>
        </p:spPr>
        <p:txBody>
          <a:bodyPr/>
          <a:lstStyle/>
          <a:p>
            <a:r>
              <a:rPr lang="en-US" altLang="zh-CN">
                <a:effectLst/>
                <a:ea typeface="宋体" pitchFamily="2" charset="-122"/>
              </a:rPr>
              <a:t>To start the example, think about your favorite family car</a:t>
            </a:r>
          </a:p>
        </p:txBody>
      </p:sp>
      <p:pic>
        <p:nvPicPr>
          <p:cNvPr id="10244" name="Picture 4"/>
          <p:cNvPicPr>
            <a:picLocks noChangeArrowheads="1"/>
          </p:cNvPicPr>
          <p:nvPr/>
        </p:nvPicPr>
        <p:blipFill>
          <a:blip r:embed="rId3" cstate="print"/>
          <a:srcRect/>
          <a:stretch>
            <a:fillRect/>
          </a:stretch>
        </p:blipFill>
        <p:spPr bwMode="auto">
          <a:xfrm>
            <a:off x="4589463" y="2051050"/>
            <a:ext cx="4541837" cy="4624388"/>
          </a:xfrm>
          <a:prstGeom prst="rect">
            <a:avLst/>
          </a:prstGeom>
          <a:noFill/>
          <a:ln w="12700">
            <a:noFill/>
            <a:miter lim="800000"/>
            <a:headEnd/>
            <a:tailEnd/>
          </a:ln>
          <a:effectLst/>
        </p:spPr>
      </p:pic>
      <p:pic>
        <p:nvPicPr>
          <p:cNvPr id="10245" name="Picture 5"/>
          <p:cNvPicPr>
            <a:picLocks noChangeArrowheads="1"/>
          </p:cNvPicPr>
          <p:nvPr/>
        </p:nvPicPr>
        <p:blipFill>
          <a:blip r:embed="rId4" cstate="print"/>
          <a:srcRect/>
          <a:stretch>
            <a:fillRect/>
          </a:stretch>
        </p:blipFill>
        <p:spPr bwMode="auto">
          <a:xfrm>
            <a:off x="5133975" y="2832100"/>
            <a:ext cx="3257550" cy="1303338"/>
          </a:xfrm>
          <a:prstGeom prst="rect">
            <a:avLst/>
          </a:prstGeom>
          <a:noFill/>
          <a:ln w="12700">
            <a:noFill/>
            <a:miter lim="800000"/>
            <a:headEnd/>
            <a:tailEnd/>
          </a:ln>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US" altLang="zh-CN">
                <a:ea typeface="宋体" pitchFamily="2" charset="-122"/>
              </a:rPr>
              <a:t>A Car Object</a:t>
            </a:r>
          </a:p>
        </p:txBody>
      </p:sp>
      <p:sp>
        <p:nvSpPr>
          <p:cNvPr id="12291" name="Rectangle 3"/>
          <p:cNvSpPr>
            <a:spLocks noGrp="1" noChangeArrowheads="1"/>
          </p:cNvSpPr>
          <p:nvPr>
            <p:ph type="body" sz="half" idx="1"/>
          </p:nvPr>
        </p:nvSpPr>
        <p:spPr>
          <a:xfrm>
            <a:off x="685800" y="1981200"/>
            <a:ext cx="4194175" cy="4114800"/>
          </a:xfrm>
          <a:noFill/>
          <a:ln/>
        </p:spPr>
        <p:txBody>
          <a:bodyPr/>
          <a:lstStyle/>
          <a:p>
            <a:r>
              <a:rPr lang="en-US" altLang="zh-CN">
                <a:effectLst/>
                <a:ea typeface="宋体" pitchFamily="2" charset="-122"/>
              </a:rPr>
              <a:t>To start the example, think about your favorite family car</a:t>
            </a:r>
          </a:p>
        </p:txBody>
      </p:sp>
      <p:pic>
        <p:nvPicPr>
          <p:cNvPr id="12292" name="Picture 4"/>
          <p:cNvPicPr>
            <a:picLocks noChangeArrowheads="1"/>
          </p:cNvPicPr>
          <p:nvPr/>
        </p:nvPicPr>
        <p:blipFill>
          <a:blip r:embed="rId3" cstate="print"/>
          <a:srcRect/>
          <a:stretch>
            <a:fillRect/>
          </a:stretch>
        </p:blipFill>
        <p:spPr bwMode="auto">
          <a:xfrm>
            <a:off x="4589463" y="2051050"/>
            <a:ext cx="4541837" cy="4624388"/>
          </a:xfrm>
          <a:prstGeom prst="rect">
            <a:avLst/>
          </a:prstGeom>
          <a:noFill/>
          <a:ln w="12700">
            <a:noFill/>
            <a:miter lim="800000"/>
            <a:headEnd/>
            <a:tailEnd/>
          </a:ln>
          <a:effectLst/>
        </p:spPr>
      </p:pic>
      <p:pic>
        <p:nvPicPr>
          <p:cNvPr id="12293" name="Picture 5"/>
          <p:cNvPicPr>
            <a:picLocks noChangeArrowheads="1"/>
          </p:cNvPicPr>
          <p:nvPr/>
        </p:nvPicPr>
        <p:blipFill>
          <a:blip r:embed="rId4" cstate="print"/>
          <a:srcRect/>
          <a:stretch>
            <a:fillRect/>
          </a:stretch>
        </p:blipFill>
        <p:spPr bwMode="auto">
          <a:xfrm>
            <a:off x="5062538" y="2995613"/>
            <a:ext cx="3367087" cy="987425"/>
          </a:xfrm>
          <a:prstGeom prst="rect">
            <a:avLst/>
          </a:prstGeom>
          <a:noFill/>
          <a:ln w="12700">
            <a:noFill/>
            <a:miter lim="800000"/>
            <a:headEnd/>
            <a:tailEnd/>
          </a:ln>
          <a:effectLst/>
        </p:spPr>
      </p:pic>
      <p:sp>
        <p:nvSpPr>
          <p:cNvPr id="12294" name="Freeform 6"/>
          <p:cNvSpPr>
            <a:spLocks/>
          </p:cNvSpPr>
          <p:nvPr/>
        </p:nvSpPr>
        <p:spPr bwMode="auto">
          <a:xfrm>
            <a:off x="6075363" y="3332163"/>
            <a:ext cx="136525" cy="163512"/>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altLang="zh-CN">
                <a:ea typeface="宋体" pitchFamily="2" charset="-122"/>
              </a:rPr>
              <a:t>A Car Object</a:t>
            </a:r>
          </a:p>
        </p:txBody>
      </p:sp>
      <p:sp>
        <p:nvSpPr>
          <p:cNvPr id="14339" name="Rectangle 3"/>
          <p:cNvSpPr>
            <a:spLocks noGrp="1" noChangeArrowheads="1"/>
          </p:cNvSpPr>
          <p:nvPr>
            <p:ph type="body" sz="half" idx="1"/>
          </p:nvPr>
        </p:nvSpPr>
        <p:spPr>
          <a:xfrm>
            <a:off x="685800" y="1981200"/>
            <a:ext cx="4140200" cy="4114800"/>
          </a:xfrm>
          <a:noFill/>
          <a:ln/>
        </p:spPr>
        <p:txBody>
          <a:bodyPr/>
          <a:lstStyle/>
          <a:p>
            <a:r>
              <a:rPr lang="en-US" altLang="zh-CN">
                <a:effectLst/>
                <a:ea typeface="宋体" pitchFamily="2" charset="-122"/>
              </a:rPr>
              <a:t>To start the example, think about your favorite family car</a:t>
            </a:r>
          </a:p>
          <a:p>
            <a:r>
              <a:rPr lang="en-US" altLang="zh-CN">
                <a:effectLst/>
                <a:ea typeface="宋体" pitchFamily="2" charset="-122"/>
              </a:rPr>
              <a:t>Imagine that the car is controlled by a radio signal from a computer</a:t>
            </a:r>
          </a:p>
        </p:txBody>
      </p:sp>
      <p:pic>
        <p:nvPicPr>
          <p:cNvPr id="14340" name="Picture 4"/>
          <p:cNvPicPr>
            <a:picLocks noChangeArrowheads="1"/>
          </p:cNvPicPr>
          <p:nvPr/>
        </p:nvPicPr>
        <p:blipFill>
          <a:blip r:embed="rId3" cstate="print"/>
          <a:srcRect/>
          <a:stretch>
            <a:fillRect/>
          </a:stretch>
        </p:blipFill>
        <p:spPr bwMode="auto">
          <a:xfrm>
            <a:off x="4589463" y="2051050"/>
            <a:ext cx="4541837" cy="4624388"/>
          </a:xfrm>
          <a:prstGeom prst="rect">
            <a:avLst/>
          </a:prstGeom>
          <a:noFill/>
          <a:ln w="12700">
            <a:noFill/>
            <a:miter lim="800000"/>
            <a:headEnd/>
            <a:tailEnd/>
          </a:ln>
          <a:effectLst/>
        </p:spPr>
      </p:pic>
      <p:grpSp>
        <p:nvGrpSpPr>
          <p:cNvPr id="14351" name="Group 15"/>
          <p:cNvGrpSpPr>
            <a:grpSpLocks/>
          </p:cNvGrpSpPr>
          <p:nvPr/>
        </p:nvGrpSpPr>
        <p:grpSpPr bwMode="auto">
          <a:xfrm>
            <a:off x="3883025" y="0"/>
            <a:ext cx="1323975" cy="1808163"/>
            <a:chOff x="2446" y="0"/>
            <a:chExt cx="834" cy="1139"/>
          </a:xfrm>
        </p:grpSpPr>
        <p:pic>
          <p:nvPicPr>
            <p:cNvPr id="14341" name="Picture 5"/>
            <p:cNvPicPr>
              <a:picLocks noChangeArrowheads="1"/>
            </p:cNvPicPr>
            <p:nvPr/>
          </p:nvPicPr>
          <p:blipFill>
            <a:blip r:embed="rId4" cstate="print"/>
            <a:srcRect/>
            <a:stretch>
              <a:fillRect/>
            </a:stretch>
          </p:blipFill>
          <p:spPr bwMode="auto">
            <a:xfrm>
              <a:off x="2446" y="0"/>
              <a:ext cx="834" cy="1139"/>
            </a:xfrm>
            <a:prstGeom prst="rect">
              <a:avLst/>
            </a:prstGeom>
            <a:noFill/>
            <a:ln w="12700">
              <a:noFill/>
              <a:miter lim="800000"/>
              <a:headEnd/>
              <a:tailEnd/>
            </a:ln>
            <a:effectLst/>
          </p:spPr>
        </p:pic>
        <p:grpSp>
          <p:nvGrpSpPr>
            <p:cNvPr id="14350" name="Group 14"/>
            <p:cNvGrpSpPr>
              <a:grpSpLocks/>
            </p:cNvGrpSpPr>
            <p:nvPr/>
          </p:nvGrpSpPr>
          <p:grpSpPr bwMode="auto">
            <a:xfrm>
              <a:off x="3048" y="264"/>
              <a:ext cx="211" cy="362"/>
              <a:chOff x="3048" y="264"/>
              <a:chExt cx="211" cy="362"/>
            </a:xfrm>
          </p:grpSpPr>
          <p:sp>
            <p:nvSpPr>
              <p:cNvPr id="14342" name="Line 6"/>
              <p:cNvSpPr>
                <a:spLocks noChangeShapeType="1"/>
              </p:cNvSpPr>
              <p:nvPr/>
            </p:nvSpPr>
            <p:spPr bwMode="auto">
              <a:xfrm flipV="1">
                <a:off x="3157" y="368"/>
                <a:ext cx="0" cy="258"/>
              </a:xfrm>
              <a:prstGeom prst="line">
                <a:avLst/>
              </a:prstGeom>
              <a:noFill/>
              <a:ln w="12700">
                <a:solidFill>
                  <a:srgbClr val="FFFFFF"/>
                </a:solidFill>
                <a:round/>
                <a:headEnd/>
                <a:tailEnd/>
              </a:ln>
              <a:effectLst/>
            </p:spPr>
            <p:txBody>
              <a:bodyPr/>
              <a:lstStyle/>
              <a:p>
                <a:endParaRPr lang="en-US"/>
              </a:p>
            </p:txBody>
          </p:sp>
          <p:grpSp>
            <p:nvGrpSpPr>
              <p:cNvPr id="14349" name="Group 13"/>
              <p:cNvGrpSpPr>
                <a:grpSpLocks/>
              </p:cNvGrpSpPr>
              <p:nvPr/>
            </p:nvGrpSpPr>
            <p:grpSpPr bwMode="auto">
              <a:xfrm>
                <a:off x="3048" y="264"/>
                <a:ext cx="211" cy="190"/>
                <a:chOff x="3048" y="264"/>
                <a:chExt cx="211" cy="190"/>
              </a:xfrm>
            </p:grpSpPr>
            <p:sp>
              <p:nvSpPr>
                <p:cNvPr id="14343" name="Line 7"/>
                <p:cNvSpPr>
                  <a:spLocks noChangeShapeType="1"/>
                </p:cNvSpPr>
                <p:nvPr/>
              </p:nvSpPr>
              <p:spPr bwMode="auto">
                <a:xfrm flipH="1">
                  <a:off x="3061" y="367"/>
                  <a:ext cx="77" cy="45"/>
                </a:xfrm>
                <a:prstGeom prst="line">
                  <a:avLst/>
                </a:prstGeom>
                <a:noFill/>
                <a:ln w="12700">
                  <a:solidFill>
                    <a:schemeClr val="accent2"/>
                  </a:solidFill>
                  <a:round/>
                  <a:headEnd/>
                  <a:tailEnd/>
                </a:ln>
                <a:effectLst/>
              </p:spPr>
              <p:txBody>
                <a:bodyPr/>
                <a:lstStyle/>
                <a:p>
                  <a:endParaRPr lang="en-US"/>
                </a:p>
              </p:txBody>
            </p:sp>
            <p:sp>
              <p:nvSpPr>
                <p:cNvPr id="14344" name="Line 8"/>
                <p:cNvSpPr>
                  <a:spLocks noChangeShapeType="1"/>
                </p:cNvSpPr>
                <p:nvPr/>
              </p:nvSpPr>
              <p:spPr bwMode="auto">
                <a:xfrm flipH="1">
                  <a:off x="3170" y="312"/>
                  <a:ext cx="77" cy="45"/>
                </a:xfrm>
                <a:prstGeom prst="line">
                  <a:avLst/>
                </a:prstGeom>
                <a:noFill/>
                <a:ln w="12700">
                  <a:solidFill>
                    <a:schemeClr val="accent2"/>
                  </a:solidFill>
                  <a:round/>
                  <a:headEnd/>
                  <a:tailEnd/>
                </a:ln>
                <a:effectLst/>
              </p:spPr>
              <p:txBody>
                <a:bodyPr/>
                <a:lstStyle/>
                <a:p>
                  <a:endParaRPr lang="en-US"/>
                </a:p>
              </p:txBody>
            </p:sp>
            <p:sp>
              <p:nvSpPr>
                <p:cNvPr id="14345" name="Line 9"/>
                <p:cNvSpPr>
                  <a:spLocks noChangeShapeType="1"/>
                </p:cNvSpPr>
                <p:nvPr/>
              </p:nvSpPr>
              <p:spPr bwMode="auto">
                <a:xfrm flipH="1" flipV="1">
                  <a:off x="3170" y="377"/>
                  <a:ext cx="41" cy="77"/>
                </a:xfrm>
                <a:prstGeom prst="line">
                  <a:avLst/>
                </a:prstGeom>
                <a:noFill/>
                <a:ln w="12700">
                  <a:solidFill>
                    <a:schemeClr val="accent2"/>
                  </a:solidFill>
                  <a:round/>
                  <a:headEnd/>
                  <a:tailEnd/>
                </a:ln>
                <a:effectLst/>
              </p:spPr>
              <p:txBody>
                <a:bodyPr/>
                <a:lstStyle/>
                <a:p>
                  <a:endParaRPr lang="en-US"/>
                </a:p>
              </p:txBody>
            </p:sp>
            <p:sp>
              <p:nvSpPr>
                <p:cNvPr id="14346" name="Line 10"/>
                <p:cNvSpPr>
                  <a:spLocks noChangeShapeType="1"/>
                </p:cNvSpPr>
                <p:nvPr/>
              </p:nvSpPr>
              <p:spPr bwMode="auto">
                <a:xfrm flipH="1" flipV="1">
                  <a:off x="3186" y="367"/>
                  <a:ext cx="73" cy="17"/>
                </a:xfrm>
                <a:prstGeom prst="line">
                  <a:avLst/>
                </a:prstGeom>
                <a:noFill/>
                <a:ln w="12700">
                  <a:solidFill>
                    <a:schemeClr val="accent2"/>
                  </a:solidFill>
                  <a:round/>
                  <a:headEnd/>
                  <a:tailEnd/>
                </a:ln>
                <a:effectLst/>
              </p:spPr>
              <p:txBody>
                <a:bodyPr/>
                <a:lstStyle/>
                <a:p>
                  <a:endParaRPr lang="en-US"/>
                </a:p>
              </p:txBody>
            </p:sp>
            <p:sp>
              <p:nvSpPr>
                <p:cNvPr id="14347" name="Line 11"/>
                <p:cNvSpPr>
                  <a:spLocks noChangeShapeType="1"/>
                </p:cNvSpPr>
                <p:nvPr/>
              </p:nvSpPr>
              <p:spPr bwMode="auto">
                <a:xfrm flipH="1" flipV="1">
                  <a:off x="3048" y="322"/>
                  <a:ext cx="83" cy="18"/>
                </a:xfrm>
                <a:prstGeom prst="line">
                  <a:avLst/>
                </a:prstGeom>
                <a:noFill/>
                <a:ln w="12700">
                  <a:solidFill>
                    <a:schemeClr val="accent2"/>
                  </a:solidFill>
                  <a:round/>
                  <a:headEnd/>
                  <a:tailEnd/>
                </a:ln>
                <a:effectLst/>
              </p:spPr>
              <p:txBody>
                <a:bodyPr/>
                <a:lstStyle/>
                <a:p>
                  <a:endParaRPr lang="en-US"/>
                </a:p>
              </p:txBody>
            </p:sp>
            <p:sp>
              <p:nvSpPr>
                <p:cNvPr id="14348" name="Line 12"/>
                <p:cNvSpPr>
                  <a:spLocks noChangeShapeType="1"/>
                </p:cNvSpPr>
                <p:nvPr/>
              </p:nvSpPr>
              <p:spPr bwMode="auto">
                <a:xfrm>
                  <a:off x="3115" y="264"/>
                  <a:ext cx="35" cy="72"/>
                </a:xfrm>
                <a:prstGeom prst="line">
                  <a:avLst/>
                </a:prstGeom>
                <a:noFill/>
                <a:ln w="12700">
                  <a:solidFill>
                    <a:schemeClr val="accent2"/>
                  </a:solidFill>
                  <a:round/>
                  <a:headEnd/>
                  <a:tailEnd/>
                </a:ln>
                <a:effectLst/>
              </p:spPr>
              <p:txBody>
                <a:bodyPr/>
                <a:lstStyle/>
                <a:p>
                  <a:endParaRPr lang="en-US"/>
                </a:p>
              </p:txBody>
            </p:sp>
          </p:grpSp>
        </p:grpSp>
      </p:grpSp>
      <p:pic>
        <p:nvPicPr>
          <p:cNvPr id="14352" name="Picture 16"/>
          <p:cNvPicPr>
            <a:picLocks noChangeArrowheads="1"/>
          </p:cNvPicPr>
          <p:nvPr/>
        </p:nvPicPr>
        <p:blipFill>
          <a:blip r:embed="rId5" cstate="print"/>
          <a:srcRect/>
          <a:stretch>
            <a:fillRect/>
          </a:stretch>
        </p:blipFill>
        <p:spPr bwMode="auto">
          <a:xfrm>
            <a:off x="5062538" y="2995613"/>
            <a:ext cx="3367087" cy="987425"/>
          </a:xfrm>
          <a:prstGeom prst="rect">
            <a:avLst/>
          </a:prstGeom>
          <a:noFill/>
          <a:ln w="12700">
            <a:noFill/>
            <a:miter lim="800000"/>
            <a:headEnd/>
            <a:tailEnd/>
          </a:ln>
          <a:effectLst/>
        </p:spPr>
      </p:pic>
      <p:grpSp>
        <p:nvGrpSpPr>
          <p:cNvPr id="14361" name="Group 25"/>
          <p:cNvGrpSpPr>
            <a:grpSpLocks/>
          </p:cNvGrpSpPr>
          <p:nvPr/>
        </p:nvGrpSpPr>
        <p:grpSpPr bwMode="auto">
          <a:xfrm>
            <a:off x="5237163" y="2654300"/>
            <a:ext cx="334962" cy="574675"/>
            <a:chOff x="3299" y="1672"/>
            <a:chExt cx="211" cy="362"/>
          </a:xfrm>
        </p:grpSpPr>
        <p:sp>
          <p:nvSpPr>
            <p:cNvPr id="14353" name="Line 17"/>
            <p:cNvSpPr>
              <a:spLocks noChangeShapeType="1"/>
            </p:cNvSpPr>
            <p:nvPr/>
          </p:nvSpPr>
          <p:spPr bwMode="auto">
            <a:xfrm flipV="1">
              <a:off x="3408" y="1776"/>
              <a:ext cx="0" cy="258"/>
            </a:xfrm>
            <a:prstGeom prst="line">
              <a:avLst/>
            </a:prstGeom>
            <a:noFill/>
            <a:ln w="12700">
              <a:solidFill>
                <a:schemeClr val="bg2"/>
              </a:solidFill>
              <a:round/>
              <a:headEnd/>
              <a:tailEnd/>
            </a:ln>
            <a:effectLst/>
          </p:spPr>
          <p:txBody>
            <a:bodyPr/>
            <a:lstStyle/>
            <a:p>
              <a:endParaRPr lang="en-US"/>
            </a:p>
          </p:txBody>
        </p:sp>
        <p:grpSp>
          <p:nvGrpSpPr>
            <p:cNvPr id="14360" name="Group 24"/>
            <p:cNvGrpSpPr>
              <a:grpSpLocks/>
            </p:cNvGrpSpPr>
            <p:nvPr/>
          </p:nvGrpSpPr>
          <p:grpSpPr bwMode="auto">
            <a:xfrm>
              <a:off x="3299" y="1672"/>
              <a:ext cx="211" cy="190"/>
              <a:chOff x="3299" y="1672"/>
              <a:chExt cx="211" cy="190"/>
            </a:xfrm>
          </p:grpSpPr>
          <p:sp>
            <p:nvSpPr>
              <p:cNvPr id="14354" name="Line 18"/>
              <p:cNvSpPr>
                <a:spLocks noChangeShapeType="1"/>
              </p:cNvSpPr>
              <p:nvPr/>
            </p:nvSpPr>
            <p:spPr bwMode="auto">
              <a:xfrm flipH="1">
                <a:off x="3312" y="1775"/>
                <a:ext cx="77" cy="45"/>
              </a:xfrm>
              <a:prstGeom prst="line">
                <a:avLst/>
              </a:prstGeom>
              <a:noFill/>
              <a:ln w="12700">
                <a:solidFill>
                  <a:schemeClr val="accent2"/>
                </a:solidFill>
                <a:round/>
                <a:headEnd/>
                <a:tailEnd/>
              </a:ln>
              <a:effectLst/>
            </p:spPr>
            <p:txBody>
              <a:bodyPr/>
              <a:lstStyle/>
              <a:p>
                <a:endParaRPr lang="en-US"/>
              </a:p>
            </p:txBody>
          </p:sp>
          <p:sp>
            <p:nvSpPr>
              <p:cNvPr id="14355" name="Line 19"/>
              <p:cNvSpPr>
                <a:spLocks noChangeShapeType="1"/>
              </p:cNvSpPr>
              <p:nvPr/>
            </p:nvSpPr>
            <p:spPr bwMode="auto">
              <a:xfrm flipH="1">
                <a:off x="3421" y="1720"/>
                <a:ext cx="77" cy="45"/>
              </a:xfrm>
              <a:prstGeom prst="line">
                <a:avLst/>
              </a:prstGeom>
              <a:noFill/>
              <a:ln w="12700">
                <a:solidFill>
                  <a:schemeClr val="accent2"/>
                </a:solidFill>
                <a:round/>
                <a:headEnd/>
                <a:tailEnd/>
              </a:ln>
              <a:effectLst/>
            </p:spPr>
            <p:txBody>
              <a:bodyPr/>
              <a:lstStyle/>
              <a:p>
                <a:endParaRPr lang="en-US"/>
              </a:p>
            </p:txBody>
          </p:sp>
          <p:sp>
            <p:nvSpPr>
              <p:cNvPr id="14356" name="Line 20"/>
              <p:cNvSpPr>
                <a:spLocks noChangeShapeType="1"/>
              </p:cNvSpPr>
              <p:nvPr/>
            </p:nvSpPr>
            <p:spPr bwMode="auto">
              <a:xfrm flipH="1" flipV="1">
                <a:off x="3421" y="1785"/>
                <a:ext cx="41" cy="77"/>
              </a:xfrm>
              <a:prstGeom prst="line">
                <a:avLst/>
              </a:prstGeom>
              <a:noFill/>
              <a:ln w="12700">
                <a:solidFill>
                  <a:schemeClr val="accent2"/>
                </a:solidFill>
                <a:round/>
                <a:headEnd/>
                <a:tailEnd/>
              </a:ln>
              <a:effectLst/>
            </p:spPr>
            <p:txBody>
              <a:bodyPr/>
              <a:lstStyle/>
              <a:p>
                <a:endParaRPr lang="en-US"/>
              </a:p>
            </p:txBody>
          </p:sp>
          <p:sp>
            <p:nvSpPr>
              <p:cNvPr id="14357" name="Line 21"/>
              <p:cNvSpPr>
                <a:spLocks noChangeShapeType="1"/>
              </p:cNvSpPr>
              <p:nvPr/>
            </p:nvSpPr>
            <p:spPr bwMode="auto">
              <a:xfrm flipH="1" flipV="1">
                <a:off x="3437" y="1775"/>
                <a:ext cx="73" cy="17"/>
              </a:xfrm>
              <a:prstGeom prst="line">
                <a:avLst/>
              </a:prstGeom>
              <a:noFill/>
              <a:ln w="12700">
                <a:solidFill>
                  <a:schemeClr val="accent2"/>
                </a:solidFill>
                <a:round/>
                <a:headEnd/>
                <a:tailEnd/>
              </a:ln>
              <a:effectLst/>
            </p:spPr>
            <p:txBody>
              <a:bodyPr/>
              <a:lstStyle/>
              <a:p>
                <a:endParaRPr lang="en-US"/>
              </a:p>
            </p:txBody>
          </p:sp>
          <p:sp>
            <p:nvSpPr>
              <p:cNvPr id="14358" name="Line 22"/>
              <p:cNvSpPr>
                <a:spLocks noChangeShapeType="1"/>
              </p:cNvSpPr>
              <p:nvPr/>
            </p:nvSpPr>
            <p:spPr bwMode="auto">
              <a:xfrm flipH="1" flipV="1">
                <a:off x="3299" y="1730"/>
                <a:ext cx="83" cy="18"/>
              </a:xfrm>
              <a:prstGeom prst="line">
                <a:avLst/>
              </a:prstGeom>
              <a:noFill/>
              <a:ln w="12700">
                <a:solidFill>
                  <a:schemeClr val="accent2"/>
                </a:solidFill>
                <a:round/>
                <a:headEnd/>
                <a:tailEnd/>
              </a:ln>
              <a:effectLst/>
            </p:spPr>
            <p:txBody>
              <a:bodyPr/>
              <a:lstStyle/>
              <a:p>
                <a:endParaRPr lang="en-US"/>
              </a:p>
            </p:txBody>
          </p:sp>
          <p:sp>
            <p:nvSpPr>
              <p:cNvPr id="14359" name="Line 23"/>
              <p:cNvSpPr>
                <a:spLocks noChangeShapeType="1"/>
              </p:cNvSpPr>
              <p:nvPr/>
            </p:nvSpPr>
            <p:spPr bwMode="auto">
              <a:xfrm>
                <a:off x="3366" y="1672"/>
                <a:ext cx="35" cy="72"/>
              </a:xfrm>
              <a:prstGeom prst="line">
                <a:avLst/>
              </a:prstGeom>
              <a:noFill/>
              <a:ln w="12700">
                <a:solidFill>
                  <a:schemeClr val="accent2"/>
                </a:solidFill>
                <a:round/>
                <a:headEnd/>
                <a:tailEnd/>
              </a:ln>
              <a:effectLst/>
            </p:spPr>
            <p:txBody>
              <a:bodyPr/>
              <a:lstStyle/>
              <a:p>
                <a:endParaRPr lang="en-US"/>
              </a:p>
            </p:txBody>
          </p:sp>
        </p:grpSp>
      </p:grpSp>
      <p:sp>
        <p:nvSpPr>
          <p:cNvPr id="14362" name="Freeform 26"/>
          <p:cNvSpPr>
            <a:spLocks/>
          </p:cNvSpPr>
          <p:nvPr/>
        </p:nvSpPr>
        <p:spPr bwMode="auto">
          <a:xfrm>
            <a:off x="6075363" y="3332163"/>
            <a:ext cx="136525" cy="163512"/>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spTree>
  </p:cSld>
  <p:clrMapOvr>
    <a:masterClrMapping/>
  </p:clrMapOvr>
  <p:transition/>
</p:sld>
</file>

<file path=ppt/theme/theme1.xml><?xml version="1.0" encoding="utf-8"?>
<a:theme xmlns:a="http://schemas.openxmlformats.org/drawingml/2006/main" name="chapt06">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6">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charset="0"/>
          </a:defRPr>
        </a:defPPr>
      </a:lstStyle>
    </a:lnDef>
  </a:objectDefaults>
  <a:extraClrSchemeLst>
    <a:extraClrScheme>
      <a:clrScheme name="chapt0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c:\teaching\powerpnt\chapt06.ppt</Template>
  <TotalTime>316</TotalTime>
  <Pages>47</Pages>
  <Words>6565</Words>
  <Application>Microsoft Macintosh PowerPoint</Application>
  <PresentationFormat>On-screen Show (4:3)</PresentationFormat>
  <Paragraphs>676</Paragraphs>
  <Slides>63</Slides>
  <Notes>56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Monotype Corsiva</vt:lpstr>
      <vt:lpstr>Monotype Sorts</vt:lpstr>
      <vt:lpstr>Times New Roman</vt:lpstr>
      <vt:lpstr>chapt06</vt:lpstr>
      <vt:lpstr>CSC212   Data Structure  - Section EF </vt:lpstr>
      <vt:lpstr>Outline of This Lecture</vt:lpstr>
      <vt:lpstr>Recursive Thinking</vt:lpstr>
      <vt:lpstr>The Car Racer Slides were modified from</vt:lpstr>
      <vt:lpstr>A Car Object</vt:lpstr>
      <vt:lpstr>A Car Object</vt:lpstr>
      <vt:lpstr>A Car Object</vt:lpstr>
      <vt:lpstr>A Car Object</vt:lpstr>
      <vt:lpstr>A Car Object</vt:lpstr>
      <vt:lpstr>A Car Class </vt:lpstr>
      <vt:lpstr>Member Functions for the Car Class </vt:lpstr>
      <vt:lpstr>The Constructor</vt:lpstr>
      <vt:lpstr>The turn_around Function</vt:lpstr>
      <vt:lpstr>The turn_around Function</vt:lpstr>
      <vt:lpstr>The move Function</vt:lpstr>
      <vt:lpstr>The move Function</vt:lpstr>
      <vt:lpstr>The is_blocked( ) Function</vt:lpstr>
      <vt:lpstr>Your Mission</vt:lpstr>
      <vt:lpstr>Your Mission</vt:lpstr>
      <vt:lpstr>Your Mission</vt:lpstr>
      <vt:lpstr>Your Mission</vt:lpstr>
      <vt:lpstr>Your Mission</vt:lpstr>
      <vt:lpstr>Your Mission</vt:lpstr>
      <vt:lpstr>Your Mission</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Implementation of ricochet</vt:lpstr>
      <vt:lpstr>An Exercise</vt:lpstr>
      <vt:lpstr>An Exercise</vt:lpstr>
      <vt:lpstr>Recursive Thinking: General Form</vt:lpstr>
      <vt:lpstr>Tracing Recursive Calls: Ricochet</vt:lpstr>
      <vt:lpstr>A Close Look at Ricochet Recursion</vt:lpstr>
      <vt:lpstr>PowerPoint Presentation</vt:lpstr>
      <vt:lpstr>Example 2: Write Number Vertically</vt:lpstr>
      <vt:lpstr>A possible function</vt:lpstr>
      <vt:lpstr>Approach 1: using a stack</vt:lpstr>
      <vt:lpstr>Approach 2: Using Recursion</vt:lpstr>
      <vt:lpstr>Tracing Recursive Calls</vt:lpstr>
      <vt:lpstr>A Closer Look at the Recursion</vt:lpstr>
      <vt:lpstr>Recursive Thinking: General Form</vt:lpstr>
      <vt:lpstr>Self-Tests and More Complicated Exmaples</vt:lpstr>
      <vt:lpstr>super_write_vertical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dc:title>
  <dc:subject>Recursive Thinking</dc:subject>
  <dc:creator>Michael Main and Walter Savitch</dc:creator>
  <cp:keywords/>
  <dc:description>Presentation from Chapter 9._x000d_
Copyright 1995, by Addison Wesley Longman.</dc:description>
  <cp:lastModifiedBy>Zhigang Zhu</cp:lastModifiedBy>
  <cp:revision>113</cp:revision>
  <cp:lastPrinted>1997-04-03T09:36:00Z</cp:lastPrinted>
  <dcterms:created xsi:type="dcterms:W3CDTF">1997-02-17T09:48:08Z</dcterms:created>
  <dcterms:modified xsi:type="dcterms:W3CDTF">2023-02-25T04:10:05Z</dcterms:modified>
</cp:coreProperties>
</file>