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4" r:id="rId2"/>
    <p:sldId id="256" r:id="rId3"/>
    <p:sldId id="259" r:id="rId4"/>
    <p:sldId id="261" r:id="rId5"/>
    <p:sldId id="262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7" d="100"/>
          <a:sy n="107" d="100"/>
        </p:scale>
        <p:origin x="-11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378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378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0AA93E76-08A1-48CC-99A5-1FC809529F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16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946BD71C-D1A8-446D-83FA-B4E2E925DF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822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F4F92-8808-488E-8055-6BE565F49D1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5EAF6-38EB-4FD6-B086-F99F61FA363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B7FBA-DB50-4271-A72F-FA9B5F13CDF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C49E7-5A94-49FA-B9B0-92A77F7AEA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3E5DA-72AB-4D26-AEA9-6E6D53A492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8D8F9-B98F-44BD-AFC8-E3C5C1AD761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89BD5-8E54-435B-B8D7-5E960AB5EC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1E02A-DBBF-47C6-A7F5-22DDFCABA49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593F9-8018-458A-937A-BE02C503F63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90288-9AC7-4772-8B6F-A1DE6A35D36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15F53-FCE6-40FC-A2E5-F058BE4645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38E3E9C2-C1F0-4482-9D94-6BE1BE646C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 Review 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Chapters 10 – 13, 15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CSC212 Section EF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CS  Dept</a:t>
            </a:r>
            <a:r>
              <a:rPr lang="en-US" altLang="zh-CN" dirty="0" smtClean="0">
                <a:ea typeface="宋体" charset="-122"/>
              </a:rPr>
              <a:t>, CCNY</a:t>
            </a:r>
          </a:p>
        </p:txBody>
      </p:sp>
    </p:spTree>
    <p:extLst>
      <p:ext uri="{BB962C8B-B14F-4D97-AF65-F5344CB8AC3E}">
        <p14:creationId xmlns:p14="http://schemas.microsoft.com/office/powerpoint/2010/main" val="18013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O(NlogN) Sorting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Recursive Sorting Algorithms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Divide and Conquer technique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An O(NlogN) Heap Sorting Algorithm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making use of the heap properties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STL Sorting Functions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C++ sort function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Original C version of qsort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Graphs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Examples/Applications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Terminologies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Representations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Graph Traversal</a:t>
            </a:r>
            <a:r>
              <a:rPr lang="en-US" altLang="zh-CN" smtClean="0">
                <a:ea typeface="宋体" charset="-122"/>
              </a:rPr>
              <a:t>: DFS </a:t>
            </a:r>
            <a:r>
              <a:rPr lang="en-US" altLang="zh-CN" dirty="0" smtClean="0">
                <a:ea typeface="宋体" charset="-122"/>
              </a:rPr>
              <a:t>and BFS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4800" y="73223"/>
            <a:ext cx="8534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 void merge(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data[ ],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n1,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size_t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n2)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 // Precondition: The first n1 elements of data are sorted, and the 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 // next n2 elements of data are sorted (from smallest to largest).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 //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Postcondition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: The n1+n2 elements of data are now completely</a:t>
            </a:r>
            <a:b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</a:b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   // sorted.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 question example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1766501"/>
            <a:ext cx="64770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binary_tree_node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from page 481, write a recursive function to meet the following specification. Check as much of the precondition as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template &lt;class Item&gt;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void flip(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binary_tree_node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&lt;Item&gt;*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root_ptr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 Precondition: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root_ptr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 is the root pointer of a non-empty binary tree.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Postcondition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: The tree is now the mirror image of its original value.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 Example original tree:            Example new tree: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    1                                 1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   / \                                 / \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  2   3                             3   2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  / \                               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 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   / \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Times New Roman" pitchFamily="18" charset="0"/>
              </a:rPr>
              <a:t>//      4   5                                 5  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457200"/>
            <a:ext cx="1600200" cy="352711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//retrievals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data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left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right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//set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set_data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set_left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set_right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//</a:t>
            </a:r>
            <a:r>
              <a:rPr lang="en-US" altLang="zh-CN" dirty="0" err="1">
                <a:solidFill>
                  <a:schemeClr val="bg2"/>
                </a:solidFill>
                <a:ea typeface="宋体" charset="-122"/>
              </a:rPr>
              <a:t>boolean</a:t>
            </a:r>
            <a:endParaRPr lang="en-US" altLang="zh-CN" dirty="0">
              <a:solidFill>
                <a:schemeClr val="bg2"/>
              </a:solidFill>
              <a:ea typeface="宋体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 err="1">
                <a:ea typeface="宋体" charset="-122"/>
              </a:rPr>
              <a:t>is_leaf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 Review 3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Chapters 10 – 13, 15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CSC212 Section EF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CS Dept, CCNY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1143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 Course Survey!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Trees and Traversals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Tree, Binary Tree, Complete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child, parent, sibling, root, leaf, ancestor,...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Array Representation for a Complete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Difficult if not complete binary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 Class of </a:t>
            </a:r>
            <a:r>
              <a:rPr lang="en-US" altLang="zh-CN" sz="2800" dirty="0" err="1" smtClean="0">
                <a:ea typeface="宋体" charset="-122"/>
              </a:rPr>
              <a:t>binary_tree_node</a:t>
            </a:r>
            <a:endParaRPr lang="en-US" altLang="zh-CN" sz="2800" dirty="0" smtClean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each node with two link fields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Tree Traversals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The recursive thinking makes things much easier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charset="-122"/>
              </a:rPr>
              <a:t>A general Tree Traversal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A Function as a parameter of another function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Binary Search Trees (BSTs)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Binary search trees are a good implementation of data types such as sets, bags, and dictionaries.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Searching for an item is generally quick since you move from the root to the item, without looking at many other items.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Adding and deleting items is also quick.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But as you'll see later, it is possible for the quickness to fail in some cases -- can you see why? ( unbalanced )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Heaps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Heap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 complete binary tree with a nice property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Heap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priority queues (chapter 8), sorting (chapter 13)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Two Heap Operations – add, remove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reheapification upward and downward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why is a heap  good for implementing a priority queue?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Heap Implementation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using binary_tree_node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using fixed size or dynamic arrays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B-Trees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 B-tree is a tree for sorting entries following the six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B-Tree is balanced - every leaf in a B-tree has the same depth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Adding, erasing and searching an item in a B-tree have worst-case time O(log n), where n is the number of entries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However the implementation of adding and erasing an item in a B-tree is not a trivial task.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Trees - Time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Big-O Notation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Order of an algorithm versus input size 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Worse Case Times for Tree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O(d), d = depth of the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Time Analysis for BSTs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worst case: O(n)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Time Analysis for Heaps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worst case O(log 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Time Analysis for B-Trees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worst case O(log n)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Logarithms and Logarithmic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doubling the input only makes time increase a fixed number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Searching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Database, Internet, AI...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Most Common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Serial Search – O(n)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Binary Search – 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Search by Hashing - O(k)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Run-Time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Average-time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Time analysis of recursive algorithms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Quadratic Sorting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Both Selectionsort and Insertionsort have a worst-case time of O(n</a:t>
            </a:r>
            <a:r>
              <a:rPr lang="en-US" altLang="zh-CN" sz="2800" baseline="30000" smtClean="0">
                <a:ea typeface="宋体" charset="-122"/>
              </a:rPr>
              <a:t>2</a:t>
            </a:r>
            <a:r>
              <a:rPr lang="en-US" altLang="zh-CN" sz="2800" smtClean="0">
                <a:ea typeface="宋体" charset="-122"/>
              </a:rPr>
              <a:t>), making them impractical for large arrays.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But they are easy to program, easy to debug.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Insertionsort also has good performance when the array is nearly sorted to begin with.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But more sophisticated sorting algorithms are needed when good performance is needed in all cases for large arrays.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637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Exam Review 3</vt:lpstr>
      <vt:lpstr>Exam Review 3</vt:lpstr>
      <vt:lpstr>Trees and Traversals</vt:lpstr>
      <vt:lpstr>Binary Search Trees (BSTs)</vt:lpstr>
      <vt:lpstr>Heaps </vt:lpstr>
      <vt:lpstr>B-Trees</vt:lpstr>
      <vt:lpstr>Trees - Time Analysis</vt:lpstr>
      <vt:lpstr>Searching</vt:lpstr>
      <vt:lpstr>Quadratic Sorting</vt:lpstr>
      <vt:lpstr>O(NlogN) Sorting</vt:lpstr>
      <vt:lpstr>Graphs</vt:lpstr>
      <vt:lpstr>PowerPoint Presentation</vt:lpstr>
      <vt:lpstr>Exam question example</vt:lpstr>
    </vt:vector>
  </TitlesOfParts>
  <Company>UMASS-Amherst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Review 2</dc:title>
  <dc:creator>zhu</dc:creator>
  <cp:lastModifiedBy>Zhigang Zhu</cp:lastModifiedBy>
  <cp:revision>71</cp:revision>
  <dcterms:created xsi:type="dcterms:W3CDTF">2002-11-05T17:51:33Z</dcterms:created>
  <dcterms:modified xsi:type="dcterms:W3CDTF">2021-04-23T19:26:26Z</dcterms:modified>
</cp:coreProperties>
</file>