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509" r:id="rId3"/>
    <p:sldId id="508" r:id="rId4"/>
    <p:sldId id="510" r:id="rId5"/>
    <p:sldId id="511" r:id="rId6"/>
    <p:sldId id="512" r:id="rId7"/>
    <p:sldId id="513" r:id="rId8"/>
    <p:sldId id="276" r:id="rId9"/>
    <p:sldId id="506" r:id="rId10"/>
    <p:sldId id="282" r:id="rId11"/>
    <p:sldId id="283" r:id="rId12"/>
    <p:sldId id="284" r:id="rId13"/>
    <p:sldId id="285" r:id="rId14"/>
    <p:sldId id="286" r:id="rId15"/>
    <p:sldId id="287" r:id="rId16"/>
    <p:sldId id="5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31"/>
    <p:restoredTop sz="50000" autoAdjust="0"/>
  </p:normalViewPr>
  <p:slideViewPr>
    <p:cSldViewPr>
      <p:cViewPr varScale="1">
        <p:scale>
          <a:sx n="147" d="100"/>
          <a:sy n="147" d="100"/>
        </p:scale>
        <p:origin x="736" y="20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23:45:15.270"/>
    </inkml:context>
    <inkml:brush xml:id="br0">
      <inkml:brushProperty name="width" value="0.05292" units="cm"/>
      <inkml:brushProperty name="height" value="0.05292" units="cm"/>
      <inkml:brushProperty name="color" value="#A020F0"/>
    </inkml:brush>
  </inkml:definitions>
  <inkml:trace contextRef="#ctx0" brushRef="#br0">21372 6438 24575,'18'16'0,"8"22"0,-11-6 0,1 3 0,1 8 0,0 1 0,-5-5 0,-2 0 0,-1-3 0,-1-2 0,2 9 0,-7-13 0,0-23 0,-3-4 0,0-8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23:31:22.825"/>
    </inkml:context>
    <inkml:brush xml:id="br0">
      <inkml:brushProperty name="width" value="0.05292" units="cm"/>
      <inkml:brushProperty name="height" value="0.05292" units="cm"/>
      <inkml:brushProperty name="color" value="#A020F0"/>
    </inkml:brush>
  </inkml:definitions>
  <inkml:trace contextRef="#ctx0" brushRef="#br0">9788 3665 24575,'0'34'0,"0"7"0,0 7 0,0-21 0,0 3 0,0 4 0,0 3 0,0 2-1093,0 7 1,0 3 0,0 4 768,0-14 0,0 3 0,0 3 1,0 0-1,0-1 0,0 0-64,0 2 1,0 0-1,0-1 1,0 2-1,0 1 388,0 0 0,0 2 0,0 1 0,0 0 0,0-1 0,0-1 0,0 1 0,0-1 0,0 0 0,0-1 0,0 1 0,0-6 0,0-1 0,0 1 0,0 0 0,0 1 0,0-2 0,0 1 0,0-1 0,0 0 0,0 0 0,0 1 0,0-1 0,0 0 0,0 2 0,0-1 0,0-1 0,0 0 0,0-2-538,0 9 0,0-2 1,0 0-1,0 0 538,-1 1 0,0 1 0,0-1 0,-1 1 0,0-1 0,-1 0 0,1-1 0,-1-1 0,0-8 0,0-1 0,0 0 0,0 2 0,0 0 0,0 3 0,0 0 0,0 0 0,0-3 0,-2 7 0,1-3 0,-2 5-547,0-8 1,-1 5 0,0 2 0,-1 1 0,1-3 0,1-5 405,-2 8 0,2-5 0,-2 5 141,1-9 0,-1 3 0,0 3 0,-1 0 0,0 0 0,1-3-53,0 4 0,0-1 0,1-1 1,-1 0-1,0 0 53,-1-1 0,0 0 0,0 0 0,0 2 0,-1 2 0,1-3 0,0 3 0,-1 1 0,1 1 0,-1 1 0,0-1 0,1-1-60,-1-1 1,1 0-1,0 0 1,0 0 0,0-1-1,0 0 1,0-1 59,-1 4 0,1-2 0,0-1 0,0 0 0,0 2 0,0 0 0,0-1 0,0 1 0,0 1 0,0 0 0,0 0 0,1-1 0,-1-3 0,1 0 0,0-3 0,1 0 0,-1-1 0,0 1 0,1 1 0,-1 4 0,0 1 0,-1 0 0,1 0 0,0 0 0,0 0 0,0-1 0,0 0 0,0 0 0,1 0 0,-1 0 0,0-1 0,1 1 0,0 0 0,0 0 0,0 0 0,0 0 0,0 0-127,0 1 0,-1 1 0,1 0 1,0-1-1,0-1 0,0-1 127,0-2 0,1-1 0,-1-1 0,1 0 0,-1 0 0,1-1 0,0 0 0,0 0 0,0-1 0,0 1 149,-3 9 1,0 0 0,0-1 0,1-2-150,-2 2 0,1-3 0,-1 3-106,1-4 0,-1 4 0,-1-1 1,2-3 105,-1-2 0,0-2 0,-1 1 155,0-2 1,-1 2 0,0 1-1,0 0-155,0 1 0,-1 0 0,1 0 0,-2 2 0,1-6 0,-1 0 0,0 0 0,0 1 0,-1 0 0,1 3 0,-1 0 0,0 0 0,1-2 0,0-2 0,-4 6 0,0-3 0,1 2 790,3-6 1,-1 3 0,1-3-1,2-5-790,0-1 0,0-4 1638,-1 6 0,2-3-1314,2 0 2952,4-14-2708,5-9 2036,0 6-2604,15-5 442,8 15-442,11-8 0,-12-5 0,0 0 0,22 11 0,0-10 0,-15-7 0,2-2 0,11-2 0,3 0-1079,-3 3 0,4 1 1,1 1 1078,-6-2 0,1 1 0,1 0 0,1 1 0,-5 0 0,1 2 0,0-1 0,1 1 0,-1-1 0,9 1 0,1-1 0,-1 1 0,-2-1 0,-5 0 0,-2 1 0,-1-1 0,0-1 0,9 0 0,-2-1 0,-2 0 0,-9-2 0,-1 1 0,-1-1 0,13 1 0,0-1 0,-13-1 0,2 1 0,-1-1-1127,15-1 1,0 1 1126,-16-2 0,1 1 0,3-1-362,-2-1 0,3 0 1,0 0-1,1 0 362,1 0 0,-1 0 0,2 0 0,1 0 0,-2 0 0,1 0 0,2 0 0,-1 0 0,0 0 0,7 0 0,0 0 0,0 0 0,-1 0 0,-1 0 0,0 0 0,-1 0 0,0 0 0,-2 0 0,-1 0 0,0 0 0,-1 0 0,-2 0 0,0 0 0,0 0 0,0 0 0,2 0 0,1 0 0,-1 0 0,2 0 0,0 0 0,0 0 0,2 0 0,0 0 0,-6 0 0,1 0 0,1 0 0,1 0 0,0 0-446,3 0 0,2 0 0,0 0 1,1 0-1,-1 0 446,2 0 0,-2 0 0,2 0 0,0 0 0,2 0-333,-8 0 0,2 0 1,2 0-1,-1 0 1,0 0-1,-1 0 1,-3 0 332,4 0 0,-2 0 0,-2 0 0,1 0 0,1 0 0,-3 0 0,2 0 0,1 0 0,-1 0 0,-2 0 0,-2 0-198,2 0 0,-2 0 0,-1 0 0,1 0 198,2 0 0,1 0 0,0 0 0,1 0 0,1-1 0,1 0 0,-1-1 0,1 0-302,0 1 1,0 0 0,0-1 0,-2 0 301,-6 0 0,-3-1 0,2 0 0,3 0 0,4 0 0,3 0 0,3 0 0,1 0 0,-1 1 0,-4-1-70,-2 0 1,-3 1 0,-1-1 0,2 1-1,3 0 70,-3 0 0,4-1 0,1 1 0,2 0 0,0-1 0,-1 1 0,0 0 0,-3 0 0,5 0 0,-2 0 0,0 0 0,-1 0 0,0 1 0,1-1 0,-5 0 0,1 1 0,1-1 0,-1 1 0,0-1 0,0 0 0,-1 1 235,3-2 1,1 1-1,-2-1 1,1 1-1,-1-1 1,0 1-236,-1 0 0,0 0 0,1 0 0,-2 1 0,0-1 0,-1-1 138,4 0 0,-2-1 0,0 0 0,-1 0 0,-1 1-138,5 0 0,-2 1 0,-1-1 0,0 1 532,-3-1 0,-1-1 0,-1 1 1,-3 0-533,1 0 0,-3 0 0,-1 1 1411,16 0 1,-3 0-1412,-13-1 0,-3 0 0,14 3 3193,-16-3-3193,-8 3 2736,-4 0-2736,1 0 853,-1 0-853,-2-2 0,9 1 0,0-1 0,7 2 0,-3 0 0,-7 0 0,-2 0 0,-6 0 0,-1 0 0,-4 0 0,-1 0 0,9 0 0,7 0 0,9 0 0,3 0 0,-10 0 0,-6 0 0,-9 0 0,-2 0 0,-22-24 0,-1-2 0,0 2 0,-2-5 0,1 1 0,0-3 0,0-1-278,-3-2 1,-1-1 0,0-3 277,3 5 0,-2-2 0,1-1 0,0 1-301,0 1 0,0 1 0,0-1 0,0 1 301,-6-9 0,-1 0 0,0-1 0,5 9 0,0-1 0,0 0 0,-1 1-820,-2-2 1,0 0 0,-1 1 0,1 1 582,-4-8 0,0 2 0,0 1 237,3 4 0,-1 1 0,1 1-180,2 2 1,-1 1 0,1 1 179,-1 2 0,1 0 0,-1 1 0,2-2 0,0 1 0,0 0-285,-11-8 1,2 2 284,9 10 0,1 0 0,-3-1 0,0 0 0,-3-5 0,-1-1-489,-1 2 1,-2-1 488,8 4 0,-1-2 0,0 0 0,-1 3 0,0 1 0,1-1 0,-2-4 0,0-1 0,-2-2 0,1 1 0,-3 0 0,0-2 0,0 0 0,-1-1 0,0-2 0,0 0 0,-1-1 0,1 3 0,0-1 0,-1-1 0,0 0 0,1 1 0,2 0 0,-1 0 0,1 0 0,0 0 0,0 0 0,2 2 0,0 0 0,-1 1 0,2-1 0,-1 0 0,0 0 0,1 1 0,0-1 0,0 0 0,0 0 0,-1 0 0,1-1 0,0 0 0,0 1 0,0-1 0,0 0 0,0 0 0,-1 0 0,1 1 0,0-1 0,0 0 0,-1 0 0,1 0 0,0 0 0,0 0 0,1 1 0,1-1 0,0 1 0,0 0 0,0 0 502,-5-3 0,0 0 0,0 0 0,1 1-502,1 0 0,1-1 0,0 1 0,1 3 0,-2 0 0,1 3 0,1 0 0,-1-1 0,-1 0 0,3 2 0,-1 2 0,1 1 0,-4-5 0,1 0 0,2-1 0,-1 0 0,1 0 0,-1-1 0,-1-4 0,1 0 0,-1 2 0,1 0 0,2-1 0,-1-2 0,2 3 0,-1-2 0,0 1 0,3 4 0,1 1 0,-2-1 22,-4-6 1,-1-2-1,0 3-22,5 7 0,1 2 0,0 1 627,-6-8 0,2 0-627,4 0 0,2 4 2346,-9-2-2346,9 12 0,0 3 0,-11 2 0,-14-7 0,14-4 0,-1-4 0,7 5 0,-2-1 0,1-1 167,-2 0 0,0-1 0,0-3-167,1-1 0,-1-3 0,0-1 0,3 3-1093,-1 0 1,2 2 0,0-2 1065,-3-9 0,0-2 0,1 2 27,4 7 0,0 3 0,2-1-310,1 1 0,1 0 0,-1-2 310,0 1 0,-2-3 0,0 0 0,0 0 0,1 2 0,0-1 0,0 0 0,0 0-604,0 1 0,0-1 1,0 1-1,0 1 604,-2-5 0,0 0 0,0 2 0,1 3 0,0 2 0,0-1 152,1-1 0,1 0 0,-2-1-152,-5-8 0,-1-2 0,1 0 0,2 1 0,2 0 0,-1 1 0,1 4 0,0 1 0,0 0 0,1 1 0,0 0 0,0 3 0,-6-4 0,0 4 0,4 5 0,1 4 0,2 5 0,0 2 3226,-18-9-3226,5 5 0,-5 1 1014,15 9-1014,3 4 3276,11 3-3181,-2-4 473,5 4-568,0-2 0,-1 5 0,1 1 0,-4 0 0,5-1 0,-3 0 0,5 4 0,-1 1 0,3 2 0,0 2 0,0-1 0,0 9 0,3-5 0,-3 8 0,3-9 0,-1 2 0,-2-3 0,-7-7 0,-24-32 0,-3-6-1152,8 2 1,-1-3 1151,4 2 0,0 0 0,1-3 0,-1-1 0,-3-3 0,-1 1 0,3 1 0,-2-3 0,4 9 0,-2-4 0,-2 0 0,2 1 0,-4-3 0,1 1 0,-1-2 0,3 4 0,-1-1 0,0 0 0,2 3 0,1 2 0,1 2 0,2 2 0,-2-2 0,2 2 0,5 8 0,0-1 0,-11-18 0,-1-1 0,9 11 0,0-1 0,-2-1 0,-2-3 0,1 1-190,3 3 1,1 0 0,0-1 189,-2 0 0,0-1 0,0-1 0,-4-5 0,1-1 0,-1 2 0,3 3 0,1 1 0,-1 0 0,-1-2 0,-1 0 0,1 3 0,-7-7 0,2 4 0,5 4 0,1 4 0,0 6 0,2 3 0,-2-4 0,-2 3 0,7 2 2231,-2-1-2231,3 3 0,-6-6 0,2 4 640,4 1-640,4 5 0,3 6 0,-11-13 0,-12-12 0,-2-4 0,14 14 0,0-2 0,0 2 0,1-1 0,-1-2 0,1 0 0,-4-3 0,0 1 0,-9-15 0,-2 2 0,13 18 0,-1-4 0,4 12 0,4-4 0,-5 2 0,1-1 0,-2 2 0,3 3 0,5 3 0,6 6 0,0 2 0,4 3 0,-4 1 0,1-1 0,-4 1 0,-2 1 0,1 0 0,-1-2 0,2 1 0,1-3 0,0 3 0,1-3 0,-4 0 0,-1-2 0,-10 0 0,-2 0 0,3 0 0,-1 0 0,7 0 0,-3 0 0,6 0 0,1 0 0,7 2 0,0 1 0,2 1 0,0 0 0,0 0 0,0 1 0,0-1 0,7-2 0,-5 0 0,6-2 0</inkml:trace>
  <inkml:trace contextRef="#ctx0" brushRef="#br0" timeOffset="37967">4594 15502 24575,'20'0'0,"5"0"0,16 0 0,-16 0 0,2 0 0,2 0 0,0 0 0,9-1 0,3 2 0,3 0 0,3 1-270,-13 0 1,2 1-1,0 0 270,5 0 0,0-1 0,-1 2-915,8 4 1,-2-1 914,-4-4 0,-2-1 0,-8 3 0,-2 1-691,19-2 691,-18 0 0,0 0 0,-4 0 0,0-1 0,4 0 0,1-1 0,-3 1 0,1 0 0,-2 0 0,2-1 0,16 2 0,-1 0 0,-19-2 0,0 0 0,15 1 0,2 1-58,-4-2 1,-1 0 57,2 2 0,1 0 0,-4 0 0,3-1 0,-3 1 0,6 0 0,-2 0 0,8 3 0,1 0 0,-4-1 0,1 0 0,-13-2 0,1-1 0,0 1 0,1 1 0,-1 0 0,0-1 0,15 2 0,-1 0 0,-16-2 0,0 2 0,0-2 0,1 0 0,0 0 0,-1 0-344,8 1-1,-1 0 345,1-1 0,-1 0 0,-10 0 0,-1 0 0,3 0 0,0 0 0,-3 0 0,0-1 576,3 1 0,-1 0-576,14 3 0,-7 0 0,3 1 0,-1-1 0,3 2 0,-9-3 0,3 0 0,-1 1 0,4 1 0,1-1 0,-1 1 0,-3-3 0,0 0 0,0 1 0,2 1 0,0 1 0,-1-1 0,12 1 0,-1-1 0,-10 1 0,1-1 0,-2 1 0,8 1 0,-1 0 0,-8-2 0,2 0 0,-1-1 0,-4 0 0,-1 0 0,0 0 0,4-1 0,0 0 0,-1 0 0,9 1 0,-2 0-328,2 0 1,-3-1 327,-12-1 0,-1 0 0,2 0 0,1 0-297,-3 0 0,0-1 297,3 0 0,0-1 0,0 1 0,0 1 0,0-4 0,0 1 0,0 0 0,0 1 0,-3-2 0,1 0 0,0 0 0,2 0 606,9 0 1,0 0-607,2 0 0,2 0 0,-7 0 0,1 0 0,-1 0 0,-2 0 0,-1 0 0,1 0 0,-2 0 0,0 0 0,0 0 0,1 1 0,-1 0 0,0 0 262,10 1 0,0 0-262,-1 2 0,-1-1 0,-12-1 0,-1 0 1452,18 4-1452,0-5 0,-22 2 0,0-1 0,0-1 0,1-1 423,11 4 0,1 1-423,-5-1 0,-1 0 0,-1 1 0,1 1 97,-2-1 1,0 0-98,-3-1 0,-1 1 0,4 2 0,1 0 0,6-1 0,0-1 0,-5 2 0,-2-1 0,-3-4 0,-2-1 0,16 2 0,-5-3 0,-5 0 0,-2 0 0,-2 0 0,-5 0 0,-1 0 0,-5 3 0,-2-3 0,9 5 0,-7-2 0,9 2 0,-11-2 0,1 0 0,-5-1 0,-3-2 0,13 5 0,12-1 0,-6 0 0,2 1 0,3 0 0,2 0 0,6-1 0,1 0 0,-3-1 0,-2 0 0,-3-3 0,-2 0 0,18 0 0,-2 0 0,1 0 0,-17 1 0,2 0 0,-2 2 0,0 0 0,-3 2 0,-1 0 0,19 7 0,-8-1 0,-15-3 0,-5-1 0,-10-4 0,-3 1 0,-2 0 0,0-1 0,-1 3 0,1-3 0,-2 1 0,0 0 0,0-1 0,0-1 0</inkml:trace>
  <inkml:trace contextRef="#ctx0" brushRef="#br0" timeOffset="40348">12919 16871 24575,'0'15'0,"0"-1"0,0 13 0,0-2 0,0 12 0,0-8 0,0 4 0,0 12 0,0 2 0,0-2 0,0 2 0,0-8 0,0 2 0,0-3 0,0-2 0,0-1 0,0 3 0,0-1 0,0 9 0,0-9 0,0-14 0,0-6 0,0 3 0,0-5 0,0 6 0,0-12 0,0-2 0,0-2 0,0 0 0,2-3 0,7 0 0,7-2 0,8 0 0,9 3 0,-2-3 0,9 3 0,-7-1 0,1-1 0,-12 1 0,-4 0 0,-8-1 0,-3 1 0,2 0 0,-4-1 0,0 3 0,-3-4 0,-2 2 0</inkml:trace>
  <inkml:trace contextRef="#ctx0" brushRef="#br0" timeOffset="41348">13366 17605 24575,'0'22'0,"0"8"0,0-2 0,0 2 0,0-4 0,0 1 0,0 2 0,0-1 0,3 16 0,-2-14 0,2 6 0,0-4 0,-3 3 0,3-10 0,-3-7 0,0-11 0,0-2 0,2 1 0,-2-1 0,2-5 0,-2 0 0</inkml:trace>
  <inkml:trace contextRef="#ctx0" brushRef="#br0" timeOffset="42948">16991 13624 24575,'0'19'0,"0"0"0,0 28 0,0-18 0,0 3 0,0 12 0,0 2 0,0-5 0,0 1 0,0 4 0,0-1 0,0-14 0,0-1 0,0 2 0,0-3 0,0 4 0,0-10 0,0-14 0,2-5 0,3 7 0,5 2 0,5 3 0,8-3 0,8-8 0,6-3 0,-7-2 0,-3 0 0,-11 0 0,-3 0 0,-3 0 0,-4 0 0,5 0 0,2 0 0,4 0 0,-3 0 0,-2 0 0,-3 0 0,1 0 0,0 0 0,-1 0 0,-2 0 0,0 0 0,-5 0 0,0 0 0</inkml:trace>
  <inkml:trace contextRef="#ctx0" brushRef="#br0" timeOffset="44267">17680 14150 24575,'2'-7'0,"9"-2"0,1 5 0,19-1 0,7 5 0,11 0 0,-6 0 0,-1 0 0,-13 6 0,4-2 0,-4 11 0,3-4 0,-5 8 0,6 2 0,-11 2 0,1 8 0,-13 2 0,-4 4 0,-9-11 0,-4 1 0,-5 1 0,-4 1 0,-5 6 0,-5 0 0,-3-2 0,-2-2-486,4-4 1,2-3 485,3-4 0,0-3 0,-12 11 0,9-11 0,2 3 0,18-14 0,20 0 0,6-6 971,23 0-971,2 3 0,-15 0 0,1 1 0,-6-1 0,0 1 0,21 5 0,-22-3 0,-5 0 0,-7-3 0,-2 1 0,-4-3 0,-3 1 0,1 0 0,-3 0 0,-5-5 0,1 3 0,-4-5 0</inkml:trace>
  <inkml:trace contextRef="#ctx0" brushRef="#br0" timeOffset="47766">9893 3439 8191,'-1'-5'0,"0"1"3276,-7 4-1489,3 0 1031,-4 2-2818,-6 11 1719,-2 6-1719,-7 12 3276,7-4 0,4-6-3044,8-9-232,3-3 0,2-4 0,2 8 0,1-4 0,2 5 0,0-4 0,0 0 0,4 5 0,2-4 0,6 3 0,1-6 0,2-3 0,0-1 0,-3-3 0,1 1 0,-6-2 0,-3 0 0,-2 0 0,-1 0 0,5 0 0,0 0 0,5-2 0,-3-4 0,7-3 0,5-4 0,-6 1 0,-1 1 0,-7 2 0,-5 2 0,1-5 0,-5-6 0,-7-3 0,-9-10 0,-4 7 0,-9 1 0,11 11 0,-2 6 0,8 4 0,0 2 0,2 0 0,1 0 0,3 0 0,-1 0 0,1 0 0,-1 0 0,1 0 0,-3 0 0,0 0 0,0 0 0,3 0 0,2 0 0</inkml:trace>
  <inkml:trace contextRef="#ctx0" brushRef="#br0" timeOffset="49745">9151 2297 8191,'-3'3'0,"1"6"3276,2 5-1489,0 6 1031,0 0-2818,0 7 1719,0 3-1719,0 0 3276,0-5 0,5 1-3044,-1-9-232,8 16 0,-3-9 0,7 10 0,-3-10 0,2-4 0,0-5 0,2-5 0,-2-5 0,5-3 0,0-2 0,-3 0 0,3 0 0,-2-2 0,7-4 0,-2 0 0,1-2 0,-8 3 0,1-1 0,-4 1 0,-2 0 0,-4 0 0,-3 2 0,1-1 0,2 1 0,-4-3 0,5-6 0,-2-13 0,5-10 0,-3 11 0,-1 0 0,0-1 0,-1 0 0,0 1 0,0 0 0,0-17 0,-4 12 0,-2 5 0,0 7 0,0 1 0,0-1 0,-5 0 0,-1 1 0,-7-8 0,-2 5 0,0-5 0,2 9 0,-1 2 0,-1 3 0,-4-3 0,-4 4 0,2-1 0,-5 3 0,-1 3 0,-6-3 0,-5 6 0,4-4 0,5 4 0,13-1 0,4 2 0,7 0 0,-2 0 0,2 0 0,1 0 0,-2 0 0,-4 4 0,-9 19 0,-6 13 0,10-4 0,1 2 0,0-4 0,2 0 0,1 3 0,2-1 0,-4 7 0,8-11 0,2-14 0,3-7 0,0-1 0,0-3 0,0-2 0</inkml:trace>
  <inkml:trace contextRef="#ctx0" brushRef="#br0" timeOffset="56166">12049 3761 24575,'6'39'0,"3"-12"0,2 3 0,4 8 0,1 2 0,-2-8 0,1 2 0,0 1-1093,1 5 1,-1 0 0,1 2 981,1 1 1,1 0 0,-2 0-512,-2-3 1,-1 0-1,0-2 622,1-2 0,1-1 0,0 0 0,0 4 0,0 0 0,1-1 138,0 0 0,2 0 1,0-1-139,1 4 0,0 1 0,0-2 0,-4-7 0,0-1 0,-1-2 0,2 6 0,0-4 0,5 12-215,-11-21 0,1 0 215,9 10 0,1 8 0,-2-10 762,-5-7 1,1 2-763,-1-2 0,0 0 1206,3 6 0,1 2-1206,0 0 0,-1 0 490,0 1 0,0 1-490,3 2 0,1 1 0,-4-2 0,0 0 0,1 3 0,-1 0 0,-1-2 0,-3-1 0,-3-7 0,-2-1 0,2-1 0,-1 0 571,1 17-571,2 3 0,-2-4 0,-1 0 0,-3-13 0,1 3 0,-1-3 0,0 3 0,1-4 0,-1 5 0,1-1 0,2 12 0,-4-20 0,0 1 0,0 4 0,0 0 0,0 1 0,-1 0 0,-1-1 0,1-1 0,-1 0 0,0 0 0,1-1 0,1-1 0,2 23 0,1-12 0,-2-14 0,-3-6 0,-1-12 0,0 2 0,-2-2 0,2-1 0,-4 2 0,-7 6 0,-16 17 0,6-8 0,-4 1 0,-6 12 0,-2 2-292,7-10 0,-1 0 1,-1 1 291,-1 5 0,0 0 0,-1 1 0,-2 1 0,-2 2 0,1-1 0,1 2 0,0 0 0,0 0-395,5-8 0,0 0 0,-1 1 0,1 0 395,0 0 0,1 1 0,-1 0 0,1 0 0,-2-1 0,-1 1 0,2-1 0,1-1 0,0 0 0,3-2 0,-1 0 0,-12 12 0,4-3 0,0 1-493,14-15 1,-2 1 492,0-2 0,0-1-170,-9 19 170,-3-7 0,10 0 0,-3-6 0,7 2 753,-3-2-753,3 2 1545,0-2-1545,-3 3 1108,6-5-1108,-11 13 0,1 1 0,-3 4 204,4-1-204,-2 2 0,12-18 0,0 0 0,-1-4 0,-1 1 0,-3 9 0,-1 0 0,2-8 0,0 0 0,-6 10 0,0 0 0,6-8 0,0-1 0,0 0 0,0 0 0,-7 9 0,2 0-412,-7 6 412,3 1 0,0-1 0,10-17 0,1 0 0,-7 9 0,0 1 0,-1 3 0,1-5 0,-1 1 0,-3 7 0,-1 1 0,3-6 0,1-3 0,-6 6 0,11-11 0,10-11 0,3-9 0,3-1 0,-1-4 0</inkml:trace>
  <inkml:trace contextRef="#ctx0" brushRef="#br0" timeOffset="58748">12141 3752 24575,'-34'0'0,"-10"0"0,18 0 0,-2 0 0,-3 2 0,-2 2 0,-4 1 0,-1 4 0,-2 5 0,-3 4-444,9-2 0,-2 1 1,0 1 443,0 4 0,-1 2 0,2-2-740,3-3 1,0-1 0,1 1 739,3 0 0,-1 1 0,3-1 0,-2-1 0,2-1-408,1 0 0,0 1 408,0-1 0,0 0 0,3 0 0,1 0-280,-19 6 280,20-5 0,1-1 0,-12 5 0,11-6 0,0 0 0,-15 12 409,14-10 1,-1 0-410,-14 12 2500,2 0-2500,13-9 970,11-9-970,-10 6 356,-14 13-356,5-6 0,-2 1 0,9-4 0,-1 0 0,-8 5 0,2 0 0,10-9 0,1 0 0,-16 11 0,1-2 0,19-15 0,3-5 0,4-2 0,5 0 0,0-1 0,2 0 0,-2 1 0,-8 4 0,-19 19 0,6-6 0,-3 3 0,0 0 0,-1 3 0,-2 1-405,-3 0 1,-1 2 0,-1-1 404,0 3 0,-1 1 0,1-3-572,5-5 0,1-3 1,2 0 571,-3 2 0,0 0 0,-6 5 0,0 0-75,5-6 0,-1 4 75,2-2 0,-4 3 0,0 2 0,3-4 0,4-2 0,2-2 0,-2 0-529,-7 8 1,-2 2 0,3-4 528,4-3 0,1-2 0,-2 1 0,-1 1 0,-5 3 0,-1 1 360,0 2 1,-1 0-361,12-10 0,0 1 0,0-1 0,-9 10 0,1-3 0,10-8 0,1 0 807,0-1 1,0-1-808,-17 12 0,7 2 157,-5-4-157,10-2 1834,-3-3-1834,-5 5 0,4-1 0,11-7 0,0 1 0,-13 13 0,14-8 0,-2 2 0,-5 4 0,-2 2-224,7-6 0,-1 3 1,0 0 223,-4 3 0,-1 2 0,0-1 0,2 0 0,0-1 0,1 0 0,1-1 0,0-1 0,1-2 0,0 5 0,1-3 0,1-1 0,2-4 0,-2 5 0,9-13 0,6-8 0,1-5 0,2 2 1007,-15 13-1007,3 1 0,0-2 0,-1 1-434,2 0 0,0 0 434,-4 3 0,-1 1 0,-2 3 0,-1 0-10,-5 4 0,-1-1 10,-6-3 0,2-2 0,11-6 0,2-3 0,-17 4 0</inkml:trace>
  <inkml:trace contextRef="#ctx0" brushRef="#br0" timeOffset="61382">7914 7515 24575,'26'6'0,"1"12"0,1 0 0,3 5 0,-7-3 0,0 3 0,1 2-933,7 5 0,1 1 0,1 3 933,-6-5 0,0 1 0,0 1 0,0 0-460,2 3 0,0 1 0,1 0 0,-1 1 460,-5-5 0,0 0 0,0 1 0,0-1 0,0 1-261,2 1 1,0 0 0,1 0 0,0 1 0,-1-1 260,1 2 0,0-1 0,1 1 0,-1 0 0,-1-1 0,0-1 0,-2-1 0,1 0 0,0 0 0,-1 0-321,6 5 0,0 0 0,0 0 1,-2-2 320,-2-2 0,-1-1 0,0-1 0,-2-2 0,3 1 0,-2-1 0,1-2 0,9 9 0,-1-3 0,-11-11 0,0-2 206,0-1 0,-1 0-206,0-1 0,1 1 0,0 2 0,0 0 0,-2-1 0,0-1 0,2 2 0,0 0 1625,6 8-1625,6 5 0,-8-6 1236,-7-5 1,1 1-1237,0-2 0,1 0 860,1 4 0,0 0-860,-5-7 0,0-1 853,11 17-853,-5-11 140,-8-4-140,-2-3 0,-5-4 0,-1-2 0,-1-1 0,0 2 0,-2-1 0,2-2 0,-2 1 0,0-5 0,-3 2 0,0-2 0,0-3 0,-1 2 0,1-5 0,0-2 0,6-2 0,3-2 0,9 1 0,1 0 0,15-7 0,10-1 0,-13 2 0,2 0 0,1 0 0,0 0 0,2 0 0,-2 0 0,-4 0 0,-2 1 0,-1 3 0,-2 0 0,11-6 0,-7 8 0,-13-1 0,-9 6 0,1-4 0,1-1 0,12-12 0,3-2 0,14-9 0,-7 4 0,4-1 0,-10 7 0,0 0 0,1-1-193,4-3 0,2-1 1,-1 0 192,-1 1 0,-1 0 0,0 1 0,7-4 0,-1 1 0,-3 0 0,-2 2 0,-4 6 0,-2 1 0,-3 1 0,0 0 0,18-12 0,-10 9 0,-3-2 0,-10 7 578,-2 2-578,-4 1 0,-3 5 0,-4 1 0,-1 2 0,5-10 0,2-1 0,4-7 0,-3 2 0,0 6 0,-4 5 0,-4 4 0,-2 3 0</inkml:trace>
  <inkml:trace contextRef="#ctx0" brushRef="#br0" timeOffset="67014">9735 6183 24575,'0'0'0</inkml:trace>
  <inkml:trace contextRef="#ctx0" brushRef="#br0" timeOffset="68931">9735 6183 24575,'31'0'0,"-8"-2"0,4-1 0,-7-3 0,1 0 0,3 0 0,0 0 0,0-3 0,8-1 0,-6-2 0,10-5 0,-11 4 0,17-11 0,-2 4 0,-11 5 0,1-1 0,-4 3 0,-1 1 0,5-2 0,0-1 0,-7 3 0,-1 1 0,2 0 0,0 0 0,17-9 0,-7 3 0,-1 3 0,-6 1 0,-4 3 0,-1 2 0,-7 0 0,1 3 0,-3-1 0,7-2 0,-2 2 0,1-3 0,5 1 0,-1 0 0,4-1 0,-4 2 0,-3-1 0,3 3 0,4-6 0,3 3 0,0-3 0,-5 2 0,-4 2 0,0-1 0,-3 2 0,3-2 0,-8 5 0,3-2 0,-5 2 0,2 0 0,-3-2 0,0 5 0,-2-3 0,1 3 0,-4-2 0,7 2 0,0-2 0,6-1 0,2 3 0,0-5 0,0 5 0,0-5 0,-2 5 0,-3-3 0,-6 3 0,-2 0 0,-1 0 0,-1 0 0,2 0 0,7-4 0,3 0 0,6-4 0,-2 3 0,-7 2 0,-4 1 0,-6 0 0,0 2 0,-1-4 0,8-1 0,0 0 0,6-3 0,-5 3 0,-2 3 0,-6-4 0,-2 0 0,-4-6 0,1-5 0,-1-4 0,2 8 0,0 2 0</inkml:trace>
  <inkml:trace contextRef="#ctx0" brushRef="#br0" timeOffset="70116">9771 6524 24575,'-2'28'0,"0"6"0,2 15 0,0-21 0,0 0 0,0 16 0,0-2 0,0-14 0,0-7 0,0 6 0,0-9 0,0 1 0,0-7 0,0 0 0,0-5 0,0 3 0,0-3 0,0-9 0,0-4 0</inkml:trace>
  <inkml:trace contextRef="#ctx0" brushRef="#br0" timeOffset="71265">9770 7246 24575,'0'12'0,"0"6"0,0 0 0,-2 17 0,-4 2 0,0-11 0,-1 1 0,3-1 0,-2 1 0,-1-1 0,0 0 0,1 2 0,-1 0 0,-5 18 0,-1 1 0,5-15 0,5-10 0,-1-10 0,3-6 0,-1-1 0,2 0 0,0-3 0</inkml:trace>
  <inkml:trace contextRef="#ctx0" brushRef="#br0" timeOffset="72265">9432 8340 24575,'0'21'0,"0"2"0,0 20 0,0 0 0,0-16 0,0 1 0,0-1 0,0-1 0,-1 2 0,-1 1 0,0-3 0,-1 1 0,-4 21 0,1-9 0,4-12 0,2-9 0,0-9 0,-4-6 0,3-2 0,-2-3 0</inkml:trace>
  <inkml:trace contextRef="#ctx0" brushRef="#br0" timeOffset="73915">11684 5839 24575,'0'14'0,"7"3"0,0 10 0,7-3 0,-3 2 0,2-10 0,-8-2 0,4-4 0,-5 0 0,5 1 0,-4-4 0,5 3 0,-4 0 0,1 1 0,3 6 0,-2-4 0,6 5 0,-1-4 0,-1 1 0,0-3 0,-3 0 0,-2-5 0,-2-1 0,-3-1 0,-2-1 0,0-2 0,0 0 0</inkml:trace>
  <inkml:trace contextRef="#ctx0" brushRef="#br0" timeOffset="75065">12167 6214 24575,'0'17'0,"0"3"0,4 4 0,11 9 0,3-1 0,8 5 0,-5-7 0,-4-5 0,2-3 0,-3-1 0,10 15 0,-8-10 0,3 6 0,-13-17 0,-1-4 0,-2 0 0,0-2 0,0-4 0,-2 2 0,-1-2 0,-2-3 0,0 0 0</inkml:trace>
  <inkml:trace contextRef="#ctx0" brushRef="#br0" timeOffset="76131">12622 7125 24575,'14'30'0,"-3"-8"0,3 1 0,5 5 0,2 1 0,3 0 0,0 1 0,-2 3 0,0-1 0,1-6 0,-1-2 0,-4 1 0,-1-1 0,11 11 0,-8-14 0,-11-8 0,-2-4 0,-5-8 0,-2-19 0,0 12 0,0-13 0</inkml:trace>
  <inkml:trace contextRef="#ctx0" brushRef="#br0" timeOffset="82316">9029 8306 24575,'30'-32'0,"2"-4"0,-6 15 0,0-1 0,-1 0 0,0-1 0,4 1 0,1 0 0,-4 0 0,0-1 0,2 3 0,-1 1 0,-2-2 0,-1 0 0,12-9 0,-7 7 0,-11 5 0,-1 7 0,0-4 0,-1 4 0,1 0 0,3 0 0,-2-4 0,2 3 0,-2-5 0,10-4 0,2 0 0,9-8 0,-2 5 0,-4-1 0,1 0 0,3-2 0,1 0 0,-15 12 0,0 0 0,-2 2 0,0-1 0,4 0 0,-1 0 0,8-10 0,2 6 0,-13 3 0,0 3 0,2 1 0,-6-1 0,4-2 0,6-4 0,1-2 0,8-3 0,-6 2 0,0 1 0,-4 0 0,4 3 0,0-5 0,3 3 0,0-4 0,0 1 0,0 3 0,-10 2 0,0 4 0,-9 5 0,2-3 0,1 3 0,-1-4 0,1 1 0,0 0 0,-1 0 0,8-2 0,-4-3 0,9-1 0,-6-3 0,1 1 0,2 0 0,-5 2 0,2-1 0,-5 4 0,-2 1 0,-3 3 0,-1 2 0,4-4 0,1 0 0,-2 2 0,-2 0 0,-3 2 0,0 0 0,0-2 0,0 5 0,5-7 0,-2 1 0,7-2 0,-5 1 0,7-1 0,-3 3 0,4-3 0,-8 3 0,-1 2 0,-5 4 0,-2 0 0,4-1 0,-3 0 0,2-2 0,-4 2 0,1 0 0,-1 1 0,1 1 0,-3-1 0,-1 1 0,1 1 0,-2-2 0,5 1 0,3-4 0,5-1 0,11-9 0,-1 3 0,-1-1 0,-9 7 0,-6 4 0,-4 3 0,0-1 0,-3 2 0</inkml:trace>
  <inkml:trace contextRef="#ctx0" brushRef="#br0" timeOffset="85315">9870 3465 24575,'0'22'0,"0"8"0,0-5 0,0 2 0,0 0 0,0 0 0,0 2 0,0-1 0,0 17 0,0-11 0,0-4 0,0 4 0,0-9 0,0 6 0,0-11 0,0-5 0,0 7 0,0-7 0,0 5 0,0-4 0,0 8 0,0 2 0,0 7 0,0 0 0,0 0 0,0 0 0,0-6 0,0-3 0,0-10 0,0-4 0,0-3 0,0-1 0,0-1 0,0 1 0,0 9 0,0 1 0,-5 14 0,4-3 0,-6 0 0,6-1 0,-3 0 0,0 5 0,1 8 0,-2 3 0,3-16 0,1 0 0,-3 16 0,-2 1 0,6 4 0,-6-14 0,5 13 0,-1-17 0,-1 4 0,2-5 0,-5 4 0,6-7 0,-6 21 0,2-3 0,1-12 0,0 2 0,-1-2 0,1-1 0,0 1 0,0 0 0,-1-1 0,1 0 0,2-2 0,-1 0 0,-1-1 0,1-1 0,0 0 0,0 0 0,-4 22 0,0 0 0,3-10 0,0-4 0,0-9 0,0-5 0,0 3 0,-2-2 0,4 0 0,-4 13 0,1-7 0,-2 20 0,-2-9 0,1 9 0,-4 1 0,4-2 0,3-20 0,0-1 0,0 17 0,2-6 0,-1-8 0,3-1 0,-6 2 0,6 5 0,-5-5 0,4-8 0,-2-8 0,3-3 0,-2-2 0,2-1 0,-2-2 0,2-1 0,0 1 0,0-3 0,0 0 0</inkml:trace>
  <inkml:trace contextRef="#ctx0" brushRef="#br0" timeOffset="87415">9643 6384 8191,'0'12'0,"0"-4"3276,0 1-1489,0-5 1031,0 3-2818,0 1 1719,0 5-1719,0-2 3276,-3 5 0,3 1-3044,-3-3-232,1 13 0,-1-5 0,-3 9 0,3-2 0,-1-5 0,1-1 0,-5 0 0,0 3 0,-1-3 0,2-2 0,-1 3 0,2-9 0,-2 10 0,0-4 0,2-9 0,-2 5 0,4-12 0,-1 5 0,0-3 0,-3 5 0,1 3 0,-6 6 0,-1 5 0,1 2 0,-3 1 0,7-2 0,-3-6 0,4 1 0,0-1 0,-2 3 0,1-2 0,1-1 0,-3 6 0,5-8 0,-3 8 0,4-10 0,-3 7 0,2-9 0,-2 9 0,0 0 0,-1 2 0,-5 18 0,1-6 0,5-15 0,-1 1 0,-3 14 0,-2 2 0,5-7 0,-1-3 0,1 2 0,-2-4 0,3-3 0,0-7 0,5-2 0,-2-6 0,2 6 0,-2-5 0,2 2 0,-4 4 0,1 3 0,-2 3 0,-2 3 0,2-2 0,0 0 0,0-4 0,3-5 0,3-4 0,0-4 0,0 0 0,-1 0 0,-2 3 0,-1 4 0,1 6 0,-4 4 0,2 1 0,-5 7 0,5-7 0,-5 13 0,6-13 0,0 8 0,3-18 0,3-3 0,0-6 0,0-2 0,0 1 0,-2-1 0,2 3 0,-5 1 0,2 4 0,0 5 0,-1 1 0,-2 12 0,0-9 0,0 6 0,2-12 0,3-6 0,-1-3 0,2-3 0,0-1 0</inkml:trace>
  <inkml:trace contextRef="#ctx0" brushRef="#br0" timeOffset="89664">8917 8672 24575,'0'17'0,"0"2"0,0-1 0,0-1 0,0-8 0,-1-4 0,0-2 0,-1-8 0,2 1 0,0 0 0</inkml:trace>
  <inkml:trace contextRef="#ctx0" brushRef="#br0" timeOffset="90800">8884 8826 24575,'0'17'0,"0"2"0,-3-2 0,-6 7 0,-8 20 0,-4-4-433,8-11 1,1 0 432,-9 14 0,6-17 0,0 1 0,3-3 0,0 0-415,-5 3 1,0 1 414,3-1 0,0 1 0,-4 4 0,0 1 0,-3 3 0,0 1 0,0 1 0,0 1 0,-4 2 0,0 0 0,6-7 0,0-1 0,-1 0 0,0-3 0,4-4 0,1-1 309,1-3 0,0 1-309,-2 3 0,-1 0 538,1 1 0,0 0-538,-2 6 0,-1 0 0,4-6 0,0 0-245,2-2 0,0-1 245,-8 17 0,1-3 0,3-1 0,-3-3 0,12-15 0,-2-27 0,9 4 0,-1-16 0</inkml:trace>
  <inkml:trace contextRef="#ctx0" brushRef="#br0" timeOffset="91931">8108 10234 24575,'-9'30'0,"-5"-2"0,-2 15 0,-5-7-434,9-12 0,1 1 434,-7 17 0,7-19 0,1 0-674,1 3 0,-1 1 674,-4 2 0,1 1 0,0 3 0,0 3 0,0-1 0,-3 3 0,1 0 0,-1 3 0,0 1 0,-1 1 0,2-5 0,-1 1 0,-1 0 0,1 0 0,-1-2 0,1 0 0,-1-1 0,0 0 0,-3 6 0,0-1 0,-1 0 0,1 0 0,-2 0 0,1-1 0,2-2 0,-1-2 0,0 1 0,-3 3 0,-2 1 0,1-1 0,-2 0 0,0 0 0,-1 0 0,-2 1 0,-1-1 0,1-1 0,3-4 0,0-1 0,1-2 0,-7 8 0,1-4 265,7-9 0,2-2-265,0-3 0,2-3 0,-6 7 0,0 0 0,16-16 412,0 0-412,5-3 1274,-1-2-1274,1-3 0,-7 0 0,0 3 0,-3 2 0,5 2 0,4-4 0,3-4 0,1-10 0,2 4 0,0-3 0</inkml:trace>
  <inkml:trace contextRef="#ctx0" brushRef="#br0" timeOffset="93381">6892 12308 24575,'-18'40'0,"-3"-9"0,5-3 0,-4 3 0,-2-5 0,-3 1 0,-1 3-820,5 0 1,-1 1 0,0 3 0,-2-1 608,0-2 0,-2 0 0,-1 0 0,0 1 1,0 1 210,0 3 0,-1 1 0,1 0 0,0 0 0,-1-1 0,2-3 0,0-2 0,0 1 0,0-1 0,1 1 0,-2 1 0,1 1 0,0 0 0,0 0 0,0-1 0,-4 4 0,0-1 0,1 0 0,-1 1 0,0 3 0,0 0 0,0 1 0,0-2 0,3-3 0,-1 0 0,0-1 0,1 1 0,0-1 0,1 1 0,0-1 0,0-1 0,-3 1 0,1-1 0,1-1 0,1 0 0,0 0 0,2-4 0,-2 2 0,2-2 0,0 3 0,2-2 560,-8 10-560,12-17 0,-1 0 0,0 2 0,0-1 0,2-4 0,-1 0 436,-6 12 0,-1 1-436,8-11 0,0 0 0,-3 4 0,-1 0 0,0 1 0,0 0 1108,0-2 1,0-1-1109,-2 1 0,0 2 341,1 1 0,1 0-341,-1-1 0,1-1 0,3 0 0,0 0 0,1-2 0,0-1 0,-10 18 0,1-3 0,3 2 0,5-13 0,2 0 0,5-11 0,2 1 0,-1-3 0,4-2 0,-1-4 0,2 1 0,1-2 0,-1 2 0,-2 8 0,-2 5 0,-8 15 0,-2 9 0,8-21 0,0 0 0,0-1 0,1 0 0,-2 9 0,-1-8 0,7-8 0,-1-6 0,4 1 0,-1-5 0,3-2 0,-1-1 0,2 1 0,-4 1 0,-2 9 0,-8 4 0,-1 10 0,0-7 0,4 1 0,6-13 0,3-3 0,2-5 0</inkml:trace>
  <inkml:trace contextRef="#ctx0" brushRef="#br0" timeOffset="97648">9913 3604 24575,'5'26'0,"8"10"0,-5-11 0,1 1 0,1-2 0,0-1 0,8 21 0,-4-11 0,-1-5 0,8 14-961,-6-6 961,7 8 0,-11-21 0,-1-1 0,11 14 157,-6-6 1,2 2-158,-4-8 0,2 1 80,6 12 0,1 1-80,-4-8 0,-1-1 0,3 5 0,0-1 0,-4-5 0,0-2 243,0 0 0,-1-1-243,-3-3 0,0 0 0,1 0 0,1 1 0,9 18 0,-5-4 0,2-9 0,-5 3 0,3-10 0,-6 9 0,2-12 0,-5 2 0,2 0 0,0-2 0,1 1 0,-1 1 0,0-2 0,6 9 0,0-1 0,3 7 0,1 0 0,-4-3 0,4-1 0,-5-2 0,5 0 0,-5-1 0,2 1 0,-2-4 0,0 0 0,-6-7 0,0-1 0,-5-5 0,0-3 0,0 3 0,-1-3 0,1 3 0,5 5 0,-2 4 0,5 4 0,0 1 0,-2 2 0,1-2 0,-1 2 0,2 1 0,-3-4 0,3 3 0,-5-6 0,0-2 0,-3-5 0,0-3 0,2 4 0,-1-3 0,3 8 0,-1 0 0,5 5 0,-1 5 0,3-4 0,-4 0 0,1-4 0,-2-4 0,-1-2 0,1 1 0,0-3 0,0 9 0,0 3 0,1 1 0,1 2 0,3 0 0,-2-3 0,6 6 0,-3-2 0,1 3 0,1-2 0,-1-1 0,4 7 0,1-4 0,-5 1 0,-2-12 0,-7-7 0,-2-8 0,-3-1 0,0 0 0,0 0 0,2 6 0,0-3 0,0 4 0,-3-2 0,3 3 0,-2-2 0,0 1 0,1 1 0,-1-3 0,0 1 0,-1-4 0,-2-1 0,0-1 0,2-1 0,-2 5 0,5-1 0,-3 4 0,1 1 0,2 5 0,-3-3 0,1 0 0,-1-5 0,-2-5 0,2 4 0,-1-4 0,1 1 0,-2-3 0,0-1 0</inkml:trace>
  <inkml:trace contextRef="#ctx0" brushRef="#br0" timeOffset="98699">11539 7147 24575,'-2'9'0,"0"2"0,2 16 0,0 18 0,0-15 0,0 0 0,0-4 0,0 0 0,0 21 0,0-26 0,0 2 0,2-1 0,1-5 0,0-2 0,-1-7 0,2 2 0,4 7 0,5 4 0,1 3 0,-2-3 0,-4-9 0,-4-3 0,0-6 0,-3-1 0,1-2 0</inkml:trace>
  <inkml:trace contextRef="#ctx0" brushRef="#br0" timeOffset="99731">11730 7990 24575,'0'14'0,"0"-2"0,0 5 0,2-2 0,1 5 0,5 1 0,-2 8 0,1-6 0,-4-2 0,2-8 0,-4-5 0,3 1 0,-4-31 0,2 19 0,-2-22 0</inkml:trace>
  <inkml:trace contextRef="#ctx0" brushRef="#br0" timeOffset="101233">11965 8649 24575,'0'14'0,"0"1"0,0 5 0,0-2 0,0-4 0,0-4 0,2-6 0,-2 0 0,2-5 0,-2-4 0,0-3 0,-3-11 0,3 12 0,-3-4 0</inkml:trace>
  <inkml:trace contextRef="#ctx0" brushRef="#br0" timeOffset="102448">11919 8570 24575,'0'31'0,"0"-5"0,0 2 0,0 16 0,0 5 0,3-9 0,1 1 0,1 2-820,-1-5 1,2 1 0,0 0 0,0-1-274,2 5 1,0-1 0,1 0 817,1 3 0,2 1 1,0-1 368,1 1 1,0-1 0,1 2-95,-3-10 0,1 2 0,1-1 0,-1 2 0,3 3 0,0 2 0,-1-1 0,1-1-221,-3-6 1,-1 0 0,1-2 0,-1-1 220,2 3 0,-1-2 0,-1-1 0,0 8 0,0-3-449,1-9 1,-1 0 448,-3 7 0,1 0 0,2-9 0,0-1 1451,-1 3 0,0 3-1451,4 7 0,2 1 0,-2-7 0,1 2 0,-1-1 0,1 3 0,-2-3 0,4 6 0,-1-2 0,-3-8 0,1 1 0,-2 0 0,2 8 0,1 0 0,-3-8 0,2 2 0,-1-1-109,2 13 0,0 0 109,3-2 0,-2-3 0,-7-11 0,0-1 986,4 3 0,0-1-986,0 8 0,-1-9 0,-1 0 0,3 12 0,-3-18 0,0 0 0,0 3 0,0 0 0,0-3 0,1-1 0,-1 1 0,0 0 0,0-1 0,0 0 1190,7 9-1190,-7-9 0,2 0 4,12 20-4,-12-20 0,1 2 1021,3 2 1,0 0-1022,-3-4 0,0-1 901,14 13-901,-6-8 78,2-4-78,-6-2 0,-1-4 0,-5-2 0,-2-6 0,-6-2 0,0-4 0,-1-1 0,1-2 0,1-3 0,0-2 0,-3 2 0,1-1 0</inkml:trace>
  <inkml:trace contextRef="#ctx0" brushRef="#br0" timeOffset="104316">13172 12046 24575,'0'45'0,"2"-20"0,1 2 0,6 15 0,2 7-1093,-1-5 1,1 3 0,2 5 681,-2-12 1,0 4 0,2 1 0,-1 1 0,-1 0-137,-1-3 1,-2 1 0,1 1 0,-1 0 0,0-2 0,1-1 181,0 0 0,1-3 1,-1 0-1,1 0 1,-2 1 364,-1 3 0,-1 1 0,0 1 0,0-3 0,0-5-96,1 1 0,1-4 0,0 2 96,-1 1 0,0 1 0,-1 1 0,2-1 0,2 8 0,0-1 0,1 0 0,-1-2 0,1 0 0,-1-1 0,-2 1 0,1-1 0,0 0 0,2-2 0,0 0 0,0-1-184,-4-3 0,-1-2 1,2 3 183,1-1 0,1 2 0,1 0 0,-1-1 0,1 2 0,1 0 0,0 1 0,-1-2 0,2 1 0,0 1 0,0-3 0,3 3 0,0-3 0,0 0 399,0 1 1,1-1 0,-1 0-400,1-4 0,-1 0 0,0-1 0,-1 3 0,-1 0 0,0-1 0,6 11 0,0-1 0,-3 4 0,-2-3 0,-4-15 0,-1-3 0,-1 2 0,-1-2 3276,7 12-1691,-5-1-1585,4-1 3276,-2 1-3041,-3-12 890,2 6-1125,-1-4 571,2-3-571,4 21 0,0-3 0,-7-14 0,1 2 0,-1-4 0,1-1 0,-1-1 0,0-2 0,7 15 0,-1-2 0,-5-9 0,-4-3 0,-4-8 0,-2-7 0,2-5 0,-2 1 0,2-1 0,0 0 0,-1 1 0,3 1 0,0 1 0,2 5 0,3 0 0,-4 0 0,2 0 0,-5-3 0,2 0 0,-1 0 0,1 0 0,3 5 0,-2-1 0,2 0 0,-4-4 0,1-5 0,-3 1 0,2-1 0,0 1 0,1-1 0,-1 1 0,3 4 0,-1 1 0,3 4 0,-1 1 0,-2-5 0,-2-1 0,1-4 0,-4 1 0,4 1 0,-3 0 0,3-2 0,-4-1 0,4-2 0,-3 1 0,1-1 0</inkml:trace>
  <inkml:trace contextRef="#ctx0" brushRef="#br0" timeOffset="107281">12241 16416 24575,'35'0'0,"-6"0"0,18 0 0,-9 0 0,-4 0 0,2 0 0,-1 0 0,3 0 0,-3 0 0,2 0 0,0 0 0,-3 0 0,0 0 0,-1 0 0,14 0 0,-1 0 0,3 0 0,-2 0 0,-10 0 0,-1 0 0,4 0 0,-1 0 0,-8 1 0,0 1 0,-1-1 0,-1 1 0,17 4 0,-6-2 0,-5-2 0,-10 1 0,3-3 0,-4 3 0,4 0 0,1-2 0,3 1 0,1-2 0,-4 2 0,2 0 0,-5-2 0,2 1 0,15 2 0,1 0 0,-8-1 0,-1 0 0,3 2 0,-1 1 0,-4 0 0,-1 0 0,-4 1 0,-2 0 0,21 6 0,-6 0 0,-4-1 0,-11-2 0,-3-1 0,-12-3 0,2 0 0,-3 0 0,0 0 0,-2-2 0,1-1 0,-3 0 0,3-1 0,-1 1 0,2 0 0,3-2 0,2 5 0,3-5 0,2 5 0,-4-5 0,-2 3 0,-7-3 0,-3 2 0,-2 0 0,5 0 0,-1 0 0,6-2 0,0 0 0,2 0 0,7 0 0,-6 0 0,0 0 0,-8 0 0,-1 0 0,-1 0 0,2 0 0,-5-4 0,-11-22 0,1 3 0,-2-2 0,-4-6 0,-2-2 0,0-2 0,-1 0 0,1 6 0,0 3 0,-8-13 0,4 13 0,10 16 0,4 4 0,-1-1 0,-1-6 0,0-3 0,1 3 0,2 0 0,2 6 0,-1-1 0,1 1 0,-1 1 0,-1-5 0,2 6 0,1-3 0</inkml:trace>
  <inkml:trace contextRef="#ctx0" brushRef="#br0" timeOffset="110366">9720 15667 24575,'-8'2'0,"1"1"0,0 1 0,3 0 0,-15 18 0,2-1 0,-2 4 0,-13 10 0,-3 2 0,12-10 0,0 1 0,-1-1 0,-2 2 0,-1-1 0,1-2 0,-1 4 0,1-4 0,4-3 0,2-3 0,-1 2 0,12-14 0,7-4 0</inkml:trace>
  <inkml:trace contextRef="#ctx0" brushRef="#br0" timeOffset="111334">9877 16002 24575,'-21'20'0,"0"0"0,-9 8 0,-3 3 0,6-3 0,-1 2 0,-1 0-512,1-1 1,-1 0-1,0 1 512,-2 0 0,1 1 0,1-2 0,-2 5 0,2-3 0,7-9 0,2-2 0,-6 10 499,20-20-499,0-3 254,5 0-254,-3-2 0,4-6 0,-3 2 0,3-5 0</inkml:trace>
  <inkml:trace contextRef="#ctx0" brushRef="#br0" timeOffset="112464">11213 13211 24575,'-19'16'0,"-2"4"0,1 5 0,-6 6 0,0 7 0,-2-2 0,0-1 0,12-12 0,-2 0 0,0-1 0,0 1 0,-3 6 0,1 2 0,2-5 0,0-1 0,3-3 0,0-1 0,0 3 0,2-7 0,11-12 0,0-1 0,2-2 0</inkml:trace>
  <inkml:trace contextRef="#ctx0" brushRef="#br0" timeOffset="113598">11591 13201 24575,'-10'17'0,"-3"5"0,-5-7 0,3 5 0,-2 1 0,-12 13 0,8-5 0,-1 0 0,2-8 0,0-1 0,0 4 0,1-1 0,-14 6 0,5 0 0,12-11 0,2-4 0,6-3 0,4-6 0,-2 1 0,3-2 0,-4 3 0,2-2 0,1 2 0,-1-2 0,0 1 0,1-3 0,1 1 0,2-4 0</inkml:trace>
  <inkml:trace contextRef="#ctx0" brushRef="#br0" timeOffset="116198">9849 3467 24575,'-17'4'0,"-4"7"0,5-2 0,1 3 0,5-5 0,3-4 0,1 4 0,2-5 0,4 5 0,0 2 0,0 3 0,0 5 0,0-4 0,0-1 0,0-6 0,0-1 0,0-1 0,2 3 0,1-2 0,1 0 0,3-1 0,1-4 0,2 5 0,0-2 0,3 0 0,5 1 0,4-3 0,5 3 0,-1-3 0,-2 1 0,2-2 0,-2-2 0,9-9 0,2-7 0,-5-1 0,-2 0 0,-15 10 0,0-1 0,-5 5 0,-1-2 0,-3 2 0,1 1 0,-3-1 0,0-7 0,-2 4 0,0-7 0,-4 0 0,-4 4 0,-7-3 0,0 8 0,-2 2 0,6 4 0,0 0 0,6 0 0,-1 0 0,-1 0 0,2 0 0,-1 2 0,1-2 0,3 2 0,-1-2 0</inkml:trace>
  <inkml:trace contextRef="#ctx0" brushRef="#br0" timeOffset="122567">4557 15953 24575,'0'14'0,"-6"4"0,-5 15 0,-5-2 0,5-8 0,0 0 0,-10 19 0,7-15 0,0 1 0,-1 4 0,1 1 0,0-1 0,0 0 0,0-3 0,2-1 0,-1 20 0,-3-8 0,8-12 0,-1 0 0,0-3 0,-1 1 0,-2 11 0,1-1 0,2-12 0,1 0 0,-5 23 0,4-22 0,6-5 0,-2-5 0,4-4 0,-3-10 0,4-7 0,-2-9 0,2 3 0,0 0 0,0-2 0,0-7 0,3-21 0,7 1-395,-2 14 0,2 0 395,12-15 0,3 5 0,-4-3 0,-1 5 0,0-3 0,-6 13 0,1-1 0,9-17 0,-9 15 0,0 0 0,6-13 0,-1 4 0,-7 12 790,-3 10-790,-1 1 0,1-1 0,3-7 0,0 3 0,-3 1 0,-1 11 0,-1 2 0,-1 3 0,-1 2 0,-1 6 0,0 3 0,0 10 0,1-2 0,0 7 0,0-4 0,3 23 0,-4-16 0,0 1 0,1 5 0,1 2 0,1 4 0,1 0 0,-3-3 0,1-1 0,1-3 0,0-1 0,-1-3 0,-2-2 0,2 6 0,-2-13 0,-5-10 0,0-5 0,0 1 0,0-1 0,0 1 0,0-1 0,0 1 0,0 2 0,0 0 0,0 1 0,0-2 0,-4-3 0,-12-1 0,-17 1 0,5-3 0,-3 0 0,-3 3 0,-1 1 0,-8-4 0,-2 0 0,6 2 0,1 0 0,-1-2 0,2 0 0,7 0 0,3 0 0,-8 0 0,14 0 0,14 0 0,2 0 0,3-2 0,0-3 0,2-2 0,0-2 0,0 0 0,4 2 0,9-2 0,19 0 0,-4 1 0,4 0 0,2 2 0,1 1 0,12-3 0,-1 2 0,-10 3 0,-3 2 0,-2-1 0,-3 0 0,5 2 0,-14 0 0,-11 0 0,2 0 0,-5 0 0,-1 0 0,1 2 0,-3 3 0,0-2 0,-2 1 0</inkml:trace>
  <inkml:trace contextRef="#ctx0" brushRef="#br0" timeOffset="124464">14625 16759 24575,'-2'16'0,"0"6"0,2 11 0,0-2 0,3 8 0,-3-14 0,1 1 0,3 8 0,1 2 0,-3-4 0,1 1-360,2 2 0,0-1 360,2 10 0,-2-16 0,1 0 0,5 16 0,-2 4 0,0-3 0,-5-10 0,3 6 0,2-8 0,-1-8 0,-2-5 0,-2-27 0,-4-25 0,0-6 0,0-4 0,-1 4 0,-1 0 0,-1-11 0,1 0 0,0 9 0,-1 0 0,0-3 0,-1 0-63,4 8 0,-1 2 63,0 1 0,-1 4 0,2 2 0,0-1 0,0 13 0,0-10 0,0 12 0,0-3 846,0 9-846,-2 3 0,0-2 0,0 4 0,0-3 0</inkml:trace>
  <inkml:trace contextRef="#ctx0" brushRef="#br0" timeOffset="128167">4509 16169 24575,'0'12'0,"0"13"0,-4-8 0,-1 17 0,-9 2 0,-1 7 0,5-14 0,0 1 0,-2-4 0,0-1 0,1 3 0,0 0 0,-10 17 0,1-1 0,3-10 0,0-1 0,4-9 0,2-6 0,3 0 0,3-7 0,-3 4 0,-3 6 0,-1 1 0,-2 6 0,2-4 0,-9 15 0,2-4 0,6-12 0,-1 1 0,-8 14 0,1-2 0,0-3 0,3 3 0,1-2 0,3 0 0,8-12 0,0-7 0,5-6 0,-1-4 0,2 2 0,0-3 0,-2 0 0,1 6 0,-6 1 0,4 6 0,-11 10 0,3-3 0,1 1 0,1-8 0,6-10 0,1 0 0,0-3 0,2-3 0,0-8 0,0-9 0,-5-14 0,4-1 0,-4 8 0,5 9 0</inkml:trace>
  <inkml:trace contextRef="#ctx0" brushRef="#br0" timeOffset="137198">4684 16598 24575,'0'0'0</inkml:trace>
  <inkml:trace contextRef="#ctx0" brushRef="#br0" timeOffset="141817">4426 16110 24575,'14'0'0,"4"0"0,-5 0 0,6 0 0,-1 0 0,2 0 0,6 2 0,-2 4 0,9 2 0,-10 1 0,-2 0 0,-6 0 0,-1-1 0,0 2 0,1-1 0,-4 1 0,7 5 0,-5 0 0,4 5 0,-4-2 0,-5-3 0,-4-4 0,-2-2 0,1 3 0,2 3 0,0-2 0,0 4 0,0-6 0,0 5 0,3-1 0,-2 4 0,-1-4 0,-1 2 0,-3-7 0,1 0 0,-2-3 0,0 0 0,0 3 0,0 2 0,0 5 0,-2-2 0,-1 0 0,-3-3 0,-2-7 0,-6 3 0,-7-2 0,-13 8 0,3-2 0,-8 3 0,3 2 0,9-6 0,-1 5 0,12-10 0,6 3 0,-1-6 0,4 1 0,-5-4 0,-13 0 0,-15 3 0,1-2 0,-3 1 0,6-2 0,1 0 0,-2 0 0,13 0 0,2 0 0,4 0 0,2-4 0,1 0 0,8-3 0,-3 2 0,5 1 0,-2-1 0,4 0 0,-1 1 0,4 1 0,-2 1 0</inkml:trace>
  <inkml:trace contextRef="#ctx0" brushRef="#br0" timeOffset="142884">4634 17040 24575,'3'16'0,"-1"3"0,-2 10 0,0 5 0,0 3 0,0 1 0,-3-2 0,3-13 0,-3-1 0,3-14 0,0 1 0,0-4 0,-2-1 0,1 3 0,-1 1 0,2 6 0,-2-1 0,2 2 0,-2-6 0,0-4 0,-1-5 0,1-1 0,0-1 0</inkml:trace>
  <inkml:trace contextRef="#ctx0" brushRef="#br0" timeOffset="144867">14570 17289 24575,'0'-15'0,"0"0"0,0 7 0,0-4 0,0-3 0,0-3 0,0-5 0,2-1 0,12-7 0,4 0 0,9-3 0,-2 5 0,-8 6 0,-5 10 0,-5 6 0,0 3 0,-2 1 0,2 1 0,-3-2 0,1 3 0,5-4 0,1 5 0,6 0 0,-1 0 0,1 0 0,7 0 0,-1 0 0,6 0 0,-2 0 0,-1 5 0,1 1 0,-1 9 0,-2 1 0,0 7 0,-11-4 0,0 2 0,-5 3 0,-5-8 0,2 7 0,-5-12 0,0 9 0,0-8 0,0 5 0,0-7 0,0 1 0,-12 6 0,-6 4 0,-20 5 0,-4-2 0,-3-4 0,1-5 0,6-1 0,5-3 0,8-5 0,10-1 0,6-5 0,6 2 0,-1-2 0,2 4 0,-8-1 0,-9 5 0,4-2 0,-6 1 0,9-2 0,2-2 0,2-4 0,4 0 0,4-3 0</inkml:trace>
  <inkml:trace contextRef="#ctx0" brushRef="#br0" timeOffset="145848">14636 17398 24575,'0'14'0,"0"-5"0,0 24 0,0-14 0,0 20 0,0-12 0,0-2 0,0 3 0,0 4 0,0-2 0,0 0 0,0-9 0,0-7 0,0-7 0,0 0 0,0 4 0,0 5 0,0 11 0,0-5 0,0-1 0,0-8 0,0-5 0,0-1 0,0-3 0,0 1 0,0 0 0,0-1 0,0-3 0,0-2 0</inkml:trace>
  <inkml:trace contextRef="#ctx0" brushRef="#br0" timeOffset="147350">14909 17788 8191,'-2'-4'0,"0"-3"3276,2 2-1489,0-4 1031,0 3-2818,0-1 1719,7 5-1719,3 0 3276,8 2 0,7 0-3044,0 0-232,4 0 0,-9 0 0,-3 0 0,-7 0 0,0 4 0,-2 2 0,-1 4 0,-2 0 0,0 3 0,1-2 0,-3 6 0,-1-3 0,-2 2 0,0 4 0,0-4 0,-5 10 0,-1-5 0,-4 2 0,0-8 0,-2 2 0,2-10 0,-2 5 0,1-4 0,-2 0 0,3 1 0,-3-3 0,0 3 0,5-3 0,1 1 0,3-3 0,7-1 0,14-1 0,13-2 0,14 0 0,-6 0 0,-7 0 0,-9 0 0,-8 2 0,-2-2 0,-5 3 0,-3-3 0,-1 2 0,-1 0 0,-2 0 0,0 0 0</inkml:trace>
  <inkml:trace contextRef="#ctx0" brushRef="#br0" timeOffset="150101">9205 8048 24575,'-15'15'0,"5"-2"0,1-6 0,6 0 0,-1-5 0,3 2 0,-2-2 0,-4 5 0,-3 0 0,-3 2 0,4 1 0,4-3 0,1-1 0,2 3 0,-3-1 0,0 4 0,0-2 0,0 0 0,0 5 0,2-4 0,1 3 0,2-7 0,0 0 0,0-3 0,0 1 0,2 1 0,2-1 0,8-1 0,3 1 0,5-5 0,-2 2 0,2-2 0,-2 0 0,-2 0 0,-2 0 0,1-2 0,-6-1 0,5-4 0,-9 2 0,2-2 0,-3 2 0,1 1 0,-1-1 0,1 0 0,-3 1 0,0-5 0,-2-4 0,0-8 0,-10-3 0,-5-4 0,-17 2 0,-3 3 0,-5 6 0,2 5 0,5 6 0,10 4 0,8 2 0,8 0 0,3 0 0,1 0 0,1 0 0</inkml:trace>
  <inkml:trace contextRef="#ctx0" brushRef="#br0" timeOffset="151731">11293 6730 24575,'0'12'0,"0"6"0,0-6 0,0 5 0,0-8 0,0 1 0,0 0 0,0-4 0,4-1 0,1-1 0,7 1 0,1-2 0,1-1 0,-2-2 0,0 0 0,-5 0 0,-1 0 0,1-7 0,1-3 0,2-6 0,7-15 0,-2 7 0,2-10 0,-7 20 0,-5 3 0,-15 10 0,-10-1 0,-14 2 0,-7 0 0,9-2 0,8 2 0,11-3 0,6 3 0,5 0 0,0 0 0</inkml:trace>
  <inkml:trace contextRef="#ctx0" brushRef="#br0" timeOffset="153882">8430 7774 24575,'0'-14'0,"8"-6"0,-2-8 0,12-2 0,1 3 0,-2 3 0,5 6 0,-13 5 0,4 6 0,-10 3 0,3 3 0,-3-1 0,3 2 0,-1 2 0,7 18 0,-3 12 0,-3-6 0,0 2 0,-1 3 0,-1 0 0,-1-3 0,0 1 0,0 0 0,0-2 0,3 11 0,-2-7 0,1-11 0,-4-3 0,3 1 0,-1-4 0,0 1 0,-1-8 0,0 2 0,-1-4 0,1 2 0,-2-3 0,2 1 0,-4-11 0,-2-9 0,-2-8 0,-2-5 0,4 4 0,2 0 0,2 0 0,0-4 0,0 3 0,0-3 0,0 4 0,0-4 0,0 2 0,0-1 0,4 6 0,1 6 0,2 6 0,0 2 0,-5 3 0,2-1 0,0 3 0,1 0 0,2 2 0,0 0 0,2 0 0,-1 0 0,3 0 0,-6 0 0,5 0 0,-5 2 0,2 0 0,-2 5 0,2 5 0,-2 7 0,0 2 0,-2 2 0,-3-3 0,-2-2 0,-3-1 0,0-5 0,-4-3 0,6-2 0,-4-5 0,7 2 0,-4-3 0,-1 3 0,0-4 0,-4 5 0,4-3 0,-2 1 0,2-1 0,1-2 0,1 0 0,1 0 0</inkml:trace>
  <inkml:trace contextRef="#ctx0" brushRef="#br0" timeOffset="154900">8757 7924 24575,'0'24'0,"0"5"0,0 11 0,0-2 0,0-2 0,0-16 0,0-2 0,0-10 0,0-2 0,0-6 0,0-8 0</inkml:trace>
  <inkml:trace contextRef="#ctx0" brushRef="#br0" timeOffset="158932">11599 7172 24575,'0'-19'0,"0"3"0,0 0 0,0 1 0,0 7 0,0-5 0,0 6 0,0-5 0,0 4 0,2-3 0,1 1 0,1 0 0,1 4 0,-2 0 0,1 3 0,-1-1 0,1-3 0,1 1 0,2-10 0,4-1 0,0-7 0,-1 1 0,-3 9 0,-4 7 0,1 17 0,2 21 0,4 16 0,-3-3-224,-3-19 1,0 0 223,0 9 0,3 8 0,0 0 0,0-4 0,3 3 0,-2-16 0,0 2 0,3 2 0,0 2 0,2 6 0,1 0 0,-2-3 0,-1-1 0,-1-3 0,-1-3 0,5 12 0,-6-15 0,-3-12 447,-1-3-447,-3-2 0,3 0 0,-4 2 0,4 3 0,-3-1 0,1 5 0,-2-7 0,0 0 0,0-5 0,0-3 0,-7-15 0,-4-3 0,-13-25 0,10 17 0,1-1 0,-3-5 0,2 0 0,-2-2 0,2 0 0,-3-13 0,3 8 0,8 14 0,0 3 0,3-2 0,0 2 0,3-3 0,0-8 0,0 10 0,0-6 0,0 4 0,0 1 0,0-3 0,0 5 0,0 4 0,0 2 0,4 0 0,-3 5 0,6 3 0,-5 1 0,3 3 0,1-4 0,-1 5 0,2 0 0,-3 0 0,1 1 0,-1-1 0,1 2 0,-1 0 0,5 0 0,-1 0 0,6 4 0,-1 6 0,-1 6 0,1 7 0,-3 3 0,-4 4 0,-1 4 0,-5-1 0,-2 3 0,-12-1 0,1-2 0,-6-12 0,8-4 0,4-12 0,0 4 0,2-6 0,-4 1 0,2-4 0,-2 0 0,2 0 0,0 0 0,5-2 0,0 2 0,2-2 0</inkml:trace>
  <inkml:trace contextRef="#ctx0" brushRef="#br0" timeOffset="160331">12030 7502 24575,'7'-5'0,"0"1"0,-3 4 0,1 0 0,-1 0 0,3 0 0,0 0 0,1 4 0,-1 2 0,-2 4 0,0 0 0,0 0 0,-2 0 0,-1 3 0,-2 3 0,0 2 0,0 2 0,-6 0 0,-3 0 0,-6-2 0,0-3 0,4-3 0,0-5 0,6 0 0,-4-2 0,2 1 0,-1-1 0,1 0 0,7-3 0,10-2 0,9 0 0,18 0 0,1 0 0,-4 0 0,-7 0 0,-9 0 0,-4 0 0,-2 0 0,-3 0 0,-4 0 0,2 2 0,-5 0 0,2 1 0,-3-1 0,1-2 0</inkml:trace>
  <inkml:trace contextRef="#ctx0" brushRef="#br0" timeOffset="168131">9011 8198 24575,'7'5'0,"-1"-3"0,-1 2 0,-1-3 0,-1 3 0,1-2 0,-4 1 0,2-1 0</inkml:trace>
  <inkml:trace contextRef="#ctx0" brushRef="#br0" timeOffset="170714">11578 4224 24575,'46'-2'0,"-2"-3"0,-17 2 0,-1 1 0,13-5 0,-10 0 0,-12 4 0,-9 0 0,-1 3 0,-5-1 0,0-2 0,-2 3 0,0 2 0,0 3 0,0 2 0,0-3 0,0 3 0,0-2 0,0 1 0,-4-3 0,-2 1 0,-4-1 0,0 2 0,0-2 0,0 3 0,0-3 0,3 1 0,3 0 0,0-3 0,3 3 0,-1-2 0,2 2 0,0 3 0,0-3 0,0 5 0,0-1 0,0 9 0,0-2 0,0 9 0,3 5 0,0 7 0,3 9 0,0-7 0,-1-4 0,0-16 0,-2-6 0,-1-4 0,-2 4 0,0 3 0,0 5 0,0-7 0,0-2 0,0-6 0,-10-3 0,-11 0 0,-12-2 0,-7 3 0,5 2 0,10-1 0,10 3 0,8-7 0,2 4 0,0-3 0,8 1 0,22-2 0,5 0 0,7-3 0,-10 2 0,0-1 0,22-4 0,-17 2 0,2 1 0,0 1 0,-3 1 0,8-2 0,-8 3 0,-18 0 0,-5 0 0,-2 0 0,-1 0 0,0 0 0,-1 0 0,1 0 0,-1 0 0,0 0 0,3 0 0,0 0 0,2 0 0,0 0 0,-2 1 0,-2 2 0,-3-1 0,-2 0 0</inkml:trace>
  <inkml:trace contextRef="#ctx0" brushRef="#br0" timeOffset="185448">8133 13441 24575,'0'15'0,"0"6"0,0 12 0,0-2 0,0 4 0,3 7 0,1 3-277,-1-5 1,0 2-1,0 0 277,1-5 0,0 0 0,1 0 0,0 3 0,2 0 0,-1-1 0,1 6 0,1-2 86,1-2 1,0-1-87,-1-6 0,0-3 0,1 14 0,0-15 0,-4-13 0,-3-10 624,0-2-624,-2-5 33,0-3-33,0-4 0,-13-17 0,-12-16 0,7 8 0,-2-4 0,-3-7 0,0-1 0,6 3 0,1-1 0,-1-4 0,2 0 0,6 12 0,1 1 0,2-1 0,2 2 0,0 3 0,2 2 0,2-7 0,0 3 0,0 10 0,0 1 0,0 2 0,2 3 0,1 5 0,4-3 0,4 2 0,8-7 0,-1 3 0,7-4 0,0 0 0,13-6 0,0 5 0,0 0 0,-8 11 0,-9 4 0,-2 5 0,-3 0 0,3 7 0,-6-1 0,6 11 0,-7-6 0,7 11 0,-10-10 0,5 5 0,-8-4 0,4 5 0,-6 0 0,0 3 0,-4 3 0,-12 17 0,-4-14 0,-5 1 0,-8 10 0,-4 0 0,-2-3 0,-2-2 0,1 1 0,1-3 0,11-10 0,2-2 0,-11 7 0,18-13 0,7-8 0,6-3 0</inkml:trace>
  <inkml:trace contextRef="#ctx0" brushRef="#br0" timeOffset="186683">8489 14043 24575,'15'0'0,"5"0"0,0 0 0,-2 0 0,-4 0 0,-6 0 0,-4 6 0,-2 10 0,-4 6 0,-9 14 0,-1-10 0,-4 1 0,4-12 0,14-7 0,5 0 0,11 2 0,-1 6 0,-4 7 0,-3-2 0,-5 5 0,-2 0 0,-3 2 0,-3 4 0,0-12 0,-4 0 0,1-10 0,-1-2 0,2-1 0,0-3 0,1 1 0,1 0 0,-1-3 0,-1 0 0,0-2 0,-4 0 0,2 0 0,-1 0 0,2 0 0,3 0 0,2 0 0</inkml:trace>
  <inkml:trace contextRef="#ctx0" brushRef="#br0" timeOffset="188730">18130 13078 8191,'0'9'0,"0"19"1638,-1 0 0,-1 3-745,3 8 1,0 2-894,1 6 0,1 1 0,-1-12 0,1 2 0,0-1 355,0-1 0,1 0 1,0-1-356,-2 15 0,0-3 0,0-7 0,-1-3 830,-1-4 0,0-3-830,2 8 0,-1-11 0,-1-1 0,3 11 0,-1 6 0,2 3 0,0-12 3276,1 6-665,-2-9-2611,0-4 0,-1-11 2239,-2-34-2239,-2-7 0,-3-6 0,-1 0 0,-3-3 0,1-1-204,1 0 1,1 0 0,-2-2 203,-2 1 0,-3-2 0,0 1 0,2 2 0,-2-12 0,1 2 0,-1 3 0,-1-2 0,1 4 0,0 2 0,1 3 0,0 0 0,1 2 0,1 4 0,1 1-320,0-1 1,1 1 319,-4-19 0,5 22 0,1-1 0,3-13 0,0 11 0,3 1 0,0 9 1043,0 7-1043,0-5 675,2 1-675,22-11 0,6-5 0,-2 10 0,2 0 0,-2 3 0,-1 2 0,1-1 0,-2 2 0,15 2 0,-13 5 0,-1 8 0,-8 8 0,3 5 0,-4 9 0,4 17 0,-1-7 0,3 12 0,-11-22 0,0 0 0,0-1 0,0 1 0,0 3 0,-1 0 0,9 16 0,-12-5 0,-4 4 0,-28 3 0,3-14 0,-3 0 0,-5-3 0,-4 0 0,-5 3 0,0-2-375,11-10 0,2-2 375,0 2 0,3-2 0,-4-5 0,4 2 0,7-7 0,1 0 0,6 0 0,0-2 750,2-1-750,1-4 0,-11-11 0,10 8 0,-8-8 0</inkml:trace>
  <inkml:trace contextRef="#ctx0" brushRef="#br0" timeOffset="190831">18584 13662 24575,'-4'17'0,"-7"5"0,0-4 0,-4 0 0,6-2 0,3-8 0,0 4 0,5-7 0,-6 4 0,4-1 0,-4-1 0,-1 6 0,-2 5 0,1 0 0,-2 2 0,7-8 0,7-7 0,12 1 0,13-2 0,16 4 0,-18-4 0,1-1 0,6 3 0,0 0 0,-7-3 0,-1-1 0,2 2 0,-3 1 0,5-5 0,-1 6 0,-7-5 0,-4 3 0,-4-3 0,-6 1 0,0-2 0,0 0 0,0 2 0,2 1 0,0-1 0,0 2 0,0-3 0,-4 3 0,-1-2 0,-10 1 0,-7-6 0,-8-7 0,-3-9 0,2-1 0,0-2 0,2 0 0,-1 3 0,5-2 0,-4-2 0,6 6 0,-2-4 0,4 7 0,2-1 0,-2-2 0,-1-4 0,0-3 0,0 3 0,5 3 0,2 11 0,3 4 0,1 8 0,2 3 0,0 4 0,0 13 0,0 8 0,0 16 0,0-20 0,0 2 0,0 0 0,0 1 0,0-1 0,0-1 0,0-3 0,0-1 0,0 11 0,0-7 0,0-9 0,0-6 0,0-5 0,0-1 0,0-1 0,0 2 0,0 0 0,0 0 0,0-1 0,0 1 0,0-3 0,0 1 0,0-1 0,0 5 0,0-3 0,0 3 0,0-5 0,0-4 0,0-2 0,0-3 0</inkml:trace>
  <inkml:trace contextRef="#ctx0" brushRef="#br0" timeOffset="197099">11755 5484 24575,'0'0'0</inkml:trace>
  <inkml:trace contextRef="#ctx0" brushRef="#br0" timeOffset="197964">12930 4887 24575,'0'0'0</inkml:trace>
  <inkml:trace contextRef="#ctx0" brushRef="#br0" timeOffset="199217">12378 5101 24575,'14'0'0,"-1"0"0,-6 0 0,-1 0 0,-3 0 0,-1 0 0</inkml:trace>
  <inkml:trace contextRef="#ctx0" brushRef="#br0" timeOffset="200164">13582 4604 24575,'0'0'0</inkml:trace>
  <inkml:trace contextRef="#ctx0" brushRef="#br0" timeOffset="200867">14423 4183 24575,'0'0'0</inkml:trace>
  <inkml:trace contextRef="#ctx0" brushRef="#br0" timeOffset="201517">15115 4013 24575,'0'0'0</inkml:trace>
  <inkml:trace contextRef="#ctx0" brushRef="#br0" timeOffset="203018">11566 6570 24575,'0'0'0</inkml:trace>
  <inkml:trace contextRef="#ctx0" brushRef="#br0" timeOffset="203682">12076 6283 24575,'0'0'0</inkml:trace>
  <inkml:trace contextRef="#ctx0" brushRef="#br0" timeOffset="204315">12670 6072 24575,'0'0'0</inkml:trace>
  <inkml:trace contextRef="#ctx0" brushRef="#br0" timeOffset="205115">13306 5541 24575,'0'0'0</inkml:trace>
  <inkml:trace contextRef="#ctx0" brushRef="#br0" timeOffset="205848">13867 5091 24575,'0'0'0</inkml:trace>
  <inkml:trace contextRef="#ctx0" brushRef="#br0" timeOffset="206531">14434 4789 8191,'2'-3'0,"0"1"0</inkml:trace>
  <inkml:trace contextRef="#ctx0" brushRef="#br0" timeOffset="207766">15163 4218 24575,'0'-7'0,"0"1"0,0 4 0,0 0 0</inkml:trace>
  <inkml:trace contextRef="#ctx0" brushRef="#br0" timeOffset="209331">15645 3812 24575,'0'0'0</inkml:trace>
  <inkml:trace contextRef="#ctx0" brushRef="#br0" timeOffset="210749">15347 4142 24575,'0'0'0</inkml:trace>
  <inkml:trace contextRef="#ctx0" brushRef="#br0" timeOffset="213349">15825 3765 24575,'11'19'0,"5"7"0,5 4 0,3 11 0,-7-14 0,1 1 0,-5-5 0,0 2 0,8 6 0,1 0 0,-7-7 0,0 0 0,5 4 0,1-1 0,9 12 0,-2-5 0,-2-5 0,-8-9 0,-1 0 0,-8-8 0,-4-8 0,-1 1 0,-1-1 0,3-1 0,-1 2 0,7 6 0,0 4 0,3 6 0,-2-6 0,-1-1 0,-6-9 0,1-1 0,-2-15 0,0-10 0,8-13 0,1-2 0,2-3 0,-2 9 0,1 0 0,3-6 0,1-2 0,-1-2 0,0 1 0,-5 9 0,0 1 0,3-8 0,-1 0 0,1-9 0,-8 16 0,-5 7 0,-3-14 0,0 8 0,0-13 0,0-2 0,0 5 0,0-7 0,0 23 0,0 9 0,0 9 0,0 1 0,0 0 0,0-1 0,0-3 0,2-3 0,-2 3 0,2 2 0</inkml:trace>
  <inkml:trace contextRef="#ctx0" brushRef="#br0" timeOffset="216000">17081 3556 24575,'-43'17'0,"19"-7"0,0 3 0,1 5 0,1 2 0,-4 0 0,1-1 0,-6 16 0,-4-7 0,14-2 0,-4-2 0,5-1 0,7-2 0,3-7 0,-2 2 0,0-2 0,-2 7 0,5-4 0,-2 6 0,4-2 0,-6 10 0,5 3 0,0 3 0,5-4 0,3-3 0,0-4 0,0-2 0,0 5 0,0-2 0,3-1 0,0-2 0,5 0 0,0-6 0,1 3 0,-2-8 0,0-1 0,-1-4 0,-2 1 0,1-4 0,-5-1 0,2-1 0,-2-1 0</inkml:trace>
  <inkml:trace contextRef="#ctx0" brushRef="#br0" timeOffset="217048">17160 3922 24575,'8'14'0,"0"3"0,1-5 0,1 4 0,2 5 0,8 5 0,8 11 0,-14-15 0,0 0 0,5 1 0,-1 1 0,-5 1 0,0-1 0,14 13 0,-8-5 0,-8-12 0,-2-11 0,-6 0 0,-1-11 0,-2-3 0,0 2 0,0-4 0</inkml:trace>
  <inkml:trace contextRef="#ctx0" brushRef="#br0" timeOffset="218115">17492 3905 24575,'-10'11'0,"-6"4"0,-1 6 0,-3 4 0,-3 3 0,-2 1 0,0 4 0,0-1-447,5-7 1,1-1 446,2-3 0,3-1 0,-3 7 220,-4 7-220,-2-1 0,12-12 0,-5 0 0,14-14 0,-1-3 0</inkml:trace>
  <inkml:trace contextRef="#ctx0" brushRef="#br0" timeOffset="219447">17592 4336 24575,'6'0'0,"1"-2"0,0-3 0,5-7 0,2 0 0,2-7 0,2 1 0,-6-4 0,3-2 0,-9 3 0,-1 6 0,-12 3 0,-9 2 0,-5 2 0,-4 0 0,0 5 0,9 0 0,-2 3 0,8 0 0,4 0 0,1 6 0,0 5 0,-2 9 0,-2 7 0,-2 4 0,3-1 0,2-3 0,4-6 0,2-7 0,0-2 0,0-3 0,4 2 0,4 2 0,0-1 0,4-2 0,-6 0 0,1-5 0,-3 2 0,1-2 0,-1-1 0,-1-1 0,-1-1 0</inkml:trace>
  <inkml:trace contextRef="#ctx0" brushRef="#br0" timeOffset="221082">17154 4781 24575,'0'20'0,"3"6"0,2 8 0,9 0 0,3-12 0,1-6 0,3-11 0,2-3 0,1-5 0,5-9 0,-4-6 0,5-9 0,-6 5 0,-5 1 0,1 0 0,1-2 0,10-14 0,-16 17 0,-2 8 0,-8 6 0,-1 11 0,-1 12 0,0 8 0,5 9 0,0 7 0,2-7 0,-2 4 0,-1-13 0,-4 3 0,0 0 0,-3-3 0,0 3 0,0-4 0,0 0 0,-3 11 0,-12 0 0,2-11 0,-3-1 0,-3-2 0,-1-1 0,0-4 0,0-1 0,-9 8 0,11-13 0,6-6 0,5-2 0,0-4 0,3-3 0,-2-9 0,-2-11 0,-1-12 0,2 7 0,-1-8 0,8 22 0,-3-2 0,3 11 0,0 0 0,5 2 0,8-3 0,9 3 0,8 2 0,0 0 0,-6 3 0,-8 0 0,-7 0 0,-3 0 0,-2 0 0,0 0 0</inkml:trace>
  <inkml:trace contextRef="#ctx0" brushRef="#br0" timeOffset="222149">17651 5299 24575,'0'11'0,"0"1"0,0 2 0,0-2 0,2 0 0,5-2 0,1-5 0,3 0 0,-1-5 0,-3 0 0,0 0 0,0 0 0,3 0 0,-2 0 0,3-5 0,-6 2 0,7-11 0,-3 2 0,1-3 0,0-3 0,-2 3 0,-3-3 0,0 1 0,-14-1 0,-8 2 0,-8 1 0,0 3 0,7 7 0,3 3 0,4 2 0,2 0 0,2 0 0,-4 0 0,7 0 0,-4 0 0</inkml:trace>
  <inkml:trace contextRef="#ctx0" brushRef="#br0" timeOffset="223349">17333 5885 24575,'0'20'0,"0"3"0,2 7 0,9 5 0,-3-2 0,6-2 0,-3 1 0,-2 1 0,3 4 0,-6-11 0,-4-3 0,-2-12 0,0 2 0,0 0 0,0-5 0,0 5 0,0-6 0,0 1 0,-4 3 0,-6 0 0,-12 4 0,-8 1 0,-8-1 0,-3-1 0,4-8 0,6-1 0,5-5 0,8 0 0,-8-16 0,-3-13 0,9 7 0,2-3 0</inkml:trace>
  <inkml:trace contextRef="#ctx0" brushRef="#br0" timeOffset="224115">17058 6269 24575,'18'0'0,"-6"0"0,19 0 0,-8 0 0,18 0 0,-3 0 0,4 0 0,-16 0 0,2 0 0,1 0 0,1 0 0,1 0 0,-1 0 0,-3 0 0,-1 0 0,8 0 0,-13 0 0,-6 0 0,-8 0 0,-3-2 0,-2 1 0,-2-1 0</inkml:trace>
  <inkml:trace contextRef="#ctx0" brushRef="#br0" timeOffset="225464">17894 3806 24575,'0'15'0,"17"12"0,5 11 0,1-12 0,3 2 0,-1 7 0,1 2-413,-5-9 0,2 1 0,-1 2 413,0 5 0,-1 3 0,0 1 0,0 0 0,-1 0 0,0 2 0,-6-8 0,0 2 0,-1 0 0,-1-1 0,2 8 0,-2-1 0,-1 2 0,1 3 0,-1 2 0,-2-1-1086,-1 0 1,-1 0-1,-1-2 1086,-1-5 0,0-2 0,-1 0 0,0-1 0,0-1 0,-1-2-652,0 8 1,-1-3 651,2-4 0,0 0 0,-1 7 0,-1 1 0,0-8 0,0 0 0,-2 5 0,0 0 0,0-5 0,0-1 0,0 2 0,0 1-210,0 7 0,0 3 210,0-12 0,0 1 0,0 1 0,-2 4 0,0 1 0,-1 1 0,-3 1 0,0-1 0,-2 0 0,1-5 0,-1-2 0,-1 1 0,-3 1 0,-1-1 0,0-1 0,-2 10 0,0-2 0,1-3 0,0-3 0,3-10 0,2-3 0,-3 9 683,-1-13-683,7-9 3276,-4 1-3224,6-8 353,-3-2 1,4-4-1,-2 0 1</inkml:trace>
  <inkml:trace contextRef="#ctx0" brushRef="#br0" timeOffset="236515">10080 3574 24575,'16'0'0,"13"0"0,6 0 0,9 0 0,-3 0 0,3 0 0,-9 0 0,3 0 0,-9 0 0,8 0 0,-3 0 0,11 0 0,5 0 0,-24 0 0,2 0 0,8 0 0,0 0 0,-10 0 0,-1 0 0,5 0 0,1 0 0,-1 0 0,1 0 0,5 0 0,3 0 0,3 0 0,2 0 0,3-1 0,0-1 0,-5-2 0,0 0 0,0 0 0,1 0-917,-1 1 0,-1-1 917,-2 2 0,-3 1 0,-4 1 0,-1 0 0,7 0 0,0 0 0,-2 0 0,1 0 0,-1 0 0,0 0-432,1 0 1,-1 0 431,11 0 0,-21 0 0,1 0 0,1 0 0,1 0 0,-2 0 0,0 0-338,22 0 338,-24 0 0,0 0 0,14 0 858,-8 0 0,3 0-858,-2 0 0,1 0 0,7 2 0,0-1 0,0 1 0,-1 0 464,-2 2 1,0-1-465,3-1 0,-1 0 195,-1 1 0,-1 0-195,1-2 0,-1 1 0,0 0 0,-1 0 0,-2 1 0,-2 0 0,1-2 0,0 1 0,0 0 0,-2-1 0,16 2 0,1-3 0,-16 0 0,-3 0 0,3 0 0,-7 0 0,2 3 0,1-3 0,-3 3 0,17-3 0,-3 0 0,-12 0 0,1 0 0,1 0 0,-1 0 0,1 0 0,0 0 0,2 0 0,2 0 0,-1 0 0,1 0 0,2 0 0,0 0 0,3 0 0,-1 0 0,-1 0 0,-2 0 0,-8 0 0,-1 0 0,21 0 0,-10 0 0,-6 0 0,5 0 0,-7 0 0,-3 0 0,3 0 0,-4 0 0,0 0 0,11 0 0,-1 0 0,10 0 0,-1 0 0,-1 0 0,5-3 0,-9 3 0,2-3 0,-10 3 0,-5-2 0,-4 1 0,-4-2 0,3 3 0,8 0 0,12 0 0,-5 0 0,7 0 0,-13 0 0,8 0 0,-4 0 0,15 0 0,-6 0 0,3 0 0,-5 0 0,-10 0 0,-3 0 0,-4 0 0,-7 0 0,-4 0 0,0 0 0,-5 0 0,3 0 0,-4 0 0,-4 2 0,2-1 0,-1 1 0,1-2 0,0 2 0,3 0 0,-2 2 0,3 1 0,-1-3 0,0 0 0,0 0 0,-3-1 0,1 1 0,-1-2 0,3 0 0,3 0 0,1 0 0,5 0 0,-2 0 0,2 2 0,4-1 0,1 4 0,-1-4 0,14 7 0,-6-2 0,9 5 0,-13 0 0,-7-4 0,-7-2 0,-2-1 0,-3-2 0,2 1 0,-1 1 0,-1-2 0,2 3 0,-3-2 0,-1 1 0,-1-10 0,-2-9 0,0-13 0,0-9 0,0 8 0,0 5 0,0 18 0,0 7 0,0 5 0,0 1 0,-2 0 0,1-2 0,-3-1 0,3 1 0,-3-1 0,2 1 0,-3 4 0,0-2 0,-2 5 0,0 0 0,0-3 0,0 3 0,2-5 0,3-1 0,0 1 0,2-2 0,0 4 0,0 6 0,2 4 0,3 0 0,8 1 0,-2-12 0,3 2 0,-1-5 0,-2 0 0,2-2 0,-3-1 0,5 1 0,-2-3 0,4 2 0,0-2 0,1 0 0,2 0 0,0 0 0,-2 0 0,-6 0 0,-3 0 0,-4 0 0,1-2 0,-1 0 0,4-7 0,-4-2 0,2-2 0,1-11 0,0 4 0,1-9 0,-4 5 0,-2 1 0,-3 5 0,-3-2 0,1 9 0,-6-3 0,-4 4 0,-1 2 0,-2-2 0,5 8 0,3-1 0,2 3 0,1 0 0,-1 0 0,1 0 0,-3 0 0,2 0 0,-2 0 0,-2 3 0,-4-1 0,-2 3 0,-11 3 0,4 0 0,-5 3 0,8-1 0,5-3 0,9 0 0,-1-5 0,1 2 0,-2-1 0,-3 4 0,-1 1 0,1 2 0,-3 4 0,2-3 0,-3 2 0,4-3 0,0 5 0,0-4 0,4 1 0,2-8 0,4-2 0</inkml:trace>
  <inkml:trace contextRef="#ctx0" brushRef="#br0" timeOffset="239130">13109 3434 24575,'-19'46'0,"6"-20"0,-2 0 0,3-4 0,-2 1 0,-6 7 0,0 0 0,1 2 0,-6 9 0,4-4 0,6-11 0,2 2 0,4-10 0,7-2 0,-6-1 0,3 0 0,0-2 0,3-4 0,-3-3 0,4 0 0,-3-8 0,4 2 0,0-6 0</inkml:trace>
  <inkml:trace contextRef="#ctx0" brushRef="#br0" timeOffset="240247">13606 3355 24575,'-4'8'0,"3"-1"0,-3-4 0,0 2 0,-14 10 0,2 3 0,-2 4 0,-9 10 0,-3 4 0,1 2 0,-1 1-816,3-2 1,0-1 815,6-8 0,1-1 0,4-2 0,2-1 0,-10 10 0,6-1 0,11-19 0,4-7 0,1-2 1631,0-2-1631,-3-1 0,1-6 0,-4-26 0,4 18 0,-1-17 0</inkml:trace>
  <inkml:trace contextRef="#ctx0" brushRef="#br0" timeOffset="268200">5412 14862 24575,'25'0'0,"0"0"0,8 0 0,-6 0 0,-8 0 0,-5-2 0,-6 1 0,-4-3 0,-2 2 0,-2-2 0,0 12 0,0 1 0,-5 13 0,2-7 0,-4 0 0,2-5 0,0-1 0,2-2 0,1 0 0,2-3 0,-2 1 0,2 6 0,-2 8 0,-1 8 0,0 13 0,0-5 0,0 2 0,3-13 0,0-7 0,0-7 0,-2-6 0,2 0 0,-4 3 0,3 1 0,-1 4 0,2-2 0,0 8 0,0-9 0,0 8 0,0-12 0,0 2 0,0 0 0,0 0 0,0 0 0,0 1 0,-4-1 0,-6 3 0,-1-3 0,-4-2 0,5 0 0,2-5 0,1 4 0,3-3 0,-1 1 0,3-10 0,0 1 0,2-4 0,12-1 0,12 3 0,11-5 0,13 5 0,-7 3 0,-3 4 0,-10 2 0,-13 0 0,-6 0 0,-4 0 0,-1 0 0,1 0 0,-1 0 0,1 0 0,-1 0 0,1 2 0,-1-2 0,1 4 0,-1-1 0,1 1 0,-1 1 0,-1-3 0,-1 0 0</inkml:trace>
  <inkml:trace contextRef="#ctx0" brushRef="#br0" timeOffset="270332">5746 14962 8191,'-3'4'0,"2"14"3276,1 14-1489,0-1 1031,0 4-2818,2-4 1719,2 6-1719,2 11 3276,-1 1 0,4-4-3044,-3-1-232,0-14 0,-2-3 0,0-10 0,-1-1 0,2 8 0,-3-1 0,4-1 0,-4-1 0,3-11 0,-5 1 0,5-2 0,-5-4 0,3 2 0,-3-2 0,2-3 0,-2-8 0,-6-11 0,-1-5 0,-4-7 0,-1 5 0,3-4 0,-7-11 0,3-7 0,1 4 0,3 3 0,3 15 0,2 3 0,1 1 0,1 4 0,1 2 0,-1-7 0,2 7 0,0-6 0,0 6 0,0-1 0,0 0 0,0 0 0,0-2 0,4-1 0,0 3 0,3 0 0,0 0 0,1 0 0,2-3 0,-2 3 0,1 2 0,-3 3 0,5-2 0,-5 4 0,4-4 0,-4 5 0,0-1 0,2 1 0,-1 3 0,7-1 0,4 2 0,3 1 0,2 2 0,-3 0 0,-7 0 0,1 2 0,-8 1 0,1 2 0,0 6 0,-2 0 0,2 4 0,-4 1 0,-1-4 0,-2 5 0,0 4 0,0 5 0,0 5 0,-3 1 0,-4-4 0,-7 1 0,-8 1 0,4-7 0,-4-1 0,0 3 0,-5-3 0,-1 2 0,4-5 0,7-8 0,1-2 0,-1 1 0,0-4 0,1 2 0,-5-3 0,1 1 0,2-1 0,4-3 0,7 0 0,2-2 0,3 0 0</inkml:trace>
  <inkml:trace contextRef="#ctx0" brushRef="#br0" timeOffset="271517">5920 15290 24575,'0'9'0,"0"7"0,0 4 0,0 6 0,0 4 0,6 3 0,-3 1 0,5 0 0,-2-8 0,-1-8 0,-3-4 0,1-7 0,-3 0 0,0-3 0,2 1 0,-2-1 0,2 1 0,-2 1 0,0 1 0,0 0 0,0-6 0,0 0 0,0-4 0</inkml:trace>
  <inkml:trace contextRef="#ctx0" brushRef="#br0" timeOffset="284718">9927 6396 24575,'6'29'0,"-3"-8"0,6 10 0,-4-14 0,2 10 0,1 2 0,3 8 0,-4-7 0,6 0 0,-9-9 0,4 0 0,-2-1 0,0-4 0,-1-2 0,2 3 0,-1-3 0,1 0 0,-4-4 0,-1-11 0,-5-10 0,-6-11 0,-2-11 0,-6-5 0,7 8 0,-1-1 0,2-2 0,0 0 0,-1 0 0,1 0 0,2 4 0,1 2 0,0-6 0,2 5 0,1 7 0,3 7 0,0 1 0,0 6 0,0-3 0,0 1 0,5-3 0,0 5 0,4-1 0,0 6 0,-2 2 0,1 4 0,0 9 0,2-1 0,-2 5 0,-1-4 0,1 8 0,-2-3 0,2 6 0,-3-7 0,-2-1 0,0-2 0,-3-1 0,0-1 0,0 6 0,-2-2 0,-5 4 0,-10-2 0,1-2 0,-5 0 0,11-4 0,1-7 0,6-7 0,1-2 0,2-4 0,0 3 0,0 1 0,2-1 0,5-4 0,9 0 0,8-3 0,4 3 0,1 4 0,-5 3 0,-6 2 0,-6 0 0,0 8 0,-6-1 0,3 8 0,-3-5 0,-1 0 0,-1-3 0,1 3 0,-2-5 0,-1 4 0,-2-3 0,0 3 0,0-2 0,0 2 0,0 0 0,0-2 0,0-4 0,2-2 0,0-3 0,3 2 0,-1 0 0,1 0 0,-1 2 0,1 1 0,2 8 0,-2 0 0,3 12 0,-5-5 0,-1 5 0,-2-5 0,0 1 0,-4-1 0,0-3 0,-6 3 0,4-7 0,-1-1 0,0 0 0,1-5 0,-1 4 0,3-4 0,-1-1 0,3 0 0,-2-3 0,1 1 0,-4-2 0,-2 0 0,-1 0 0,0 0 0,4-2 0,3 1 0,1-1 0</inkml:trace>
  <inkml:trace contextRef="#ctx0" brushRef="#br0" timeOffset="286697">11767 5365 8191,'0'-9'0,"2"-4"3276,6-4-1489,1 2 1031,1-3-2818,-1 11 1719,-6 11-1719,1 8 3276,-4 21 0,8 6-3160,-3-13 0,0 0-116,4 1 0,0-1 0,2 1 0,-1-1 0,2 4 0,-1 0 0,0-1 0,0-1 0,-2-2 0,-1-1 0,4 18 0,-4-8 0,-1-12 0,1 1 0,-5-11 0,-1-5 0,0-1 0,-2-1 0,2-1 0,-2-2 0,-2-27 0,-14-18 0,8 13 0,1-1 0,-5 0 0,0 1 0,-4-15 0,3 0 0,0 3 0,4 7 0,3 3 0,1 11 0,4 2 0,-1-1 0,2 2 0,0 0 0,0-4 0,0 4 0,0 0 0,0 7 0,4 5 0,1 3 0,3 2 0,4 3 0,3 2 0,5 5 0,1 5 0,-3-3 0,-3 2 0,-7-9 0,-1 5 0,-3-5 0,1 2 0,-2 0 0,-1 1 0,-2 2 0,0 7 0,0 5 0,-3 3 0,-2 0 0,0-9 0,-2-2 0,2-7 0,1-1 0,-6-1 0,5-1 0,-7-1 0,-6 4 0,-5-4 0,-17 8 0,13-4 0,-11 1 0,15-5 0,1-1 0,7-2 0,10 0 0,3 0 0</inkml:trace>
  <inkml:trace contextRef="#ctx0" brushRef="#br0" timeOffset="288831">12133 5609 24575,'0'23'0,"-8"0"0,0 3 0,-6-2 0,6-6 0,2-6 0,5-6 0,-1 1 0,2 0 0,0 0 0,0-1 0,-2 1 0,3-2 0,7-1 0,7-2 0,2 0 0,3-1 0,-9 1 0,2-2 0,0 0 0,-2 0 0,1 0 0,1 0 0,-2 0 0,2 0 0,-5 0 0,-1 0 0,-3 0 0,3 0 0,-2 0 0,1 0 0,-18-2 0,1-6 0,-14-5 0,10-2 0,5 2 0,3 4 0,3 6 0,0 0 0,1-2 0,-1 0 0,2-5 0,-5 5 0,1-7 0,-1 4 0,2 0 0,2 8 0,1 3 0,2 3 0,0 1 0,0 4 0,0 3 0,0 2 0,0 1 0,0-1 0,0 1 0,0 4 0,0-6 0,0 2 0,0-7 0,3 0 0,-1 5 0,1 3 0,2 9 0,-3-5 0,1 1 0,1-11 0,-3-3 0,1-4 0,-2-3 0</inkml:trace>
  <inkml:trace contextRef="#ctx0" brushRef="#br0" timeOffset="291091">15158 11956 24575,'25'2'0,"3"-2"0,-7-4 0,4-5 0,7-1 0,-11 1 0,10 0 0,-15 1 0,10 4 0,-10-3 0,9 6 0,-3-1 0,1 2 0,-6 0 0,0 0 0,-5 0 0,-2 0 0,-5 0 0,-3 0 0</inkml:trace>
  <inkml:trace contextRef="#ctx0" brushRef="#br0" timeOffset="292165">15364 11997 24575,'0'26'0,"0"8"0,0-2 0,0 1 0,0 16 0,0-22 0,0-2 0,0 6 0,0-2 0,4 8 0,-4-7 0,3-2 0,0 0 0,0-12 0,0 6 0,-1-14 0,-4-14 0,1 5 0,-2-12 0</inkml:trace>
  <inkml:trace contextRef="#ctx0" brushRef="#br0" timeOffset="293164">15099 12703 24575,'10'0'0,"2"0"0,8 0 0,1 0 0,3 0 0,8 0 0,-6 0 0,20 0 0,-4 0 0,8 0 0,-5 0 0,-17 0 0,-9 0 0,-8 0 0,-7 0 0,1 1 0,-3 2 0,-2-1 0,0 0 0</inkml:trace>
  <inkml:trace contextRef="#ctx0" brushRef="#br0" timeOffset="295763">15633 12011 24575,'0'13'0,"0"5"0,0 16 0,12 12 0,-7-19 0,2 0 0,5 6 0,1-1 0,4 15-216,-7-21 1,0-1 215,2 5 0,1 2 0,-3-4 0,6 8 0,-2 2 0,6 2 0,-6-3 0,-1-7 0,-2-6 431,-4-7-431,0-7 0,-4-4 0,1 1 0,-2-2 0,3 4 0,0 6 0,0-1 0,1 7 0,-1-4 0,1 0 0,-1-4 0,-2-2 0,0-2 0,-1-2 0,-2 1 0,-3-20 0,-3 2 0,-10-27 0,1 11 0,-2-4 0,-2-5 0,3 8 0,3 0 0,-1-1 0,-4-9 0,7 11 0,0 0 0,-5-17 0,0 1 0,7 16 0,0 0 0,1 2 0,1 0 0,-8-21 0,3 1 0,3 3 0,1 0 0,5 0 0,0-3 0,3 14 0,0-4 0,0 16 0,0-2 0,0 4 0,0 2 0,0 1 0,0 5 0,0-1 0,0 4 0,0-2 0,0 2 0,0 1 0,0-3 0,7-5 0,7-6 0,5-4 0,0 5 0,-5 5 0,-6 8 0,-1 1 0,2 1 0,1 2 0,3 0 0,-1 2 0,-2 3 0,0 3 0,0 0 0,3 2 0,-2-2 0,2 2 0,-3-2 0,7 6 0,-1 0 0,8 9 0,-6-2 0,-3 0 0,-3-4 0,-5-5 0,-2-3 0,-1-2 0,-3-3 0,1 3 0,-2 1 0,0 2 0,0 3 0,0 0 0,0 4 0,0-1 0,0 1 0,0 3 0,0-3 0,0 3 0,-3-3 0,0-4 0,-4 5 0,1-5 0,-8 8 0,-3-3 0,-13 9 0,-8-3 0,17-8 0,0-1 0,-18 6 0,11-1 0,12-10 0,7-4 0,0-3 0,1-1 0,-5 0 0,0-1 0,-11 1 0,5-2 0,-9 0 0,7 0 0,4 0 0,2 0 0,6 0 0,6-6 0,2-2 0,1-10 0,0 9 0,0-2 0</inkml:trace>
  <inkml:trace contextRef="#ctx0" brushRef="#br0" timeOffset="297914">15957 12439 24575,'18'0'0,"-2"0"0,-6 0 0,0 0 0,3 0 0,2 0 0,7 0 0,2 0 0,2 0 0,-2 0 0,-3 2 0,-3 5 0,-6 3 0,0 2 0,-5 0 0,-2-3 0,-3-2 0,-2 0 0,0 2 0,0-4 0,0 4 0,0-2 0,-2-2 0,-1 5 0,-2-5 0,0 5 0,-4 2 0,-4 3 0,-3 5 0,-1 0 0,4-4 0,1-2 0,6-5 0,0-2 0,6 0 0,-7 0 0,4-2 0,-4 7 0,1 0 0,-2 4 0,2-2 0,-1-1 0,2-3 0,2-1 0,-2 1 0,7-5 0,5-1 0,12-4 0,15 0 0,7 0 0,4-5 0,-4 1 0,-15-4 0,-8 5 0,-11 1 0,-3 2 0,1 0 0,-1 0 0,-5-4 0,2 3 0,-5-3 0</inkml:trace>
  <inkml:trace contextRef="#ctx0" brushRef="#br0" timeOffset="418946">10270 8254 24575,'25'-31'0,"0"-1"0,-5 7 0,1-1 0,1-1 0,1-5 0,1 0 0,-1 2-1469,4-5 0,-2 1 1469,2-4 0,-4 3 0,0-1-70,3-3 70,-3 1 707,-9 9-707,-2 1 0,-1-3 0,-7-3 1464,1-6-1464,-5 2 837,-4 4-837,-2 10 0,-4 9 0,3 8 0,1 5 0,1 2 0,1 4 0,1-1 0,-1 3 0,4-1 0,-4-3 0,3 2 0,-3-1 0,2 1 0,-1 0 0,1 3 0,2 0 0,0 2 0,-2 11 0,-5 17 0,1 10 0,1-12 0,0 3 0,3-2 0,1-1 0,-1-4 0,1 0 0,0-3 0,2-1 0,-1 5 0,0-3 0,0-1 0,0-7 0,0-1 0,2 1 0,5-5 0,6 5 0,5-7 0,0-1 0,-4-3 0,-4-5 0,-4-3 0,-2-2 0,5 0 0,1-7 0,5 1 0,-5-2 0,-1 2 0,-6 6 0,-1-2 0</inkml:trace>
  <inkml:trace contextRef="#ctx0" brushRef="#br0" timeOffset="419863">10771 8016 24575,'2'16'0,"0"12"0,-2 15 0,0-17 0,0 1 0,0 1 0,0 0 0,0 22 0,0-10 0,0-15 0,0-1 0,0-15 0,0 5 0,0-9 0,0 0 0,0-14 0,0 8 0,0-10 0</inkml:trace>
  <inkml:trace contextRef="#ctx0" brushRef="#br0" timeOffset="437316">10507 6108 24575,'17'-14'0,"12"0"0,6-5 0,9 1 0,-15 6 0,-3-1 0,-14 8 0,0-12 0,-2-6 0,5-18 0,-5 2 0,5-1 0,-9 12 0,3 4 0,-3 6 0,-1 2 0,-2 8 0,1 3 0,-3 5 0,-1 4 0,-3 1 0,-1 1 0,-1-1 0,-2 2 0,-3 4 0,2 0 0,-7 14 0,7-12 0,-3 5 0,6-9 0,1-4 0,3 4 0,-3-2 0,4 7 0,-2 4 0,2 12 0,0 1 0,2 9 0,8-6 0,3 6 0,8-9 0,-8-6 0,1-10 0,-9-8 0,2-2 0,-2 0 0,-3-1 0,1-1 0,-3-1 0</inkml:trace>
  <inkml:trace contextRef="#ctx0" brushRef="#br0" timeOffset="438581">10846 6171 24575,'9'0'0,"-3"4"0,-4-1 0,-2 6 0,0-2 0,0 3 0,0 3 0,0 6 0,0 0 0,-4 0 0,3-5 0,-4-4 0,3-3 0,-1 4 0,-3-1 0,-2 4 0,3-3 0,0-2 0,3-5 0,3-1 0,2-1 0,6-2 0,6 0 0,2 0 0,1 0 0,-1 2 0,-2-1 0,-3 3 0,0-4 0,-3 2 0,-4-2 0,-1 0 0</inkml:trace>
  <inkml:trace contextRef="#ctx0" brushRef="#br0" timeOffset="447316">17459 5844 24575,'-10'0'0,"1"0"0,0 0 0,-3 0 0,4 0 0,-3 0 0,6 0 0,-3 0 0,-2 0 0,0 7 0,-2-2 0,3 7 0,4-3 0,0 0 0,5 11 0,-2 5 0,1 5 0,-4 5 0,4-6 0,-2 0 0,0 3 0,3-7 0,-3 2 0,3-3 0,0-3 0,0 13 0,0-3 0,0 16 0,2-6 0,2 7 0,2-7 0,-3 3 0,2-3 0,-4-4 0,2-5 0,-3-10 0,0 5 0,0-4 0,0 3 0,0-2 0,0-7 0,0-1 0,0 1 0,-5 1 0,2-1 0,-5-2 0,-4 2 0,-2 2 0,-10 5 0,0 1 0,-7-1 0,1-5 0,-3-2 0,3-4 0,0-4 0,11-4 0,4-3 0,8-2 0,2 0 0,0 0 0,1 0 0,-11-2 0,-14-6 0,11 4 0,-5-3 0</inkml:trace>
  <inkml:trace contextRef="#ctx0" brushRef="#br0" timeOffset="450648">15680 3682 24575,'0'8'0,"0"6"0,0-6 0,0 11 0,0-7 0,0 4 0,0 2 0,0-9 0,0 7 0,2-11 0,5 0 0,6-4 0,4-1 0,6 0 0,-9 0 0,3 0 0,-7 0 0,-2 0 0,3 0 0,-6 0 0,5 0 0,-5 0 0,2-2 0,-2-3 0,0-2 0,0-3 0,0-3 0,-3-2 0,1 4 0,-3 0 0,-2 8 0,-5 1 0,-11 2 0,-11 0 0,-8-5 0,3-1 0,6-3 0,11 0 0,4 4 0,3 2 0,2 1 0,2 2 0,1 0 0,1 0 0,1 2 0,2-2 0,1 2 0</inkml:trace>
  <inkml:trace contextRef="#ctx0" brushRef="#br0" timeOffset="517130">15468 3421 24575,'15'21'0,"3"0"0,10 10 0,0-2 0,-3-2 0,-1-1 0,-4-5 0,-1 2 0,-2-3 0,-4-4 0,-3-4 0,-3-2 0,0-3 0,-1 3 0,1 0 0,0 2 0,-4-4 0,1 1 0,-4-5 0,0 0 0,0 3 0,-5 0 0,-5 2 0,-18 8 0,-2 0 0,5-5 0,-1 1 0,-17 11 0,7-8 0,6-2 0,19-9 0,1 0 0,3 0 0,2-3 0,-3 4 0,0-3 0,-5 6 0,5-4 0,-1-1 0,7-2 0,0-2 0</inkml:trace>
  <inkml:trace contextRef="#ctx0" brushRef="#br0" timeOffset="584712">21561 4310 24575,'0'46'0,"0"-1"0,3-3 0,-2-8 0,8 11 0,-7-10 0,1-10 0,1 1 0,-1 0 0,-1 2 0,2 5 0,0 1 0,1 1 0,1 2 0,0 7 0,1 0 0,-3-5 0,-1 0 0,4 7 0,0 1 0,-3-3 0,-1-1 0,2 2 0,1-1 0,-1 0 0,0-3-328,-3-10 1,0-2 327,3-3 0,-1-1 0,-1 8 0,1-11 0,-2-4 0,-2-8 0,2-5 0,-1 2 655,1-17-655,-8-21 0,-1-2 0,-2-5 0,0 0 0,-1-3 0,0-3-525,1 7 0,0-2 0,0-1 1,0-1 524,1-6 0,-1-2 0,2 2 0,-1 2-817,0 3 0,1 2 0,1 0 817,2-3 0,1 0 0,1 5 0,0 12 0,1 1-317,1-7 0,0 0 317,0 2 0,0 2 0,0-20 0,0 1 0,0 5 0,0 5 0,2 11 0,2 0 873,3 1 1,1 0-874,3-6 0,2 0 1311,1 5 0,0 2-1311,7-14 815,-7 17-815,-4 7 0,-1 7 0,6 2 0,9 3 0,15 2 0,-6 0 0,0 0 0,-8 3 0,0 0 0,6-1 0,-2 0 0,8 11 0,1-2 0,0 5 0,3-1 0,-8 4 0,4-2 0,-5 2 0,-11-3 0,0 2 0,-2 0 0,-1 2 0,4 6 0,-2 2 0,-5-3 0,-2 1 0,-1-2 0,-2 0 0,4 23 0,-5-5 0,-3-2 0,-4 0 0,-4-6 0,-15 4 0,-9-3 0,-7-6-510,0-5 510,-6 1 0,15-14 0,-1 0 0,0-1 0,-12 1 0,-3 0 0,11-4 0,-1-1 0,4-1 0,0 0 0,-9 2 0,-1 0 0,3-1 0,1 1 0,1-2 0,1 0 0,2 0 0,0-1 255,-1-2 0,1-1-255,1 1 0,1-1 0,-19-1 0,11 0 0,14 0 0,9 0 0,6 0 0,3-2 0,0 0 0,2-16 0,0-9 0,0 6 0,0-1 0</inkml:trace>
  <inkml:trace contextRef="#ctx0" brushRef="#br0" timeOffset="585729">22713 4490 24575,'34'0'0,"-8"0"0,3 0 0,2 0 0,3 0 0,12 0 0,1 0 0,-7 0 0,-1 0 0,3 0 0,-1 0 0,-12 0 0,-3 0 0,18 0 0,-16 0 0,-15 0 0,-5 0 0,-3 0 0,-1 0 0,1 0 0,-3 0 0,0 0 0</inkml:trace>
  <inkml:trace contextRef="#ctx0" brushRef="#br0" timeOffset="586729">22690 4842 24575,'14'0'0,"8"0"0,7 0 0,9 0 0,9 0 0,-4 0 0,-17 0 0,-1 0 0,10 0 0,15 0 0,-1 0 0,-19 0 0,1 0 0,1 0 0,-2 0 0,17 0 0,-11 0 0,-12 0 0,-1 0 0,-3 3 0,1-1 0,-8 3 0,-2-2 0,-4-1 0,-4 0 0,3-1 0,-7-3 0,2 1 0,-3-3 0</inkml:trace>
  <inkml:trace contextRef="#ctx0" brushRef="#br0" timeOffset="595329">23766 4362 24575,'0'20'0,"0"4"0,0 5 0,0 3 0,0-5 0,0 1-1590,0 15 1,0 1 1589,0-9 0,0 1 0,0-1 0,0 2 0,0 1-32,1 1 1,0 1 0,1 0 31,-1 3 0,0 0 0,1 0 0,2 0 0,0 0 0,0-3 383,0 2 0,0-3-383,1-3 0,0-4 0,2 3 0,-3-12 1581,0-11-1581,-4-2 926,-5-20-926,-5-21 0,2-1 0,1-5 0,-2-10 0,1-4-265,4 10 0,1-1 0,1 1 265,-1 4 0,1 1 0,0-1 0,2-3 0,0-1 0,0 3 0,0 3 0,0 2 0,0-2 0,0 0 0,3 6 0,0 2 0,1-15 0,1 16 0,0 1 0,5-12 0,0 4 0,3 0 0,0 1 0,-1 7 0,0-3 0,0 7 795,2-3-795,-3 7 0,1-1 0,-3 7 0,8-2 0,2 3 0,14-3 0,12 6 0,-18 4 0,1 1 0,-3 4 0,1 2 0,-2 1 0,0 4 0,-4 5 0,-1 4 0,2 6 0,-1 1 0,-3-3 0,-2 1 0,0 9 0,-2-1 0,-3 5 0,-3 11 0,-4-18 0,-3-1 0,0 3 0,-8-1 0,-10 8 0,-13-3 0,10-16 0,-2 0 0,-2-3 0,0 0 0,-1 0 0,1-1 0,0-4 0,1-1 0,-17 8 0,12-7 0,5-3 0,8-5 0,-1 0 0,0-3 0,1 0 0,-1 0 0,-3 0 0,6 0 0,-7 0 0,8 0 0,0 0 0,6-2 0,5 0 0,2-5 0,0 0 0,0-2 0,0-5 0,0-11 0,0 12 0,0-5 0</inkml:trace>
  <inkml:trace contextRef="#ctx0" brushRef="#br0" timeOffset="596113">24222 5094 24575,'0'29'0,"0"-3"0,0 13 0,0-5 0,0-3 0,0-4 0,0-14 0,0-4 0,0-9 0,0 1 0,0-2 0</inkml:trace>
  <inkml:trace contextRef="#ctx0" brushRef="#br0" timeOffset="597246">25011 4561 24575,'19'0'0,"17"0"0,-6 0 0,4 0 0,8 0 0,2 0 0,2 0 0,0 0 0,1 0 0,-1 0 0,-9 1 0,-2 1 0,-2 1 0,-4 0 0,7 1 0,-12 3 0,-13-7 0,-3 2 0,-2 0 0,-1-1 0,-1 1 0,1 0 0,-1-2 0,1 4 0,-1-1 0,-1 1 0,-7-1 0,2-1 0,-4-2 0</inkml:trace>
  <inkml:trace contextRef="#ctx0" brushRef="#br0" timeOffset="598145">25329 4340 11685,'-2'26'0,"0"8"1638,2 0 0,0 4-1104,0-3 0,0 2 0,0 0-534,0-3 0,0-1 0,0 1 0,0 5 0,0 0 0,0-2 485,0 1 1,0-2-486,0-5 0,0-1 746,1-2 0,1 1-746,0 3 0,0 1 1638,0-1 0,0-1-1173,0 0 0,-1-2-465,-1 10 0,0-11 1343,0-11-1343,2-12 0,-2-10 0,2 2 0,-2-7 0</inkml:trace>
  <inkml:trace contextRef="#ctx0" brushRef="#br0" timeOffset="599797">26282 4458 8191,'0'-3'0,"0"11"3276,0 14-2383,0 2 1,0 3 515,0 5 0,0 1-1409,0 0 0,0 0 859,0 8 1,0 0-860,0-13 0,0 0 1638,0 5 0,0-1 1638,0 10-3044,2-8-232,3-11 0,5-3 0,1-5 0,-1-3 0,1-2 0,-5-5 0,3 1 0,-4-3 0,-1-1 0,1-2 0,-1 0 0,2-2 0,1-3 0,0 0 0,0-1 0,-3 1 0,-1 1 0,-1-1 0,-1 3 0,0-4 0,3 3 0,-1-6 0,1 4 0,1-5 0,0 5 0,-1-2 0,1 2 0,-1 1 0,-1-1 0,-1 3 0,-2 0 0</inkml:trace>
  <inkml:trace contextRef="#ctx0" brushRef="#br0" timeOffset="600780">26109 4830 24575,'26'0'0,"5"0"0,-3 0 0,2 0 0,1 0 0,1 0 0,-1 0 0,-1 0 0,-4 0 0,-2 0 0,5 0 0,-14 0 0,-9 0 0,-3 0 0,-2 0 0</inkml:trace>
  <inkml:trace contextRef="#ctx0" brushRef="#br0" timeOffset="601879">26693 4550 24575,'8'25'0,"3"-1"0,8 17 0,-9-18 0,1 1-900,3-1 1,1 0 899,-1 6 0,1 0 0,4-1 0,1 0 0,-4 2 0,1 1 0,3-1 0,3 2 0,-2 0 0,3 7 0,0 0 5,1-4 0,2 1 0,-2-1-5,0 5 0,-1-1 0,3 0 0,-2 0 215,-7-4 1,-1 0-216,-1-5 0,-1-2 0,3 15 0,-2-13 900,-8-18-900,0-23 0,-2-23 0,-2-9 0,1-1 0,-1-2-1093,2-1 1,0-4 0,0 0 814,1 3 0,0 0 0,1 0 278,-1 7 0,0-1 0,1 1 0,-1 0 0,2-5 0,0 2 0,0-3-343,1 2 1,0-3 0,0 0 0,0 3 342,-2-4 0,0 2 0,1 0 0,2-3 0,1 1 0,-1 2-302,-5 11 0,-1 1 1,0 6 301,5-10 0,-7 26 0,-3 11 0</inkml:trace>
  <inkml:trace contextRef="#ctx0" brushRef="#br0" timeOffset="604297">20137 946 24575,'-20'0'0,"3"0"0,-3 0 0,2 0 0,-2 0 0,-6 0 0,-2 0 0,5 0 0,4 0 0,12 0 0,0 0 0,2 0 0,-7 0 0,8 5 0,-11 1 0,11 7 0,-18 13 0,4 15 0,6-18 0,0 1 0,3 1 0,1-1 0,0 13 0,5-12 0,18-7 0,10-5 0,13-1 0,6 0 0,-13-4 0,-8-2 0,-12-4 0,-6-2 0,-1 0 0,1 0 0,-1 0 0,1 0 0,2-18 0,5-8 0,-3 2 0,0-1 0,7-17 0,0 6 0,-8 18 0,-1 11 0,-3 9 0,1 1 0,-1 6 0,1 1 0,3 1 0,0 5 0,2-5 0,1 5 0,3-2 0,1 3 0,-1-2 0,4 2 0,-3-2 0,2 0 0,-3-1 0,-4-7 0,-5-2 0,-3-3 0</inkml:trace>
  <inkml:trace contextRef="#ctx0" brushRef="#br0" timeOffset="605631">19890 1745 24575,'0'19'0,"0"-1"0,0 6 0,0-2 0,0 9 0,0-6 0,0 3 0,0-7 0,0 2 0,0-6 0,0-1 0,0-7 0,0-8 0,0-9 0,0 0 0,0-6 0,5-1 0,1 0 0,8-4 0,8-2 0,8-1 0,1 1 0,1 3 0,0 10 0,-2 5 0,0 0 0,-3 15 0,-11 6 0,0 15 0,-8 4 0,-2 4 0,-4 0 0,-2-1 0,-7-6 0,0-5 0,-6-11 0,-5 3 0,3-9 0,-6 6 0,4-9 0,-4 1 0,-4-4 0,-3 0 0,-1-4 0,4-20 0,3-5 0,2-17 0,8 8 0,4 5 0,5 14 0,3 6 0,0 5 0</inkml:trace>
  <inkml:trace contextRef="#ctx0" brushRef="#br0" timeOffset="606898">20068 2831 24575,'-10'2'0,"2"0"0,3-2 0,2 4 0,1 6 0,2 8 0,5 6 0,6 5 0,6 1 0,7 1 0,2-1 0,-6-10 0,1-2 0,-8-7 0,1 0 0,2 0 0,-3-1 0,1 1 0,6 2 0,-3-2 0,3-1 0,-5-5 0,-4-3 0,-5-2 0,-2 0 0</inkml:trace>
  <inkml:trace contextRef="#ctx0" brushRef="#br0" timeOffset="608345">20435 508 24575,'14'39'0,"-4"-16"0,2 1 0,7 9 0,3 2 0,1 7 0,0 2-986,-5-11 1,0 2 0,-1 0 985,1 2 0,-2 0 0,1 2 0,-1 1 0,1 1 0,-2 0-104,-3-1 0,0-1 1,-1 0 103,1 1 0,0 0 0,-2 1 0,-1 4 0,-1 0 0,0-2-495,-1-8 0,0-1 0,0-1 495,-2 2 0,0 0 0,0 0 0,0 5 0,0 1 0,-1-3 0,-1 0 0,0 0 0,0-2 0,1 3 0,-2-5 0,-1-4 0,-2-3 0,1 6 0,0 1 0,0 7 0,0 3 0,0-11 0,0 1 0,0 1 268,0 5 1,-1 2-1,-1-2-268,-1-3 0,-1-2 0,0 1 0,-2 3 0,0-1 0,-1-1 0,-6 9 0,0-1 0,-1 0 0,-1-1 0,1 0 0,0 0 0,-2-3 0,0 0 0,0 1 0,0-2 0,2-8 0,0-3 0,0-1 0,1-3 0,-6 8 445,6-10 0,0-1-445,-12 14 2492,5-5-2492,2-10 0,12-11 0,-1-5 565,3 0-565,-3-5 0,0 0 0,2 0 0,1 0 0</inkml:trace>
  <inkml:trace contextRef="#ctx0" brushRef="#br0" timeOffset="609966">19557 797 24575,'-31'25'0,"2"0"0,9 0 0,0 0 0,-9 16-1350,4-8 0,0-1 1350,9-11 0,2 0 267,-9 18 1,0 2-268,2-3 0,0 1 0,4-4 0,0 3 0,0-1 0,2-1 0,1-1 0,1 1 0,1 1 0,0-1 0,2 1-225,1 0 1,0 0 0,1 1 224,0 0 0,0 1 0,1 0 0,1 0 0,1 0 0,0 0-138,-4 10 1,0-1 137,5-14 0,1 1 0,-1-2 0,0 9 0,1-3 0,-1-3 0,1-2 297,3-5 1,0-2-298,0-1 0,0-1 0,0 20 0,0-17 0,0 1 0,0-2 0,0-1 0,1 2 0,2 1 0,6 17 0,1 1 0,-3-8 0,2 0 0,0-5 0,2 2 0,0-1 0,4 12 0,1 0 0,-4-15 0,0 1 0,1 0 0,2 5 0,1 0 0,0-1 0,-3-5 0,1-1 0,-1-1 0,7 14 0,-1-3 0,-2-7 0,-1-2 0,-1-2 0,-1-2 0,8 14 237,-8-11-237,-4-15 1229,-4-3-1229,0-4 0,-3-4 0,-1-3 0</inkml:trace>
  <inkml:trace contextRef="#ctx0" brushRef="#br0" timeOffset="611929">19742 4039 8191,'2'1'0,"11"20"3276,5 18-2383,0-6 1,1 2-894,-4-6 0,0 0 1052,5 6 1,-1-1-1053,3 5 0,0 4 0,1-5 1644,-5-4-1644,6 1 0,-4-6 3276,-1-7-158,0 1-3118,-2-4 0,-2-4 909,-3-1-909,-7-5 269,1-2-269,-6 0 0,4-1 0,-4-1 0,2-1 0,-2-2 0</inkml:trace>
  <inkml:trace contextRef="#ctx0" brushRef="#br0" timeOffset="612880">20034 4238 24575,'-19'20'0,"-9"18"0,4-5 0,-1 5 0,4-7 0,-1 1 0,1-1-1639,-4 10 1,0-1 1250,-7 0 1,3-2 387,16-15 0,1-2 405,-6 2 0,0-2-405,-3 10 0,-4 8 0,2-12 759,3 1-759,8-10 0,2-3 0,8-6 2097,2-5-2097,-7 3 386,4 0-386,-7 2 0,6-2 0,-1-2 0,3-10 0,0-4 0,2 1 0,0 1 0</inkml:trace>
  <inkml:trace contextRef="#ctx0" brushRef="#br0" timeOffset="614097">19804 5195 24575,'0'38'0,"0"-12"0,3 0 0,2 1 0,2 1 0,-3 5 0,3-1 0,4-7 0,1 0 0,4 19 0,3-12 0,-7-6 0,0-5 0,-7-5 0,2-1 0,-1-2 0,-1-3 0,0 3 0,0-3 0,0 1 0,2 1 0,-2-2 0,0-1 0,-3-8 0,1-29 0,-1-1 0,1-5 0,-1 1 0,0-2 0,1-2-876,1-2 1,0-2 0,0 1 875,0-10 0,0 2 0,2 5 0,-1 4-106,2-5 106,0 6 0,-3 17 0,-2 2 0,0 10 0,-1 3 0,1 6 0,-2 5 0</inkml:trace>
  <inkml:trace contextRef="#ctx0" brushRef="#br0" timeOffset="615262">19934 6029 24575,'0'6'0,"0"3"0,0-4 0,0 5 0,0-3 0,0 3 0,0 3 0,0 0 0,0 4 0,-5 14 0,4 6 0,-4-7 0,1 1 0,3 2 0,1 1 0,-1-1 0,-1 0 0,2-3 0,0-2 0,0 8 0,0-13 0,0-13 0,0-4 0,0-1 0,0-1 0,0-2 0,0 0 0</inkml:trace>
  <inkml:trace contextRef="#ctx0" brushRef="#br0" timeOffset="616445">19485 6924 24575,'30'0'0,"-7"0"0,2 0 0,-13 0 0,0 0 0,-7 0 0,2 5 0,-5 26 0,-5-5 0,-4 3 0,-4 13 0,-4 4 0,2-12 0,-2 1 0,-2 0-340,0-3 1,-1-1 0,0 1 339,-1 0 0,0 1 0,0-2 0,-4 5 0,1-1 0,4-3 0,1-1 0,-7 7 0,13-11 0,3-11 0,3-5 0,2-2 0,1-5 0,2 0 1018,0 1-1018,9 2 0,11-2 0,27 3 0,-19-6 0,0-1 0,5 1 0,0 0 0,-4-2 0,-1 0 0,11 0 0,-11 0 0,-14 0 0,-9 0 0,-1 0 0</inkml:trace>
  <inkml:trace contextRef="#ctx0" brushRef="#br0" timeOffset="617380">19021 7480 24575,'40'-2'0,"-11"0"0,0 2 0,14 0 0,0 0 0,-17 0 0,-14 0 0,5 0 0,-7 0 0,-3 0 0,-3 0 0,-1 0 0,-1 0 0</inkml:trace>
  <inkml:trace contextRef="#ctx0" brushRef="#br0" timeOffset="618745">19914 5834 24575,'0'47'0,"0"-19"0,0 2 0,0-1 0,0 2 0,0 5 0,0-2 0,0 10 0,0-1 0,0-4 0,0-8 0,0 4 0,0-14 0,0-8 0,0-6 0,0-3 0,0 1 0,0-1 0</inkml:trace>
  <inkml:trace contextRef="#ctx0" brushRef="#br0" timeOffset="620046">20148 4158 24575,'21'9'0,"0"-2"0,13 17 0,4-2 0,-7 1-864,-9-4 0,1-1 864,-4-3 0,1 1 0,4 6 0,0 3-111,4 8 0,1 5 111,-7-7 0,-1 1 0,-1 3 0,1 8 0,-2 2 0,0 1-421,-3-10 0,0 1 1,0 1-1,-2 0 421,-2 5 0,0 2 0,-2 1 0,1-2 0,0-3 0,0 0 0,0 0 0,-1 1-820,0 5 1,-2 3 0,0-2 0,-1-3 726,1-2 0,-1-3 0,-1-1 93,0 2 0,-1 0 0,0-2 180,2 11 1,-1-1-181,-1-12 0,-1 0 0,0 1 0,0-1 0,-2 1 0,0-1-284,0-2 1,-1 1 0,0-3 283,-1 3 0,0-1 0,0 3 0,0-1 131,0-5 1,0 1-132,0 4 0,0 1 0,0-2 0,0-1 0,0 0 0,0 1 1638,0-2 0,0 1-1596,0 14 0,0 0-42,0-13 0,0 0 0,-1 12 0,-1 2 0,-2-4 0,0 0 0,-2 1 0,-1 0 0,3-11 0,-1 0 0,-1 0 0,1 0 0,-2 0 0,1 0 0,0-2 0,0-1 0,-1 2 14,0 0 0,-1 0 0,1 1-14,-2 4 0,0 2 0,0-3-74,-3 6 0,0-1 74,0 3 0,0-2 0,-2-8 0,-1 0 141,1 1 0,-1-1-141,2-7 0,0-2 0,-1-1 0,2-3 138,3-6-138,-1-2 627,7-8-627,-4-1 1966,6-3-1966,-2-1 0,2-1 0,-1-2 0</inkml:trace>
  <inkml:trace contextRef="#ctx0" brushRef="#br0" timeOffset="621445">19264 4215 24575,'-22'30'0,"1"1"0,0-1 0,-2-1 0,-5 3 0,-1 0-1639,2 0 1,1 1 1110,-3 2 0,1 0 528,1 3 0,1 1 0,1 1 0,0 1 0,-2-3 0,1 0 0,3 2 0,0 0 0,-1-5 0,0 1 18,7-3 1,1 3 0,-1 1-19,-1-2 0,-1 0 0,1 3 0,5-3 0,0 3 0,0 1 0,0 0-129,0-1 0,-1 1 0,0-1 1,2 2 128,0 2 0,2 1 0,1 1 0,-1-1 0,1 0 0,0 1 0,0-1 0,1 0 0,1 1 0,1-1 0,1 1 0,0-1 0,1 1 0,0 0 0,1-1 0,1-2-758,0 3 1,1-3 0,0 0 757,1 0 0,0 0 0,0-1 0,-1-1 0,1 0 0,1 1 204,2 3 1,1 1-1,0 1-204,0-6 0,0 2 0,1 0 0,0-2 0,3 6 0,0-2 0,0-1-321,-1-3 0,0-2 0,-1-1 321,3 6 0,-1-2 0,-2-1 0,1-2 55,1-1 0,0-1-55,1 3 0,-1-1 0,2-5 0,0 1 577,-1 0 0,0 2 0,1 1-577,1-3 0,0 0 0,0 1 0,1 4 0,0 1 0,0 0 0,1-2 0,-1 0 0,1-3 574,1 7 0,1-3-574,-3-4 0,0-4 2191,5 10-2191,-9-20 1570,-2-12-1570,-13-43 0,-7-19 0,5 20 0,1-1 0,-1 0 0,-1-2 0,1 5 0,-3-14 0</inkml:trace>
  <inkml:trace contextRef="#ctx0" brushRef="#br0" timeOffset="629966">21598 8118 24575,'19'-3'0,"3"1"0,9 2 0,-4 12 0,-3 9 0,-7 14 0,-3-2 0,-3-5 0,-2 6 0,3-11 0,-3 9 0,2-9 0,3 2 0,0 0 0,3 4 0,-1 0 0,2 3 0,4 3 0,-2-2 0,-2-6 0,-5-7 0,-1-5 0,-5-6 0,-1-4 0,-3-10 0,-1-4 0,-2-3 0,0 3 0,0 5 0</inkml:trace>
  <inkml:trace contextRef="#ctx0" brushRef="#br0" timeOffset="630913">21991 8200 24575,'-22'35'0,"8"-14"0,-1 1 0,-8 7 0,-1 0 0,4-2 0,0-1-837,-4 1 1,2-1 836,9-4 0,0-1 0,-18 12 0,6 4 0,-2-6 320,3 3-320,-2-6 329,5 3-329,-6 0 0,2 3 0,-2 7 847,5-10-847,5 0 177,5-11-177,6-4 0,0-9 0,5-5 0,-1-7 0,2 2 0,0-1 0</inkml:trace>
  <inkml:trace contextRef="#ctx0" brushRef="#br0" timeOffset="632830">21633 9346 24575,'0'19'0,"0"3"0,0-2 0,2 4 0,2 0 0,1-3 0,7 10 0,2-4 0,6 1 0,-1-6 0,-2-12 0,-2-5 0,-3-3 0,4-6 0,-3-9 0,5-10 0,-4-10 0,-3 6 0,-2 0 0,-4 16 0,-2-1 0,0 10 0,-2 3 0,3 10 0,1 10 0,2 13 0,-2-10 0,1 1 0,-1 3 0,0 2 0,1 5 0,1-1 0,-3-6 0,-1 0 0,0 1 0,0-2 0,0 11 0,-2 3 0,2-7 0,-3 2 0,0-7 0,0 3 0,0-7 0,-5 6 0,1-12 0,-4 2 0,1-12 0,2-3 0,-1-2 0,-3-4 0,-2-8 0,-5-8 0,5-13 0,3-12 0,5-8 0,6 3 0,2 9 0,4 10 0,1 15 0,1 0 0,-4 9 0,0-4 0,-2 7 0,-1-3 0,1 3 0,-1 0 0,1 0 0,-1 0 0,-2-6 0,0-35 0,-2 25 0,0-23 0</inkml:trace>
  <inkml:trace contextRef="#ctx0" brushRef="#br0" timeOffset="633997">21779 10833 24575,'-9'0'0,"0"0"0,1 0 0,-2 0 0,5 0 0,-4 0 0,-3 15 0,-2 4 0,-3 6 0,6-1 0,0 7 0,5-7 0,0 8 0,4-14 0,2-2 0,0-5 0,0 4 0,0-1 0,0 3 0,0-1 0,3 4 0,8 11 0,5 11 0,-5-18 0,0 1 0,-2 1 0,0-1 0,5 14 0,-5-5 0,-3-16 0,-4-4 0,-2-5 0,0-1 0,0-2 0,-2-1 0,-10 4 0,3-3 0,-8 3 0,7-4 0,-3 0 0,-1 0 0,-2 1 0,-4-3 0,-5-1 0,-5-16 0,-2-8 0,8-3 0,0-1 0,-4 2 0,3 1 0,4-20 0</inkml:trace>
  <inkml:trace contextRef="#ctx0" brushRef="#br0" timeOffset="634796">21429 11309 24575,'13'0'0,"11"0"0,11 0 0,-7 0 0,1 0 0,-2 0 0,0 0 0,8 0 0,-1 0 0,-8 0 0,-1 0 0,23 0 0,-24 0 0,-7 0 0,-10 0 0,-2 0 0,2 0 0,-4 0 0,-2 0 0</inkml:trace>
  <inkml:trace contextRef="#ctx0" brushRef="#br0" timeOffset="636162">22460 8306 24575,'49'0'0,"1"0"0,-18 0 0,0 0 0,16 0 0,-1 0 0,-22 0 0,-1 0 0,-4 0 0,-6 0 0,2 0 0,-6 0 0,-2 0 0,2 0 0,-3 0 0,2 0 0,0 0 0,0 4 0,0-1 0,-2 4 0,-2-3 0,-3-1 0,-2-1 0</inkml:trace>
  <inkml:trace contextRef="#ctx0" brushRef="#br0" timeOffset="637014">22452 8674 24575,'16'0'0,"-5"0"0,4 0 0,-10-1 0,-6-7 0,1 4 0,-3-3 0</inkml:trace>
  <inkml:trace contextRef="#ctx0" brushRef="#br0" timeOffset="639012">22411 8682 24575,'40'0'0,"1"0"0,7 0 0,-3 0 0,-4 0 0,-13 0 0,-5 0 0,-11 0 0,-2 0 0,1 0 0,2 0 0,3 0 0,-1 0 0,1 0 0,-2 0 0,-1 0 0,3 0 0,-5 0 0,-1 0 0,-3 0 0,0 0 0,0 0 0,-2 2 0,1-2 0,4 2 0,6-2 0,8 3 0,-7-3 0,0 5 0,-10-2 0,0 1 0,0-1 0,-5 1 0,0-2 0,-2 3 0,0-1 0,0 1 0,0-3 0,0 0 0</inkml:trace>
  <inkml:trace contextRef="#ctx0" brushRef="#br0" timeOffset="642097">23843 7689 24575,'-25'2'0,"6"3"0,-1 3 0,9-1 0,2-2 0,7-1 0,-2-2 0,-1 3 0,-3 0 0,0 0 0,1-1 0,0 1 0,4 0 0,-4-2 0,5 1 0,-3-2 0,3 2 0,0 1 0,-1 9 0,-2 9 0,-2 18 0,1-2 0,0 4 0,5 4 0,0-22 0,0 1 0,0-1 0,2 0 0,-1 22 0,0-14 0,2-1 0,2 1 0,3-1 0,-1 1 0,0-1 0,1 1 0,2 14 0,1-4 0,-5-17 0,0 0 0,1 15 0,-4-8 0,-2-3 0,0-6 0,0 1 0,-5 2 0,-1-4 0,-5 1 0,-7-6 0,1-1 0,-1-2 0,5-5 0,4-3 0,1-4 0,-2-1 0,2-2 0,-4 0 0,-4 2 0,-12 1 0,-10 3 0,-7 2 0,-3-4 0,0 2 0,21-9 0,2-3 0,2-5 0,3-6 0,-4-21 0,5-5 0,8 13 0,4-1 0,-2-6 0,3 5 0,6 13 0</inkml:trace>
  <inkml:trace contextRef="#ctx0" brushRef="#br0" timeOffset="643062">23386 8397 24575,'11'-3'0,"12"2"0,12 1 0,14 0 0,-23 0 0,1 0 0,0 0 0,-1 0 0,12 0 0,-11 0 0,-12 0 0,-5 0 0,0 0 0,-4 0 0,1 2 0,7 3 0,5 0 0,5 5 0,-4-6 0,-7 0 0,-6-8 0,-5 3 0,-2-3 0</inkml:trace>
  <inkml:trace contextRef="#ctx0" brushRef="#br0" timeOffset="644232">24340 7645 24575,'43'11'0,"-14"0"0,2 3 0,5 7 0,2 2 0,-8-5 0,0 1 0,-1 0 0,9 5 0,0-1 0,1 2 0,-1-1-524,-13-8 0,-1-1 524,18 10 343,-8-2-343,-14-8 174,5 7-174,-11-5 0,-5-5 0,-6-5 531,1-3-531,-2 1 0,1 2 0,-1-6 0,-2-7 0,-3-5 0,0-7 0,-2 1 0,2-3 0,-5-5 0,4 3 0,-3-6 0,3 13 0,2 0 0,0 3 0,-1 2 0,-2-5 0,2 6 0,1 2 0</inkml:trace>
  <inkml:trace contextRef="#ctx0" brushRef="#br0" timeOffset="644747">24902 7801 24575,'0'0'0</inkml:trace>
  <inkml:trace contextRef="#ctx0" brushRef="#br0" timeOffset="645897">24911 7517 24575,'-10'10'0,"-7"6"0,-12 19 0,8-13 0,0 1 0,-1 6 0,-1 0 0,-1-3 0,0 1 0,2 2 0,0 0 0,2-7 0,-1-2 0,2 2 0,1-1 0,-9 6 0,-3 3 0,5-6 0,1 0 0,2-2 0,13-10 0,-5 2 0,8-4 0,-1-2 0,2-1 0,3-3 0,-3 3 0,5-2 0,-4 1 0,-1 3 0,-5 9 0,-6 7 0,1 3 0,0-5 0,9-10 0,0-6 0,6-7 0,-2-16 0,2 6 0,0-6 0,0 12 0</inkml:trace>
  <inkml:trace contextRef="#ctx0" brushRef="#br0" timeOffset="647396">23920 8624 24575,'47'-2'0,"-18"1"0,3 0 0,14 1 0,4 0-535,-14 0 1,2 0-1,0 0 535,1 0 0,0 0 0,0 0 0,1 0 0,0 0 0,-2 0 0,9 0 0,-3 0-555,-6 0 0,-3 0 555,-3 0 0,-2 0 0,6 0 280,14 0-280,-12 0 0,6 0 0,-14 0 0,1 0 0,-5 0 0,0 0 375,5 0 1,-2 0-376,14 0 1280,-10 0-1280,-12 0 403,-7 0-403,-2 0 0,-5 0 0,-1 0 0,-2 0 0,1 0 0,-1 2 0,1-38 0,-2-8 0,0-5 0,1 8 0,-1 1 0,-1-9 0,1 6 0,0 20 0</inkml:trace>
  <inkml:trace contextRef="#ctx0" brushRef="#br0" timeOffset="649062">24542 8900 24575,'45'0'0,"-19"0"0,1 0 0,2 0 0,1 0 0,-1 0 0,-1 0 0,5 0 0,-8 0 0,-15 0 0,-3 0 0,-4 2 0,-1 14 0,-2-6 0,0 17 0,0 1 0,0 14 0,-4-16 0,-1 0 0,0 1 0,-2 0 0,-2-2 0,-1-2 0,-9 13 0,2-7 0,1-10 0,3-4 0,-17 18 0,10-14 0,-2 1 0,3-1 0,-2 1-325,-5 5 1,1-2 324,-7 2 0,0 6 0,6-7 0,5-6 0,6-4 0,5-6 0,2-1 0,6 0 0,0-2 649,4 3-649,8-3 0,12 5 0,13-4 0,14 2 0,-7-2 0,-2-2 0,-5 1 0,-9-4 0,2 1 0,-9 1 0,9 0 0,-9 0 0,8 2 0,-10-2 0,-1 3 0,-2-3 0,-1 2 0,-1-2 0,-2 1 0,0-1 0,-6 1 0,-2-4 0,-2 2 0</inkml:trace>
  <inkml:trace contextRef="#ctx0" brushRef="#br0" timeOffset="650098">24497 9415 24575,'26'0'0,"9"0"0,-7 0 0,1 0 0,3 0 0,-1 0 0,-3 0 0,-2 0 0,13 0 0,-13 0 0,-16 0 0,1 0 0,-5 0 0,5 0 0,2 0 0,5 0 0,-3 0 0,-4 0 0,-4 0 0,-2 0 0,-3 0 0</inkml:trace>
  <inkml:trace contextRef="#ctx0" brushRef="#br0" timeOffset="652945">25048 7845 24575,'0'39'0,"0"-7"0,0 4 0,0-14 0,0 8 0,0 0 0,0 0 0,0 16 0,0-14 0,2 4 0,-1-15 0,1-12 0,-2-1 0,2-1 0,1 7 0,2 2 0,0 1 0,-3-2 0,0-6 0,-2-12 0,0-11 0,0 2 0,0-2 0</inkml:trace>
  <inkml:trace contextRef="#ctx0" brushRef="#br0" timeOffset="653929">25233 7892 24575,'25'0'0,"1"0"0,2 0 0,14 0 0,-7 0 0,3 0 0,-9 0 0,-1 0 0,19 0 0,-12 0 0,-20 0 0,-6 0 0,-7 0 0,0 0 0</inkml:trace>
  <inkml:trace contextRef="#ctx0" brushRef="#br0" timeOffset="654845">25393 7729 24575,'0'21'0,"0"9"0,0-5 0,0 2 0,0 2 0,0 0 0,0 4 0,0-2 0,0 11 0,0-8 0,0-17 0,0-3 0,0 1 0,0-4 0,0 5 0,0 0 0,0 0 0,0 4 0,0-5 0,0 0 0,2-4 0,-1-4 0,1 0 0,-2-7 0,0 2 0,0-4 0</inkml:trace>
  <inkml:trace contextRef="#ctx0" brushRef="#br0" timeOffset="655964">25949 7802 24575,'0'12'0,"7"4"0,1-8 0,2 1 0,-1-2 0,-2-2 0,-2 0 0,5 0 0,-5 2 0,5-2 0,0 9 0,3 0 0,1 1 0,1-1 0,-3-4 0,0-5 0,-3-1 0,0-4 0,-2 0 0,0 0 0,-5 2 0,0-2 0,-2 2 0</inkml:trace>
  <inkml:trace contextRef="#ctx0" brushRef="#br0" timeOffset="657178">25974 7575 24575,'0'41'0,"0"-14"0,0 14 0,0-15 0,0 6 0,0 1 0,0-1 0,0-3 0,0 17 0,0-6 0,0-12 0,0 0 0,0 14 0,0-2 0,0-6 0,0-1 0,0 4 0,0-3 0,4-4 0,0-4 0,5-11 0,-4-3 0,2-5 0,-3-3 0,1 1 0,-1-1 0,1 1 0,2 0 0,0-3 0,3 3 0,1-5 0,1 3 0,7-3 0,6 0 0,5 0 0,3-8 0,-3-1 0,-6-4 0,-6 4 0,-7 3 0,-6 4 0,-1-3 0,-4-2 0,0-5 0,0-9 0,0 8 0,0-2 0</inkml:trace>
  <inkml:trace contextRef="#ctx0" brushRef="#br0" timeOffset="658329">25751 7930 24575,'13'0'0,"6"0"0,-2 0 0,-1 0 0,-7 0 0,-4 0 0,-1 0 0,1 0 0,-1 0 0,2 0 0,9 0 0,13 0 0,11 0 0,6 0 0,-8 0 0,-11 0 0,-11 0 0,-8 0 0,-3 0 0,1 0 0,1 0 0,4 0 0,4-2 0,-3 1 0,0-1 0,-4 2 0,-2 0 0,-1 0 0,-2 0 0</inkml:trace>
  <inkml:trace contextRef="#ctx0" brushRef="#br0" timeOffset="660213">26677 7934 24575,'-9'7'0,"2"3"0,-3 1 0,4 5 0,-4-2 0,-1 9 0,0-3 0,0 1 0,6-7 0,3-7 0,2 2 0,-2-2 0,-1 10 0,0 4 0,-2 7 0,5-3 0,-2-10 0,2-5 0,0-5 0,0 1 0,0-1 0,4 4 0,9-1 0,6-1 0,5 1 0,-3-5 0,-7-1 0,-2-2 0,2 0 0,-6 0 0,3 0 0,-6-2 0,0-1 0,1-4 0,-1 2 0,2-4 0,-2-2 0,1-3 0,-1-2 0,1-1 0,2-3 0,-2 3 0,3-3 0,-1-4 0,-2 4 0,-1-6 0,-3 10 0,-2 0 0,-2 8 0,0-1 0,-5 7 0,4 1 0,-1 4 0,4 1 0,0 1 0,0 2 0,0 0 0,5 11 0,13 12 0,-1-10 0,2 1 0,6 7 0,2 1 0,1-3 0,1-1 0,2 3 0,-1-2 0,-3-2 0,-1-2 0,-1-2 0,-1-1 0,-4-2 0,-1-1 0,3 4 0,-7-8 0,-8-5 0,-2-2 0,-1-1 0,1 1 0,-4-8 0,0 3 0,-3-5 0</inkml:trace>
  <inkml:trace contextRef="#ctx0" brushRef="#br0" timeOffset="662112">25033 9405 24575,'0'16'0,"0"4"0,0 10 0,6 7 0,0 8 0,6 3 0,-2-10 0,-2-7 0,0-7 0,-2-6 0,0 0 0,-4-5 0,0 0 0,-1-2 0,4 5 0,-4-6 0,3 3 0,-1 0 0,2 0 0,0 5 0,-2-5 0,1 1 0,-3-7 0,1-10 0,-2-5 0</inkml:trace>
  <inkml:trace contextRef="#ctx0" brushRef="#br0" timeOffset="663166">25287 9434 24575,'29'-2'0,"12"0"0,-15 1 0,2 2 0,6-1 0,1 0 0,-7 0 0,-1 0 0,15 0 0,-10 0 0,-23 0 0,3 0 0,-8 0 0,1 0 0,1 0 0,4 0 0,2 0 0,0 0 0,-1 2 0,-4-2 0,-2 2 0,-3-2 0</inkml:trace>
  <inkml:trace contextRef="#ctx0" brushRef="#br0" timeOffset="664128">25533 9238 24575,'-3'27'0,"2"10"0,1 13 0,0-20 0,0 0 0,0 2 0,0-2 0,0 18 0,0-2 0,0-21 0,0 3 0,0-4 0,0 0 0,0 0 0,0 4 0,0-5 0,0 1 0,0-10 0,0-6 0,0-4 0</inkml:trace>
  <inkml:trace contextRef="#ctx0" brushRef="#br0" timeOffset="665296">25976 9162 24575,'0'28'0,"0"10"0,0 1 0,0-11 0,0 1 0,0-4 0,0 0 0,0 4 0,0-1 0,0 7 0,0-8 0,0-15 0,0-3 0,0 3 0,0-4 0,0 2 0,0 4 0,0 8 0,0 3 0,0 5 0,4-14 0,-1 1 0,4-14 0,-1 1 0,1-4 0,3-2 0,-3 1 0,3-3 0,-3 1 0,11-5 0,-7 5 0,7-4 0,-5 4 0,-2-3 0,-1 3 0,0-1 0,-5 3 0,4-3 0,-4 4 0,1-3 0,-3 3 0,-1 0 0</inkml:trace>
  <inkml:trace contextRef="#ctx0" brushRef="#br0" timeOffset="666364">25848 9462 24575,'26'0'0,"-6"0"0,15 0 0,12 0 0,1-3 0,-22 2 0,-1 1 0,11-3 0,-17 1 0,-8 1 0,1-2 0,-2 3 0,-5-4 0,-1 3 0,-4-4 0</inkml:trace>
  <inkml:trace contextRef="#ctx0" brushRef="#br0" timeOffset="667712">26550 9429 24575,'0'12'0,"0"-3"0,0-2 0,0 0 0,0-1 0,0 1 0,0-3 0,0 3 0,0 2 0,0 6 0,0 5 0,0 4 0,2 0 0,3 2 0,3-5 0,5-1 0,-3-5 0,0-2 0,0-6 0,-5 3 0,7-2 0,-4-3 0,2 1 0,-1-5 0,6 1 0,0-2 0,6 0 0,6 0 0,6 0 0,9 0 0,-2-5 0,-3-1 0,-4-8 0,-3 0 0,-6 1 0,-6 2 0,-9 6 0,-2 3 0,-3 2 0,-1-1 0,-1 0 0,-2-1 0</inkml:trace>
  <inkml:trace contextRef="#ctx0" brushRef="#br0" timeOffset="669778">25102 8691 24575,'31'0'0,"18"0"0,-10 0 0,4 0 0,-11 0 0,2 0 0,1 0-870,8 0 0,2 0 0,0 0 870,3 0 0,1 0 0,-2 0-757,-2 0 1,0 0 0,-3 0 756,8 0 0,-2 0 0,-12 0 0,-1 0 0,0 0 286,11 0 1,0 0-287,-5 0 0,2 0 0,-2 0 0,9 0 0,-3 0 0,-12 0 0,-3 0 0,-6 0 0,-2 0 0,15 0 0,8 0 0,-5 0 0,0 0 0,-17 0 0,2 0 0,0 0 0,1 0 570,4 0 0,1 0-570,-3 0 0,1 0 1260,1 0 1,0 0-1261,-3 0 0,0 0 322,0 0 1,-1 0-323,20 0 0,-3 0 0,-15 0 0,-6 0 0,-8 0 0,-3 0 0,15 0 0,-6 0 0,10 0 0,-8 0 0,14 0 0,-6 0 0,7 0 0,3 0 0,0 0 0,-16 0 0,1 0 0,-1 0 0,0 0 0,15 0 0,-4 0 0,-15 0 0,-5 0 0,-10 0 0,-2 0 0,-3 0 0</inkml:trace>
  <inkml:trace contextRef="#ctx0" brushRef="#br0" timeOffset="687379">19628 13088 24575,'17'0'0,"-3"0"0,-10 0 0,3 0 0,4 0 0,5 0 0,-1 0 0,3 0 0,-5 0 0,34 0 0,-12 0 0,-4 0 0,3 0 0,11 0 0,3 0-447,-10 0 1,2 0-1,2 0 447,-5 0 0,2 0 0,1 0 0,0 0 0,2 0 0,1 0 0,0 0 0,-1 0 0,7 0 0,-2 0 0,0 0 0,2 0 0,0 0 0,-2 0 0,-4 0 0,0 0 0,-1 0-290,-1-1 0,0 1 0,0 1 290,1 0 0,1 0 0,-2 0 0,5-1 0,-3 1 0,-4 2 0,-1 0 0,0-1 0,-2 0 0,9 2-452,-8 0 1,0-1 451,6-3 0,4 4 0,-21-2 0,0-1 0,14 0 607,-16 1 1,2 0-608,9-1 0,1 1 0,0 0 0,2 0 0,-3 0 0,2 1 0,0 0 0,-4 0 0,1 1 0,-1-1 0,13 3 0,-1-1 0,2 2 0,-1 1 0,-10-2 0,0 1 0,-3-2 0,0 0 443,-4-1 0,-2-1-443,15 2 0,-3-5 0,-13 3 1012,-2-3-1012,-10 0 0,-1 0 0,-3 0 0,0 0 0,-3 0 0,5 0 0,-5 0 0,5 0 0,-3 0 0,-2 0 0,-2-2 0,-4-13 0,-1 9 0,0-8 0</inkml:trace>
  <inkml:trace contextRef="#ctx0" brushRef="#br0" timeOffset="688497">22342 12972 24575,'40'0'0,"-12"0"0,1 0 0,-2 0 0,2 0 0,16 0 0,0 0 0,-11 3 0,-1 0 0,8 0 0,-1 1 0,-13 3 0,-3 0 0,11 5 0,-18 0 0,-7-5 0,-6 0 0,-2 0 0,0-2 0,-1 4 0,1-1 0,-2 2 0,0 0 0,0-2 0,0 3 0,0-3 0,0 14 0,-24 18 0,1-9 0,-7 4 0,5-11 0,-4 2 0,-3 0 0,1 1-371,-3 1 1,-1 0-1,-1 0 1,0-1 370,0-2 0,0 0 0,-1-1 0,2-1 0,-5 4 0,2 0 0,2-4 0,-1-4 0,5-3 0,-7 8 0,18-13 0,15-7 0,3-2 0,1-2 0</inkml:trace>
  <inkml:trace contextRef="#ctx0" brushRef="#br0" timeOffset="690363">21557 14399 8191,'3'-6'0,"14"2"3276,12 4-2383,-2 0 1,4 0 515,7 0 0,0 0-1409,1 0 0,0 0 0,-7 0 0,-1 0 1719,17 0-1719,-16 0 3276,-6 0 0,1 3-3044,-6 9-232,1 1 0,-4 8 0,3 1 0,-1 4 0,0 0 0,1-4 0,0 2 0,-5-4 0,1 1 0,10 8 0,3 0 0,-3-4 0,-1 0 0,-1-3 0,0-1 0,-1-5 0,-1-3 0,8 2 0,-7-10 0,-4-13 0,7-24 0,-9 5 0,1-4 0,0-3 0,0-2-631,1-4 0,-2 1 631,-6 14 0,-2 0 0,0-5 0,-1 0-418,5-11 418,-7 13 0,-2 0 0,2-11 0,-4-3 0,-3 10 0,-10-5 0,-16 0 0,-9 7 0,13 17 0,-2 4 1235,-16 1-1235,-4 5 445,-2 17-445,20-5 0,1 3 0,1 5 0,1 1 0,-2 1 0,2 0 0,-14 14 0,2 2-544,9-8 544,-6 8 0,-1-3 0,11-10 0,-1 1 0,4-3 0,-1-1 0,-2 2 0,0-1 0,-10 12 0,-2-5 0,7-3 0,-6-1 0,6-4 0,-1-2 0,6 1 0,-9-1 0,-4 8 0,13-13 0,-1 0 272,-2 4 0,0-1-272,-1-4 0,-1 0 0,2 2 0,0-1 0,1-4 0,0-1 0,-24 5 0,14-6 0,-1-4 0,4-2 0,-6-5 0,-2-12 0,8-3 0,8-21 0,14 15 0,2-9 0,5 0 0,13-7 0,8 1 0,-1 18 0,2 2 0,16-3 0,-3 6 0,-10 10 0,-13 6 0,-1 2 0,-5-2 0,1-1 0,-1 1 0,1 0 0,2 2 0,0-3 0,11 3 0,1-5 0,5 5 0,-4-3 0,-5 3 0,-4 0 0,-6 0 0,-1 0 0</inkml:trace>
  <inkml:trace contextRef="#ctx0" brushRef="#br0" timeOffset="694830">14274 16646 24575,'0'0'0</inkml:trace>
  <inkml:trace contextRef="#ctx0" brushRef="#br0" timeOffset="697595">15054 16605 8191,'14'-2'0,"17"0"3276,14 2-2383,-13 0 1,2 0-894,6 0 0,3 0 198,-7 0 1,3 0-1,-2 0-198,12 0 0,0 0 0,-12 0 0,0 0 0,-1 0 522,3 0 0,-2 0-522,4 0 0,0 0 0,-5 0 0,0 0 0,8 0 0,-1 0 0,-4 0 0,0 0 0,3 0 0,0 0 0,1 0 0,2 0 1092,-9 0 0,2 0 0,0 0-696,4 0 0,2 0 0,1 0-396,-7-2 0,2 0 0,1 0 0,-1 0-468,3 1 1,0 1 0,0 0-1,0-1 468,2-1 0,0 0 0,0-1 0,0 2 0,2 0 0,0 1 0,0 1 0,-1-1 315,-5 0 1,0 0-1,-2 0 1,1 0-316,10-1 0,-1 1 0,-2 1 0,4 2 0,-5 0 0,-11-3 0,-4 1 0,16 5 1281,-27-3-1281,-3-3 923,-4 3-923,-5-3 2354,-1 0-2354,-3 0 1268,1 0-1268,0 0 0,-3 2 0,2-2 0,3 2 0,-1-2 0,2-2 0,-3 2 0,-1-4 0,1 3 0,-3-3 0,1 2 0,-3-5 0,0 3 0,0-5 0,0-3 0,0-4 0,-1-9 0,2 0 0,2 5 0,27-19 0,2 47 0,-5-2 0,2 1 0,-3 2 0,0 1 0,10 0 0,3 0 0,4-1 0,3-1-984,-8-4 0,2-2 1,-1 0 983,-5 1 0,-1-1 0,-1 0 0,15 0 0,0 0-883,4-1 1,-4 2 882,-18 0 0,-1 1-353,15 0 1,-1-1 352,1 4 0,-10-2 0,1 1 0,-9-2 0,1 0 0,3 1 0,-2-1 0,10 3 0,-5 0 2535,1-1-2535,-1 1 1969,-3-1-1969,-1 0 0,7 0 0,-8-3 458,-2 0 1,2 0-459,9 0 0,5 0 0,-14 0 0,-6-3 0,4 0 0,2 0 0,-5 0 0,-4 0 0,-8 0 0,-2 0 0,1 0 0,-4 2 0,2-1 0,0 3 0,-4-2 0,1 2 0,-32-39 0,21 27 0,-21-29 0</inkml:trace>
  <inkml:trace contextRef="#ctx0" brushRef="#br0" timeOffset="698565">19001 16341 8191,'17'-2'0,"11"0"3276,18 2-1489,-9 0 1031,-2 0-2818,-16 5 1719,-1 1-1719,-5 9 3276,-8 1 0,0 17-3044,-19 3-232,-5-6 0,-3 0 0,-4 0 0,-3 0 0,4-7 0,-2 0 0,0 0 0,-8 10 0,1-1 0,-1-4 0,0-2 0,2-1 0,2-3 0,9-8 0,1-2 0,-18 9 0,15-12 0,0 3 0,0-6 0,0 6 0,3-6 0,1 2 0,6-2 0,-1-1 0,7-3 0,-1 1 0,7-10 0,0-19 0,2-10 0,0 5 0,0 8 0</inkml:trace>
  <inkml:trace contextRef="#ctx0" brushRef="#br0" timeOffset="700346">20080 16916 24575,'26'-3'0,"12"7"0,-4 3 0,2 1 0,-5-3 0,1 2 0,2 3 0,3 0 0,11-1 0,1-1-1639,-12-2 1,1 1 1170,-1-1 0,4-1 0,-3 0 468,2 0 0,-2-1-196,6 1 1,0-1 195,-5-2 0,0 1 449,7 0 1,1 0-450,-1-1 0,0 0 0,1 0 0,0-1 0,-1 1 0,-3 0 0,-8-2 0,-2 0 0,-5 0 0,-3 0 2259,9-3-2259,-13 1 1621,-11-11-1621,-6-16 0,-9-3 0,-4-4 0,-1-4 0,-3-1-688,-2-3 1,-3 1 687,0 9 0,1 3 0,-9-9 0,-1 13 0,8 8 0,-5 6 0,7 8 0,-17 2 0,0 3 834,10 6 0,-1 2-834,-7 2 0,1 3 0,1 6 0,-1 2 0,4-3 0,-2 2 0,2 0-312,0 1 1,2 2-1,0-1 312,-1 1 0,0 1 0,0 0 0,0 2 0,-1 0 0,3-1 0,-4 2 0,2-1 0,1 0 0,0 1 0,2-3 0,2-1 0,-5 8 0,8-11 0,1 0 0,-10 11 0,6-7 0,-3 5 0,7-11 935,3-3-935,-4 2 0,1-5 0,0 2 0,-4 1 0,-4-3 0,-9 4 0,-4-10 0,-9-1 0,18-4 0,-1-2 0,-1-1 0,0-1 0,-7-4 0,1-3 0,4-2 0,3-3 0,4 0 0,3-1 0,-13-12 0,14-8 0,9 15 0,-2-10 0,12 14 0,0-1 0,3 6 0,0 0 0,0 8 0,0-3 0,0 4 0,0-1 0</inkml:trace>
  <inkml:trace contextRef="#ctx0" brushRef="#br0" timeOffset="702429">4380 15675 8191,'-3'-7'0,"5"-4"3276,3 7-1489,7-2 1031,0 3-2818,5 3 1719,2-2-1719,1 2 3276,-6 0 0,-1 2-3044,-8 3-232,2 0 0,-2 4 0,-2 2 0,-1-1 0,-2 3 0,0 0 0,0 1 0,0 3 0,0 6 0,-3 3 0,-5 11 0,-9-3 0,-4 0 0,-1-9 0,7-8 0,3-5 0,-2-4 0,-5-3 0,-5-3 0,0-5 0,5-4 0,6-5 0,8-8 0,2 3 0,3-7 0,0 7 0,0-6 0,5-6 0,6-1 0,4-1 0,0 7 0,-3 10 0,-5 7 0,-2 5 0,-3 2 0</inkml:trace>
  <inkml:trace contextRef="#ctx0" brushRef="#br0" timeOffset="704252">8339 15721 8191,'-7'-5'0,"0"1"3276,3 4-1489,-3 0 1031,-5 0-2818,-6 0 1719,-12 0-1719,-1 0 3276,-9 0 0,8 8-3044,-4 4-232,3 15 0,2 0 0,5-3 0,3 3 0,6-10 0,-3 11 0,5-7 0,0 1 0,-1 2 0,4-5 0,-1 4 0,8-5 0,3 2 0,2-5 0,0 4 0,2-1 0,3 2 0,5 0 0,3 0 0,0-4 0,-1-1 0,-4-5 0,2-3 0,-3 3 0,6-4 0,-2 1 0,5-1 0,-5-1 0,4 0 0,-1 0 0,7 3 0,-4-4 0,3 0 0,-8-4 0,-2 0 0,-2-4 0,-1-4 0,3-13 0,1-7 0,-5-2 0,2 2 0,-8 8 0,3 3 0,-3 1 0,0 2 0,0-2 0,-3-2 0,-7-7 0,-6-12 0,-7-5 0,5 3 0,2 9 0,8 14 0,-1 9 0,4 5 0,-1 2 0,-1 0 0,-3 0 0,4 0 0,-1 0 0</inkml:trace>
  <inkml:trace contextRef="#ctx0" brushRef="#br0" timeOffset="707062">4642 16011 24575,'6'-2'0,"12"2"0,5 8 0,17 2 0,1 6 0,5-1 0,-21-8 0,1-1 0,16 8 0,-16-9 0,-1 0 0,20 4 0,-3 2 0,-12-7 0,-10 1 0,-10-5 0,-1 0 0,-2 0 0,0 0 0,-3 0 0,1-2 0,6-7 0,0-2 0,3-4 0,3 5 0,-2 6 0,8 1 0,4 3 0,-1 0 0,2 0 0,10 6 0,5 6 0,2 5 0,-5 2 0,-9 0 0,-5-3 0,6 3 0,-5 4 0,2-3 0,-6 8 0,-1-4 0,1 5 0,-6-4 0,10 12 0,-11-3 0,-4-10 0,0 0 0,3 17 0,-3 0 0,-7-8 0,-2-11 0,-3-5 0,0-10 0,0-6 0,0-7 0,2-6 0,10-2 0,7-3 0,21-2 0,-15 7 0,3 0 0,7 0 0,1 1 0,4 1 0,0 2 0,-2 2 0,-1 2 0,0 2 0,0 1 0,-5 0 0,1 2 0,4 1 0,0 3 0,1 1 0,-1 2 0,-3-1 0,-2 2 0,-2 0 0,1 2 0,4 0 0,0-1 0,-8-2 0,-1 0 0,9 4 0,1 0 0,5 2 0,-2 0 0,-14-4 0,0 0 0,11 3 0,-1 0 0,2 0 0,-8-3 0,6 4 0,-5-4 0,3-1 0,0-4 0,0-5 0,8 0 0,4-6 0,-1-5 0,-9-4 0,1-13 0,-17 6 0,7-8 0,-9 4 0,0-2 0,-3 8 0,1-1-383,8-12 1,0 1 382,3-5 0,-9 15 0,-2 1-41,6-7 41,0-6 0,-6 13 0,-2-1 0,-2 3 0,2-5 763,-5 2-763,3-4 43,6-7-43,-3 10 0,0-1 0,1 0 0,0-2 0,6-9 0,-11 21 0,-7 9 0,-27 9 0,16-2 0,-17 1 0</inkml:trace>
  <inkml:trace contextRef="#ctx0" brushRef="#br0" timeOffset="708129">6376 16864 24575,'0'26'0,"0"16"0,0 7-710,0-21 0,0 0 710,0 14 0,-3 5 231,1-12 0,0 1-231,0-6 0,0 1 0,-2 5 0,1 0 0,3-6 0,0-1 0,-4 12 235,4 2-235,0-5 0,0 0 0,3 7 723,3-7-723,6-10 0,5-10 0,-2-6 0,-1-7 0,-5-1 0,0-6 0,-2-3 0,2-3 0,2-2 0,3-4 0,3 2 0,-2-5 0,1 6 0,-2-3 0,-1 4 0,2-1 0,-4 4 0,-4 0 0,-3 4 0,-4 1 0</inkml:trace>
  <inkml:trace contextRef="#ctx0" brushRef="#br0" timeOffset="709162">6040 17380 24575,'31'0'0,"14"0"0,-10 0 0,2 0 0,4 0 0,-1 0 0,3 0 0,-1 0 0,-2 0 0,-2 0 0,-4 0 0,-1 0 0,-5 0 0,-2 0 0,13 0 0,-17 0 0,-8 0 0,-6 0 0,-2 0 0,-1 0 0,-1 0 0,3 0 0,0 0 0,10 0 0,5 5 0,3-2 0,-2 4 0,-8-2 0,-6 0 0,-4-1 0,-3-1 0,-2-1 0</inkml:trace>
  <inkml:trace contextRef="#ctx0" brushRef="#br0" timeOffset="719014">9611 17618 24575,'31'0'0,"-4"2"0,1 2 0,1-2 0,3 1 0,3 1 0,5 0 0,-4-1-1639,0 0 1,1-1 1411,-2-1 0,3 0 1,-2 0 226,0 0 0,0-2 0,7 1 0,2 0 0,-5 0 0,2 0 0,0 0 60,0 0 1,1 0-1,0 0-60,2 1 0,1 0 0,-1 1 0,-4-1 0,0 0 0,-3 1 436,2 1 1,-2 1-437,1 1 0,-3 0 0,11 4 0,-12 2 1992,-18-1-1992,-7-3 911,-6-1-911,-2-1 0,-5-3 0,-5-7 0,-4-3 0,-8-8 0,1 1 0,-7-1 0,2 0 0,0 3 0,6 2 0,3 4 0,5 4 0,0 1 0,2 0 0,-2 1 0,3-1 0,-11 0 0,-4-4 0,-12-2 0,-6-4 0,1 0 0,5 4 0,13 0 0,9 5 0,20 1 0,4 2 0,18 0 0,-2 9 0,9 2 0,-11 4 0,2 3 0,-2 0 0,2 0 0,8 7 0,0 2 0,-6-1 0,-2-1 0,-2-3 0,-2-1 0,11 12 0,-16-15 0,-7-6 0,-6-3 0,-3-2 0,1-1 0,-4-1 0,2 1 0,-2-1 0,0 2 0,0-3 0,-4 8 0,-8-3 0,-10 7 0,-21 0 0,7-5 0,-3 0 0,-4-1 0,-3-1 0,10-3 0,-2-1 0,1-1 0,-10 0 0,2-1 0,-1-3 0,3 0 0,10-1 0,2-1 0,5 1 0,2-1 0,-5-5 0,14 3 0,10-2 0,3 1 0,2 0 0,0-7 0,0-3 0,0-9 0,0-2 0,0 9 0,0 7 0</inkml:trace>
  <inkml:trace contextRef="#ctx0" brushRef="#br0" timeOffset="727964">21219 5167 24575,'-17'27'0,"4"-3"0,-1-7 0,3-4 0,0 0 0,3-3 0,1-2 0,0 1 0,1-6 0,-8 8 0,-4 0 0,-6 9 0,-6 5 0,10-6 0,-9 4 0,18-12 0,-7 3 0,10-4 0,1-2 0,2-1 0,1-3 0,1-1 0,1-1 0</inkml:trace>
  <inkml:trace contextRef="#ctx0" brushRef="#br0" timeOffset="728964">21486 5344 24575,'-12'0'0,"-8"9"0,-10-1 0,-2 11 0,-5 4 0,-4 0 0,-2 0 0,13-4 0,0 1 0,0-1 0,0 1 0,0-1 0,2 0 0,-1 1 0,2 0 0,0 1 0,1 0 0,-2 2 0,0 0 0,7-3 0,0 0 0,-6 4 0,2 1 0,-10 10 0,8-8 0,8-9 0,12-11 0,-1-3 0,6-1 0,0-1 0</inkml:trace>
  <inkml:trace contextRef="#ctx0" brushRef="#br0" timeOffset="730578">21570 9052 24575,'30'0'0,"17"0"0,-8 0 0,4 0 0,-10 0 0,1 0 0,0 0 0,16 0 0,-1 0 0,-13 0 0,-1 0 0,-2 0-634,-2 0 1,-2 0 633,3 0 0,-5 0 413,-8 0-413,4 0 210,-12 0-210,-1 0 0,-3 0 0,-5 4 644,0-1-644,-2 3 0,0-4 0,0 0 0</inkml:trace>
  <inkml:trace contextRef="#ctx0" brushRef="#br0" timeOffset="739814">26842 9413 24575,'-10'-3'0,"1"1"0,-1 2 0,-1 0 0,1 0 0,0 0 0,-2 0 0,4 0 0,-2 0 0,1 0 0,4 0 0,-8 0 0,0 0 0,-8 0 0,0 0 0,0 0 0,6 0 0,4 0 0,3 6 0,-3 8 0,-3 10 0,-3 6 0,0 0 0,7-6 0,4-6 0,4-9 0,2 0 0,0-4 0,0 4 0,0 6 0,0-3 0,0 8 0,0-6 0,2 9 0,1-7 0,3 4 0,1-5 0,-2-5 0,2 2 0,-2-7 0,-1-3 0,0-2 0,-2 0 0,0 0 0</inkml:trace>
  <inkml:trace contextRef="#ctx0" brushRef="#br0" timeOffset="744628">22198 8824 24575,'0'15'0,"0"-1"0,0 0 0,0 5 0,0 4 0,0 4 0,0 0 0,0-1 0,0-2 0,0-3 0,0-5 0,0 4 0,0-1 0,0 11 0,0-7 0,2-2 0,1-9 0,2-1 0,0-1 0,0 0 0,0-3 0,0 0 0,-1-2 0,3-3 0,-2 0 0,1-2 0,-1 0 0,-1 0 0,-2-2 0,2-5 0,5-11 0,2-11 0,5-5 0,-2 1 0,-1 6 0,-1 2 0,-3 8 0,-1-3 0,-3 12 0,0-2 0,-3 5 0,0-1 0,-4-1 0,-7-5 0,-5 1 0,-6-1 0,2 6 0,6 2 0,3 4 0,4 0 0,-1 0 0,-1 4 0,0-3 0,-2 3 0,6-4 0,-1 0 0</inkml:trace>
  <inkml:trace contextRef="#ctx0" brushRef="#br0" timeOffset="747028">23196 9841 8191,'-10'8'0,"3"-1"3276,-4-7-1489,3 0 1031,-2 0-2818,3 0 1719,5-2-1719,0-10 3276,2-15 0,0-4-3044,0-14-232,0 3-203,-1 14 1,2-3 202,3 0 0,3-2 0,1-3-1093,3-6 1,1-2 0,2 0 973,-1 1 0,2 0 0,-1 0 119,2 1 0,0 0 0,0 3-827,1-3 1,-1 2 826,-4 1 0,-1 1 0,3 2 0,0 1-299,-6 3 0,0 0 299,0 8 0,0-1 143,-1-9 0,-1-1-143,-1 4 0,-2 0 1600,1-7 0,-1-1-1600,-1 6 0,-1 1 1976,-1-13-1976,0 8 828,-4 13-828,1 6 0,-6 8 0,3 5 0,0 3 0,0 2 0,-2 0 0,-2 0 0,-3 0 0,0 5 0,-7 2 0,-2 7 0,-2-1 0,-10 14 0,-2 2 0,17-11 0,1 1 0,0 2 0,3 0 0,-6 10 0,5 2 0,8-3 0,2-8 0,4 2 0,2 7 0,0 10 0,1-10 0,1 1 0,1-1 0,1-1 0,1 0 0,0-2 0,6 11-345,-1-14 1,1 0 344,5 11 0,-3-11 0,0 2 0,-2-3 0,-1-2 0,7 13 0,3 6 0,2 2 0,1-3 0,1 2 0,-8-17 0,-7-16 689,0-17-689,-1-10 0,3-10 0,-2 0 0,7 3 0,-9 9 0,7 3 0,0 14 0,-1 14 0,6 9 0,-3 14 0,0 8-690,-2-7 690,-6-14 0,1 1 0,0 2 0,0 1 0,1 0 0,1 0 0,-1-2 0,-1-1 0,4 5 0,-5-20 0,-1-20 690,-2-10-690,0-7 0,0 6 0,-1 11 0,1 7 0,-1 2 0,1 0 0,2 4 0,1 5 0,2 4 0,7 15 0,-5-9 0,2 5 0,-4-11 0,-2-3 0,1 0 0,1-1 0,-1-4 0,0-1 0,-2-4 0,-1 0 0,1 0 0,4 9 0,4 2 0,1 7 0,5 4 0,-8-4 0,3 1 0,-6-8 0,-4-4 0,1-3 0,-5 1 0,2 0 0,-3-3 0,1 0 0</inkml:trace>
  <inkml:trace contextRef="#ctx0" brushRef="#br0" timeOffset="748062">23553 9207 24575,'0'2'0,"0"7"0,0 13 0,0 1 0,0 0 0,0-10 0,0 1 0,0-5 0,0 3 0,0-2 0,0-3 0,0-5 0</inkml:trace>
  <inkml:trace contextRef="#ctx0" brushRef="#br0" timeOffset="749428">22889 10149 24575,'0'9'0,"0"7"0,0 20 0,0-10 0,0 3 0,0 8 0,0 2 0,0-3 0,0-1 0,0 1 0,0-3 0,0 13 0,0-13 0,0-15 0,0-11 0,0-2 0,0-1 0,0 3 0,0 0 0,0 5 0,0 2 0,0-2 0,2 4 0,1-5 0,0 2 0,1-3 0,-1-1 0,1-4 0,5-1 0,6-4 0,9-2 0,-1-1 0,1-3 0,0-2 0,-7 0 0,4 0 0,-12 3 0,-4 1 0,-3 1 0,-2-1 0,0-3 0,0-4 0,0-6 0,0-26 0,0 24 0,0-14 0</inkml:trace>
  <inkml:trace contextRef="#ctx0" brushRef="#br0" timeOffset="750378">22669 10490 24575,'18'0'0,"-1"0"0,14 0 0,2 0 0,5 0 0,-10 0 0,0 0 0,0 0 0,0 0 0,7 0 0,0 0 0,-9 0 0,-2 0 0,18 0 0,-23 0 0,-8 0 0,-8 0 0,-1 0 0</inkml:trace>
  <inkml:trace contextRef="#ctx0" brushRef="#br0" timeOffset="751880">22995 10374 24575,'11'0'0,"9"0"0,-1 2 0,10-2 0,-8 7 0,-1-4 0,-7 6 0,-4-6 0,-1 7 0,2-4 0,7 8 0,0-4 0,3 2 0,1-2 0,-4 0 0,-2-4 0,-4 0 0,-6-3 0,-1 3 0,-4-1 0,0 3 0,0-3 0,0 2 0,0-3 0,0 1 0,0 0 0,0-1 0,0 3 0,-4 11 0,-12 12 0,4-8 0,-2 0 0,-1 2 0,-2-1 0,-10 14 0,7-10 0,10-14 0,4-19 0,3 5 0,1-11 0</inkml:trace>
  <inkml:trace contextRef="#ctx0" brushRef="#br0" timeOffset="753845">23357 10487 24575,'39'0'0,"1"0"0,-2 0 0,-5 0 0,-2 3 0,2 0 0,-10 5 0,2 2 0,2 0 0,1 2 0,4 5 0,1 5 0,2 3 0,0 2 0,-4-3 0,0 2 0,-1 8 0,-1 0 0,-5-8 0,-1 0 0,-2-1 0,-1-1 0,13 12 0,-8-19 0,-7-5 0,-2-6 0,-2-1 0,10 1 0,-9-3 0,6-1 0,-11-2 0,2 0 0,1 0 0,1-10 0,16-25 0,-12 0 0,0-6 0,-1 5 0,1-2 0,-2-1-215,-1-1 1,-2-1 0,0 0 214,-1 0 0,-2-1 0,0 4 0,-2-4 0,-2 4 0,-1 9 0,-3 4 0,-1 2 0,-9 16 0,-7 7 0,-11 0 0,-11 0 0,7 3 0,-9 0 0,3 9 0,6-2 643,-2 4-643,9-2 0,-6 8 0,3-6 0,-4 9 0,-6 1 0,16-7 0,-1 0 0,-5 3 0,-1 0 0,0 1 0,1 0 0,6-5 0,0-1 0,-17 14 0,9-8 0,6-7 0,4 1 0,-2-5 0,-3 6 0,-13 4 0,6-2 0,-2-1 0,8-8 0,0 3 0,0-6 0,3 3 0,-2-3 0,-2 2 0,-5-2 0,0 0 0,3-4 0,3-2 0,4-2 0,0-5 0,2-6 0,3-5 0,4 2 0,4 2 0,2-1 0,2 4 0,1-1 0,2 5 0,0 3 0,0-1 0,0 1 0,0-1 0,0 1 0,0 0 0,0 0 0,0-1 0,0 1 0,0-1 0,0 0 0,0 3 0,0 0 0</inkml:trace>
  <inkml:trace contextRef="#ctx0" brushRef="#br0" timeOffset="755880">28019 8731 24575,'34'0'0,"0"0"0,-4 0 0,1 0 0,8 0 0,0 0 0,-5 0 0,1 0 0,5 0 0,-1 0 0,10 0 0,-4 0 0,-20 0 0,-4 0 0,-3 0 0,-7 0 0,-6 0 0,2 0 0,-3 0 0,0 0 0,8 0 0,4 0 0,10 0 0,2 0 0,1 0 0,-5 0 0,-6-2 0,-6 2 0,-7-4 0,-3 1 0,-2 1 0,0 0 0</inkml:trace>
  <inkml:trace contextRef="#ctx0" brushRef="#br0" timeOffset="756932">27915 9119 24575,'24'-2'0,"8"0"0,15 2 0,-3 0 0,-3 0 0,-3 0-724,-12 0 1,0 0 723,23 0 0,-21 0 0,1 0 0,0 0 0,0 0 0,20 0 235,-17 0 0,2 0-235,-2 0 0,1 0 120,2 0 0,1 0-120,-2 0 0,-1 0 0,16 0 0,-10 0 737,-8 0-737,-7 0 0,-9 0 0,-6 0 0,-4 2 0,-1 1 0,-1 3 0,-1-1 0,-2 2 0,0-3 0,-2-2 0,1 0 0,0-2 0</inkml:trace>
  <inkml:trace contextRef="#ctx0" brushRef="#br0" timeOffset="765129">30146 8308 24575,'-7'0'0,"-1"0"0,3 0 0,-2 0 0,3 0 0,-3 0 0,-1 0 0,-2 0 0,-3 0 0,-15 0 0,0 0 0,-6 0 0,13 0 0,10 2 0,0 3 0,-1 13 0,-8 8 0,2 7 0,3 0 0,1 9 0,4-4 0,0 11 0,5-13 0,5-4 0,0-11 0,0 6 0,0-6 0,0 7 0,0 0 0,5 15 0,-1-18 0,0 1 0,1 6 0,2 1 0,1-2 0,0-1 0,0-1 0,0-2 0,-1-2 0,1-1 0,6 17 0,-7-11 0,-1-6 0,-5-5 0,1-1 0,-2 0 0,0 1 0,0 11 0,-3-7 0,-3 12 0,-1-11 0,-4 0 0,5-6 0,-3 1 0,4-10 0,-2 2 0,4-3 0,-3-3 0,4-1 0,-5-4 0,0 0 0,-3 0 0,-8-3 0,-1-4 0,-12-14 0,7 2 0,-6-11 0,20 19 0,-2 0 0</inkml:trace>
  <inkml:trace contextRef="#ctx0" brushRef="#br0" timeOffset="766128">29709 9038 24575,'15'0'0,"8"0"0,-3 0 0,5 0 0,-2 0 0,-6 0 0,4 0 0,3 0 0,5 0 0,12 0 0,0 0 0,0 0 0,-12 0 0,-11 0 0,-9 0 0,-4 0 0,-3 0 0,0 0 0</inkml:trace>
  <inkml:trace contextRef="#ctx0" brushRef="#br0" timeOffset="767862">31401 7873 8191,'-8'-3'0,"-2"1"3276,-9 2-1489,3 0 1031,-13 0-2818,12 0 1719,-4 0-1719,5 0 3276,5 0 0,-9 0-3044,1 0-232,-3 0 0,2 0 0,-7 8 0,8-2 0,-12 9 0,17-7 0,-3 0 0,7-3 0,1 2 0,3-2 0,-4 6 0,3 7 0,-7 10 0,4-2 0,-1 5 0,5 0 0,0 3 0,3 3 0,0-9 0,3-5 0,0-6 0,0 7 0,0-7 0,0 3 0,0-4 0,0-2 0,5 3 0,0-8 0,8 3 0,8-4 0,5-2 0,7 0 0,0-4 0,0-2 0,-3-4 0,3-5 0,-13-5 0,3 0 0,-3-10 0,7-1 0,-5-5 0,1-3 0,-11 8 0,1-3 0,-1 4 0,-3 3 0,-1 1 0,-3 6 0,-2 1 0,0 6 0,-7 2 0,1 3 0,-3 2 0,3 2 0,1 0 0,2 2 0,0 6 0,3 1 0,3 9 0,6 5 0,4 3 0,4 5 0,4 5-772,1 1 772,-8-18 0,-1 0 0,11 15 0,-4-9 0,2 2 0,-6-7 0,-1 0 0,6 7 0,0-1 0,6 6 0,-12-13 0,-8-12 0,-6-4 0,-2-3 0</inkml:trace>
  <inkml:trace contextRef="#ctx0" brushRef="#br0" timeOffset="768980">30383 9047 8191,'4'-6'0,"22"2"3276,13 4-2383,-2 0 1,5 0-894,3 0 0,3 0 638,-9 0 1,2 0-1,1 0-638,2 0 0,2 0 0,-1 0 3,-7 0 0,-1 0 1,1 0-4,1 0 0,1 0 0,-3 0 0,0 1 0,-2-2 1638,9-3 0,-1 0-1232,-10 3 1,1 0-407,6-3 0,0 0-440,-9 4 0,-1 0 440,4 0 0,0 0 865,11 0-865,-6 0 0,2 0 0,-7 0 0,0 0 1252,10 0 0,0 0-1252,-9 0 0,-3 0 1630,11 0-1630,-19 0 1188,-10 0-1188,-2 0 0,-2 2 0,2 1 0,-5 0 0,3 1 0,0-3 0,-2 1 0,1 0 0,-5-1 0,-1-7 0,-1-3 0,-2 0 0,0 1 0</inkml:trace>
  <inkml:trace contextRef="#ctx0" brushRef="#br0" timeOffset="770428">31341 9634 8191,'-2'-5'0,"-7"0"3276,-2 5-1489,-8 0 1031,-5 0-2818,-4 0 1719,-12 0-1719,-2 0 3276,-6 8-1638,21-3 0,1 0-1406,-9 7-232,0 0 0,14-2 0,6-2 0,2 3 0,4-2 0,6-4 0,-4 2 0,2 2 0,-2 3 0,-2 12 0,-2 2 0,0 4 0,5 0 0,1-1 0,5-1 0,0 0 0,0-6 0,7 5 0,8 0 0,9 6 0,-1-8 0,-1-4 0,-1-8 0,-3-4 0,14 4 0,-13-6 0,11 1 0,-9-2 0,7-3 0,8 5 0,5-7 0,7 5 0,-3-6 0,-2 0 0,-5-8 0,-2-3 0,-10-4 0,-5-1 0,-4 3 0,-6 3 0,1 2 0,-5 4 0,-3 4 0,-1 0 0,-1 0 0</inkml:trace>
  <inkml:trace contextRef="#ctx0" brushRef="#br0" timeOffset="780530">24290 8303 24575,'20'0'0,"-3"0"0,7 0 0,7 0 0,10 0 0,-15 0 0,1 0 0,-1 0 0,1 0 0,-1 0 0,0 0 0,16 0 0,-8 0 0,-8 0 0,-8 0 0,1 0 0,4 3 0,11 0 0,-3 3 0,4 0 0,-14 0 0,-1-1 0,-4 1 0,-5-3 0,2 2 0,-6-3 0,0 3 0,-2-1 0,-3-1 0,-2-1 0</inkml:trace>
  <inkml:trace contextRef="#ctx0" brushRef="#br0" timeOffset="781730">24480 8466 24575,'0'25'0,"0"-1"0,0 8 0,0-5 0,0-5 0,0-3 0,0-11 0,0 1 0,0-5 0,0 0 0,0 3 0,0-2 0,0 2 0,0-2 0,6 4 0,2-1 0,4 3 0,0-3 0,-3-4 0,-2-2 0,1-2 0,2 0 0,7-5 0,-3 4 0,4-6 0,-4 2 0,-1 2 0,0-4 0,-4 7 0,-4-2 0,-3 0 0,2 1 0,-3-7 0,1 4 0,-2-3 0,0 5 0</inkml:trace>
  <inkml:trace contextRef="#ctx0" brushRef="#br0" timeOffset="782646">24344 8634 24575,'23'0'0,"-1"0"0,-2 0 0,4 0 0,24-6 0,-1 2 0,-14 0 0,-1 1 0,14 0 0,-4 3 0,-16 0 0,-9 0 0,-5 0 0,-10 0 0,0 0 0</inkml:trace>
  <inkml:trace contextRef="#ctx0" brushRef="#br0" timeOffset="784162">25937 8327 24575,'0'14'0,"0"0"0,0-2 0,0-2 0,14-6 0,9-2 0,7-2 0,-3-3 0,0-3 0,7-5 0,10-5 0,-2-9 0,-9 6 0,4-3 0,-10 4 0,-17 5 0,-3-7 0,-5-19 0,-2-2 0,-2 8 0,-2-2 0,0 5 0,-2 1 0,1 3 0,-1 1 0,-9-21 0,8 21 0,-5-3 0,0-4 0,0 10 0,-7-16 0,-1 13 0,-6-6 0,-1 12 0,-6 3 0,2 5 0,0 4 0,7 2 0,12 5 0,3 0 0,4 0 0,1 0 0,-5 2 0,3 6 0,-15 15 0,10 4 0,-10 6 0,5-1 0,3-4 0,3-5 0,1 1 0,-2 19 0,6-16 0,1-1 0,1 14 0,6 0 0,14-1 0,-3-17 0,2-1 0,4 2 0,2-2 0,2-1 0,-1-1 0,-2 0 0,-2-2 0,11 5 0,-8-6 0,-7-6 0,-5-7 0,-3 1 0,-3-4 0</inkml:trace>
  <inkml:trace contextRef="#ctx0" brushRef="#br0" timeOffset="785413">24321 10036 24575,'47'0'0,"-14"0"0,2 0 0,13 0 0,2 0-1639,-6 0 1,1 0 1153,5 0 1,-2 0 484,-17 0 0,-2 0 654,-3 0 0,2 0-654,12 0 0,1 0 0,-8 0 0,-1 0 0,10 0 0,-1 0 0,-11 0 0,-4 0 0,7 0 692,-8 0-692,-6 0 0,-7 0 0,0 0 2246,-5 0-2246,1 0 0,-2 2 0,0 1 0,-1-1 0,4 0 0,1 0 0,2-1 0,-1 3 0,-2-3 0,-5 1 0,-2-2 0,0 0 0</inkml:trace>
  <inkml:trace contextRef="#ctx0" brushRef="#br0" timeOffset="786497">24800 10231 24575,'0'28'0,"0"1"0,0 1 0,0-1 0,0-6 0,0-5 0,0-5 0,0-3 0,0 3 0,0-3 0,0 6 0,0-3 0,0 2 0,0-5 0,2 1 0,3-6 0,2 0 0,4-3 0,4-2 0,2 0 0,2 0 0,-6 0 0,-1 0 0,-4-2 0,1-1 0,-1 0 0,-4-1 0,-2 2 0,-2 0 0,0 0 0</inkml:trace>
  <inkml:trace contextRef="#ctx0" brushRef="#br0" timeOffset="787513">24620 10441 24575,'27'0'0,"6"0"0,12 0 0,-1 0 0,0 0 0,-7 0 0,-3 0 0,-12 0 0,-4 0 0,-11 0 0,3 0 0,-5 0 0,4 0 0,-4 0 0,2 0 0,-4 0 0,-1 0 0</inkml:trace>
  <inkml:trace contextRef="#ctx0" brushRef="#br0" timeOffset="789029">25863 9683 24575,'0'7'0,"0"-1"0,2-3 0,1-1 0,4-2 0,5 2 0,4-1 0,4 1 0,-3-2 0,6-2 0,1-9 0,10-4 0,-2-10 0,2-1 0,-14 6 0,-2 1 0,-8 9 0,-2-3 0,2-5 0,-2-10 0,1 4 0,-3-18 0,-4 19 0,-2-12 0,0 14 0,0 1 0,0-4 0,-9 1 0,-6-4 0,-9 6 0,-3 3 0,1 4 0,-1 2 0,-3 6 0,7-2 0,-1 8 0,6-3 0,6 3 0,1 0 0,6 0 0,1 0 0,-1 0 0,1 4 0,-6 9 0,-1 9 0,-5 8 0,2 0 0,0 0 0,6-4 0,0 1 0,5 2 0,1 5 0,2 6 0,5 5 0,5-6 0,7-1 0,2-11 0,1 2 0,-2-7 0,1 0 0,-1-4 0,4-1 0,-5-3 0,1-2 0,-8-7 0,-6-1 0,-2-4 0</inkml:trace>
  <inkml:trace contextRef="#ctx0" brushRef="#br0" timeOffset="797130">25371 10472 24575,'3'-41'0,"1"0"0,-1 4 0,0-2 0,0-1 0,1-1 0,1-1 0,-1 0-1093,0-6 1,-2 0 0,1-3 990,-2 7 1,1-3 0,-2 2 0,1 1-981,-1 1 0,0 2 0,0-2 1082,0 0 0,0-3 0,0 2 0,0 5 0,1 2 0,-2 2 26,-2 1 1,0-2-1,-1 4-26,2 6 0,-2 1 0,-6-13 0,-4-1 0,1 9 0,-2 1 710,-6-3 0,-2 1-710,0 1 0,-2 1 1638,-3-5 0,-1 2-1512,4 8 0,0 2 824,-1 0 1,0 1-951,2 2 0,1 1 0,-19-9 0,1 3 0,0 4 0,14 8 0,0 4 0,13 3 0,1 4 0,-8-1 0,9 2 0,-7 0 0,8 0 0,-11 2 0,-14 24 0,9-5 0,-1 4 0,4-1 0,0 3 0,1 1 0,1-1 0,1 0 0,0 1 0,0 1 0,2 0 0,1 0 0,-1 5 0,3-1 0,0 2 0,3-1 0,5-9 0,2 1 0,1-1 0,1 2 0,0 4 0,1 3 0,3 8 0,0 2-996,-2-2 0,0 1 996,2 4 0,0-2 0,0-12 0,0-2 0,0 1 0,0 0 0,0 0 0,0-1-422,0 16 422,2-21 0,0 2 0,1 3 0,1 1 0,3 8 0,1 2 0,1 2 0,0 0 0,3-2 0,0-1 0,1-7 0,1-2 973,2-2 0,3-1-973,1 0 0,3 0 0,5 0 0,2 0 0,1-2 0,1-1-441,-2-2 0,0 0 441,-1-4 0,0-1-439,2-1 1,0-1 438,9 7 0,-11-9 0,0-1 0,16 5 0,-9-4 0,11 2 0,-29-13 0,0 1 0,-8-5 1288,-5 0-1288,2 0 939,-3-2-939,1-3 0,-2 2 0,-1-2 0</inkml:trace>
  <inkml:trace contextRef="#ctx0" brushRef="#br0" timeOffset="799229">25301 8763 24575,'0'-19'0,"0"-6"0,0-4 0,0-13 0,0-5 0,0 4 0,0-4 0,0 1-1093,0 5 1,0 1 0,0 1 263,0-1 0,0 0 1,0 2 828,0-11 0,0 3-113,0 6 1,0 1 112,0-5 0,0-1 0,0 3 0,0 2 0,0 3 0,0 2 0,0 3 0,0 2 440,0 2 0,0 1-440,-3-17 0,-1 13 0,-2 0 0,-8-15 0,6 21 0,-1 2 0,-10-6 0,1-3 0,1 8 2762,-3-5-2762,4 8 1791,1 3-1791,-11-12 555,4 3-555,-10-5 0,1 6 0,3 7 0,-1 8 0,-1 6 0,-4 2 0,0 3 0,2 0 0,4 0 0,3 0 0,1 6 0,-15 9 0,7 3 0,6 0 0,-1 1 0,5-3 0,1 2 0,-5 4 0,-1 1 0,2 1 0,1 1 0,1-1 0,0 1 0,4 1 0,0-1 0,1-1 0,1 0 0,1 2 0,1 1 0,0-1 0,1 2 0,0 1 0,2 0 0,2-4 0,1 0 0,-7 18 0,3 0 0,0 3 0,6-4 0,-1 0 0,7-17 0,-2 7 0,3-3 0,-3 18 0,3-20 0,0 1 0,-2 4 0,1 2 0,0 0 0,2 1 0,-1-2 0,0-1 0,1-1 0,0-1 0,2 1 0,1-1 0,2-2 0,3 0 0,1-1 0,2 0 0,6 4 0,4 0 0,4-2 0,3-2 0,-2-1 0,0-1 0,5-2 0,1-2 0,-5-5 0,0-1 0,7 2 0,-1-1 0,-7-5 0,-1 0 0,9 2 0,-3-2 0,-1-3 0,11 4 0,6-8 0,-17-3 0,2 0 0,5 0 0,1-2 0,7 2 0,0-2 0,-9-1 0,-1-1 0,-2 1 0,-1 0 0,12-5 0,-20 5 0,-8 2 0,-10 0 0,-2 0 0,-3 0 0</inkml:trace>
  <inkml:trace contextRef="#ctx0" brushRef="#br0" timeOffset="804095">24304 11882 24575,'0'26'0,"0"1"0,0 10 0,0-2 0,0-10 0,0 2 0,0-6 0,2-1 0,3-9 0,3 0 0,13-9 0,2 1 0,3-3 0,1 0 0,1 0 0,-6 0 0,3 0 0,-12 0 0,-3 0 0,-1-2 0,4-6 0,2-7 0,4-13 0,3-3 0,-5-6 0,-1 10 0,-8 8 0,-3 11 0,-1 11 0,2 14 0,2 13 0,2-5 0,2 3 0,-1 5 0,2 1 0,8 8 0,1 2 0,-8-13 0,-1 1 0,1 0 0,7 12 0,-1 1 0,-1 2 0,-2-2 0,-6-8 0,-1-2 0,-1-1 0,-1-2 0,-4-2 0,-2 0 0,-3-2 0,-4 0 0,-5 1 0,-2-2 0,0-3 0,-2-1 0,-3-3 0,-1-2 0,-8 5 0,3-1 0,5-7 0,2-4 0,-1-3 0,-12-2 0,-4-3 0,9-11 0,1-6 0,5-3 0,3-5 0,-1-15 0,6-5 0,7 9 0,3-1 0,5-1-474,8-6 0,6-1 1,3 0 473,-3 9 0,1-1 0,1 0 0,3 3-820,1 0 1,3 2 0,0 1 0,-1 2 810,6-4 0,-1 2 0,-2 3 9,3-3 0,-2 5 0,-1 7 0,-2 3 0,7-5 0,2 6 0,-20 9 293,-10 3 1,-2 0 0,-3 0 0</inkml:trace>
  <inkml:trace contextRef="#ctx0" brushRef="#br0" timeOffset="804895">25914 12065 8191,'15'3'0,"4"-1"3276,24-2-2383,-4 0 1,3 0-894,1 0 0,4 0 175,-6 0 0,4 0 0,-3 0-175,10-2 0,-4 0 0,-9 2 0,-3 0 925,-8-2 0,-2 0-925,9 2 3276,0 0-839,-7 0-2437,-11 0 0,-1 0 745,-6 0 0,-3 0 0,-5 0 0</inkml:trace>
  <inkml:trace contextRef="#ctx0" brushRef="#br0" timeOffset="805796">25759 12582 8191,'16'-6'0,"3"2"3276,15 4-1489,7 0-1787,8 0 848,-20 0 0,1 0-848,3 0 0,3 0 0,11 0 0,0 0 0,-18 0 0,1 0 609,5 0 1,5 0 0,-4 0-610,-9 0 0,-2 0 1638,14 0 0,-1 0 1369,7 0-3007,-6 0 0,-7 0 1453,15 0-1453,-22 0 0,0 0 30,4 0 0,0 0-30,-2 0 0,-1 0 0,11 0 0,-13 0 0,-11 0 0,-6 0 0,-2 2 0,-3-2 0,-2 2 0</inkml:trace>
  <inkml:trace contextRef="#ctx0" brushRef="#br0" timeOffset="806828">27869 11534 24575,'-18'0'0,"-9"0"0,-9 5 0,10 2 0,-2 2 0,-5 9 0,1 3 0,4-1 0,1 1 0,-6 10 0,4 1 0,12-9 0,4 1 0,-3 9 0,2 1 0,5 10-275,5-14 0,2 0 275,2 5 0,0-8 0,0 1 0,0-3 0,0 1 0,0 11 0,0 1 0,0-4 0,0 1 0,1 7 0,1 0 0,1-3 0,1-2 0,2 1 0,1 0 0,0-3 0,0 0 0,0-6 0,-1-2 550,0 22-550,-4-22 0,-1 1 0,-6-1 0,-2 0 0,-1 6 0,-2 0 0,-2-5 0,0-1 0,0 0 0,0-1 0,0-3 0,-1-1 0,-4 17 0,-1-11 0,10-11 0,4-12 0,2-3 0,-3 0 0,-21-15 0,-5-17 0,1 10 0,7-6 0</inkml:trace>
  <inkml:trace contextRef="#ctx0" brushRef="#br0" timeOffset="807612">27283 12262 24575,'46'0'0,"-15"0"0,3 0 0,11 0 0,3 0 0,-11 0 0,0 0 0,2 0-463,5 0 0,2 0 0,-3 0 463,-6 0 0,-2 0 0,0 0-506,14 0 1,-4 0 505,-17 0 0,-2 0 0,12 0 572,-14 0-572,-5 0 0,-5 0 0,-5 0 0,-4 0 0,-3 0 0</inkml:trace>
  <inkml:trace contextRef="#ctx0" brushRef="#br0" timeOffset="809479">28781 11139 24575,'0'18'0,"0"9"0,0 7 0,0-8 0,0 0-1208,0 18 1208,0-13 0,0 0 197,0-5 0,0 2-197,0 17 0,0 2 0,0-10 0,0-1 100,0 9 1,0-1-101,0 5 0,0-17 0,0-24 613,0-31-613,0-22 0,1 14 0,1-1 0,-1 3 0,2-1 0,5-4 0,3 1 0,4-6 0,0 13 0,0 1 0,5 1 0,6-2 0,6 5 0,3 7 0,9 3 0,0 8 0,-4 23 0,-18-6 0,-1 3 0,-4 7 0,-2 3 0,0 2 0,-2 0 0,-1-3 0,-2 0 0,-3 3 0,-1-2 0,2 8 0,-5-1 0,-3-7 0,0-10 0,-2 9 0,-14-7 0,2-4 0,-14 4 0,3-4 0,0-2 0,-7 3 0,4-6 0,-12 1 0,-1-6 0,-1 0 0,5-5 0,8 0 0,5 0 0,3-12 0,3-6 0,3-19 0,7 17 0,2-1 0</inkml:trace>
  <inkml:trace contextRef="#ctx0" brushRef="#br0" timeOffset="810513">28160 12455 8191,'4'-5'0,"20"1"3276,16 4-2383,-14 0 1,3 0-894,13 0 0,2 0 0,-3 0 0,2 0 650,-6 0 0,2 0 1,1 0-651,3 0 0,2 0 0,1 0-201,-6 0 1,1 0-1,1 0 1,-3 0 200,5 0 0,-1 0 0,-1 0 0,5 0 0,0 0 0,-6 0 1638,-11 0 0,-2 0-1025,8 0 1,0 0-614,9 0 0,-17 0 0,1 0 0,15 0 0,-7 0 0,-9 0 858,-6 0-858,-2 0 3276,-6 0-2542,-4 0-534,-6-16 0,-2 12 0,-2-13 1</inkml:trace>
  <inkml:trace contextRef="#ctx0" brushRef="#br0" timeOffset="811945">29079 12992 24575,'-4'2'0,"-5"12"0,5 14 0,-4 7 0,1 0 0,1 11 0,2-3 0,3-13 0,0 1 0,0-4 0,2-1 0,-1 11 0,0-3 0,0-16 0,0-1 0,2 3 0,3 4 0,0-4 0,3 2 0,-3-12 0,0 0 0,0 0 0,0 0 0,4 5 0,4-2 0,8 2 0,3-2 0,5-7 0,1-1 0,7-5 0,3 0 0,9-12 0,-7 4 0,-2-14 0,-8 9 0,-6-3 0,-2 4 0,-7 1 0,-1 2 0,-5 0 0,1 4 0,-7-2 0,-1 5 0,-4 0 0</inkml:trace>
  <inkml:trace contextRef="#ctx0" brushRef="#br0" timeOffset="814877">24860 13066 24575,'0'13'0,"0"-1"0,0-5 0,0 7 0,0-5 0,2 5 0,3-2 0,7 0 0,1 1 0,6-1 0,-4-4 0,5-3 0,-7-3 0,-1-2 0,2 0 0,-3 0 0,4 0 0,-3 0 0,-2 0 0,0 0 0,4-8 0,-3 1 0,6-10 0,-6 3 0,3 0 0,2-10 0,-3 4 0,3-6 0,-7 0 0,-5 2 0,-4-3 0,-9 0 0,-9 3 0,-13-1 0,5 10 0,-2 2 0,12 7 0,2 1 0,-1 2 0,7 0 0,-1 3 0,4 0 0,-2 0 0,0 0 0,0 2 0,-3 3 0,-5 6 0,-7 5 0,-8 1 0,2 1 0,5-5 0,8-1 0,7-5 0,2 2 0,3-2 0,1 5 0,-3 9 0,2 1 0,-3 10 0,2-7 0,-1 7 0,4-11 0,-1-2 0,2-5 0,-2-10 0,2 3 0,-2-7 0</inkml:trace>
  <inkml:trace contextRef="#ctx0" brushRef="#br0" timeOffset="849579">25376 14556 24575,'5'28'0,"14"6"0,-9-12 0,2 2 0,8 3 0,2 1 0,-2-2 0,-1 0 0,-1-1 0,0 1 0,3 0 0,-2-2 0,0 9 0,3-7 0,-17-13 0,2-6 0,-5-3 0,1 1 0,1 1 0,-2 1 0,1 0 0,-1-1 0,-2-7 0,0-2 0</inkml:trace>
  <inkml:trace contextRef="#ctx0" brushRef="#br0" timeOffset="850514">25654 14701 24575,'-34'20'0,"0"-1"0,14-4 0,-1 1 0,-3 4 0,-1 2 0,-1 4 0,1 3 0,-2 2 0,2 0 0,5-5 0,3 1 0,1 2 0,2-1 0,-9 12 0,12-1 0,-3-17 0,10-1 0,-3-10 0,4 4 0,-1-10 0,4-2 0,-2-3 0,2-2 0</inkml:trace>
  <inkml:trace contextRef="#ctx0" brushRef="#br0" timeOffset="851663">25695 15161 24575,'0'12'0,"0"0"0,0 5 0,0-6 0,0 5 0,0-6 0,4 3 0,4-5 0,4-1 0,3-5 0,-3-2 0,-1 0 0,-4 0 0,-2-2 0,-1-2 0,1-11 0,3-7 0,6-12 0,-5 8 0,2-2 0,-8 15 0,-1 2 0,-2 4 0,0 2 0,-4 3 0,-1 0 0,-15 2 0,-3 0 0,-10 0 0,-4 0 0,3 2 0,3 1 0,12 2 0,8-2 0,8 1 0,1-2 0,2 2 0,0 5 0,0 4 0,0-2 0,0-2 0,0-7 0</inkml:trace>
  <inkml:trace contextRef="#ctx0" brushRef="#br0" timeOffset="853094">25389 15736 24575,'0'28'0,"0"12"0,0 3 0,0 2 0,0-8 0,0-16 0,2-8 0,5-9 0,-1-4 0,5 0 0,-4 0 0,1-2 0,-2-3 0,-1-3 0,3-2 0,-3 3 0,7-10 0,-4 5 0,4-5 0,-5 9 0,2 16 0,-3 3 0,2 14 0,-3 10 0,4 7 0,-4-14 0,0 1 0,5 17 0,-4-7 0,-3-7 0,-3-7 0,0 6 0,0-6 0,0 7 0,-3 11 0,-5-20 0,-2 2 0,0 6 0,-2-1 0,-4-6 0,-1-3 0,-10 15 0,5-20 0,5-9 0,3-5 0,1-13 0,2-7 0,4-5 0,3-1 0,2 3 0,2-1 0,2-1 0,7 2 0,7 2 0,6 4 0,6-4 0,-2 3 0,2 0 0,8-2 0,-8 5 0,0 2 0,-11 6 0,-12 3 0,-1 2 0</inkml:trace>
  <inkml:trace contextRef="#ctx0" brushRef="#br0" timeOffset="854227">25703 16342 24575,'23'0'0,"-2"0"0,9 0 0,-9 0 0,-3 0 0,-9 0 0,-5-2 0,1-10 0,-5 2 0,3-10 0,-3 6 0,0-3 0,0 1 0,0 2 0,0 1 0,0 3 0,-2 2 0,-3 1 0,-2 5 0,-7 0 0,-7 2 0,-7 0 0,-2 0 0,3 0 0,11 0 0,5 0 0,8 1 0,1 4 0,0 14 0,1-11 0,-1 9 0</inkml:trace>
  <inkml:trace contextRef="#ctx0" brushRef="#br0" timeOffset="855479">25651 17157 8191,'-10'-3'0,"-1"1"3276,6 2-1489,-4 0 1031,4 0-2818,-1 0 1719,4 2-1719,-8 14 3276,0 4 0,-4 14-3044,5-1-232,4 1 0,5 2 0,0 1 0,0 7 0,3-10 0,0 1 0,6-11 0,-2 0 0,4 11 0,-4-9 0,4 17 0,-7-16 0,1 5 0,-5-5 0,0-6 0,0-3 0,-4-7 0,-2-4 0,-8 2 0,-10 0 0,-11 2 0,9-5 0,0 0 0,0-1 0,1-1 0,-20 3 0,14-5 0,11-2 0,6 0 0,4 0 0,5 0 0,3 0 0</inkml:trace>
  <inkml:trace contextRef="#ctx0" brushRef="#br0" timeOffset="856411">25332 17510 24575,'31'0'0,"6"0"0,-3 0 0,0 0 0,2 0 0,-7 0 0,1 0-455,11 0 1,0 0 454,5 0 0,4 0 112,-24 0 0,1 0-112,23 0 0,-22 0 0,-1 0 0,1 0 0,-11 0 0,-12-4 171,-1-4 0,-4 2 0,0-1 1</inkml:trace>
  <inkml:trace contextRef="#ctx0" brushRef="#br0" timeOffset="857663">25942 14821 24575,'14'41'0,"1"-2"0,2 2 0,-2-11 0,1 1-898,-1 0 1,1 2 0,-1-2 897,-1-3 0,-1-1 0,4 9 0,0 2 0,-2-6 0,2 0 0,-1 3 0,3 8 0,-1 3 0,1 1 0,-4-6 0,0 1 0,-1 1 0,0 1-429,-2-5 0,-1 1 1,0 1-1,0-1 0,-2 1 429,0 0 0,-1-1 0,-1 1 0,0 0 0,-1 0 0,0 1 0,-1 0 0,0 0 0,-1-1 0,0 1 0,1 7 0,0 0 0,-1-1 0,0 0 0,-2-5 0,-1-1 0,0 0 0,-1-1 48,2-2 0,-1 0 1,0-2-1,-1 0-48,1 8 0,-1-2 0,-1-2 0,1 7 0,0-3 0,1-1 0,-2-2 0,-2-3 0,0-1 0,1-6 0,-1-1 0,-2 8 0,-1-2 0,-1 7 0,1-9 0,0 1 0,1-11 0,-1-1 0,0 10 0,-1 1 0,-3 3 0,0-1 0,4-7 0,-1 0 0,-6 16 0,-2 1 0,5-10 0,-1-1 578,-3 1 0,0-2-578,4-8 0,1-3 2389,-8 11-2389,9-20 1098,-1-8-1098,2-30 0,0-9 0,0 18 0,2-14 0,-1-1 0</inkml:trace>
  <inkml:trace contextRef="#ctx0" brushRef="#br0" timeOffset="858961">25092 15321 24575,'-25'23'0,"6"1"0,-2 3 0,-5 4 0,0 4-1093,7-6 1,0 1 0,0-1 332,-8 10 0,1-1 760,3 2 0,1 1 0,-1 1 0,1 1 0,1-1 0,2 1 0,3-2 0,1 2 0,2-7 0,0 2 0,1-1 266,2-5 1,0-1-1,1 2-266,-1 7 0,0 1 0,2-1 0,-3 4 0,3-1 0,4 6 0,1-1 0,1-12 0,1 1 448,1 9 1,0 0-449,0-10 0,0 0 0,0 5 0,0 0 0,0-4 0,0-3 0,0-8 0,0 0 0,0 0 0,0-2 2481,0 1-2481,3 7 593,0-7-593,3 2 27,3 1-27,6 8 0,7 3 0,-7-15 0,2 1 0,5 3 0,2 0 0,-1-2 0,2 0 0,6 3 0,2-1 0,-4-3 0,0-3 0,1-1 0,-1-1 0,-7-3 0,-2-1 0,11 5 0,-17-7 0,-4-5 0,-6-4 0,-2-1 0</inkml:trace>
  <inkml:trace contextRef="#ctx0" brushRef="#br0" timeOffset="860045">26749 15912 8191,'17'-5'0,"28"-3"1638,-4 4 0,5 0-895,3 0 0,0 0-743,-12 1 0,0 0 0,-1 1 0,8 0 0,-3 1 1427,-5 0 1,-4 2-1428,15-1 1755,-22 0-1755,-10 0 0,-10 0 0,-1 0 0</inkml:trace>
  <inkml:trace contextRef="#ctx0" brushRef="#br0" timeOffset="861144">26815 16334 8191,'-13'0'0,"33"0"3276,12 0-2708,-4 0 0,1 0-568,-2 0 0,0 0 1447,10 0 0,1 0-1447,-7 0 0,1 0 899,16 0 0,2 0-899,-11 0 0,-2 0 1638,0-1 0,-2 2-7,-5 0 0,-3 0-889,8 2-742,-11 2 0,-10-2 0,-7-1 0,-2 0 0,-1-2 0,-2 2 0,3 0 0,-1-1 0,1 3 0,2-4 0,-2 4 0,2-3 0,0 3 0,0-2 0,-2 3 0,-1-3 0,-4 0 0</inkml:trace>
  <inkml:trace contextRef="#ctx0" brushRef="#br0" timeOffset="863561">28585 14965 24575,'-22'0'0,"-8"0"0,-16 0 0,20 0 0,0 2 0,-24 4 0,25 1 0,0 1 0,-20 14 0,12 4 0,4-2 0,18-8 0,-5 7 0,12-5 0,-4 18 0,5-9 0,3 4 0,0-7 0,0 4 0,0 1 0,3-1 0,1 4 0,7 4 0,-1 5 0,5 4 0,-4-1 0,-2-4 0,-3-6 0,-3-3 0,-3-10 0,0-4 0,0-4 0,0-1 0,-10 5 0,3-2 0,-8 6 0,3-5 0,0 3 0,3-5 0,-1-2 0,5-5 0,1-5 0,-8-7 0,-7-30 0,6 19 0,-2-17 0</inkml:trace>
  <inkml:trace contextRef="#ctx0" brushRef="#br0" timeOffset="864379">28060 15642 8191,'-2'-3'0,"20"1"3276,12 2-2383,-3 0 1,2 0 515,-2 0 0,0 0-1409,5 0 0,1 0 859,-5 0 1,1 0-860,4 0 0,-1 0 0,7 0 3276,-4 0 0,-22 0-3044,-5 0-232,-1 0 0,-3 0 0,1 0 0,-3 0 0,1 0 0</inkml:trace>
  <inkml:trace contextRef="#ctx0" brushRef="#br0" timeOffset="865828">27641 16312 24575,'45'3'0,"-16"-2"0,3 0 0,4-1 0,1 0 0,4 0 0,0 0-1200,-3 0 1,-2 0 1199,-3 0 0,-3 0 0,10 0 49,-13 0 1,0 0-50,10 0 0,-12 0 0,2 0 0,14 0 549,-7 0-549,10 0 0,-6 0 0,4 0 1204,2 0-1204,-10 0 547,6 0-547,-6 0 0,-1 0 0,-9 0 0,-6 0 0,-7 0 0,-4 0 0,0 0 0,-3 0 0,1 0 0,-1 0 0,1 2 0,-3-6 0,-6-9 0,3 5 0,-5-6 0</inkml:trace>
  <inkml:trace contextRef="#ctx0" brushRef="#br0" timeOffset="867129">28090 16928 24575,'-7'0'0,"1"0"0,-1 0 0,-1 0 0,-6 0 0,1 0 0,-7 0 0,-1 2 0,-6 6 0,-10 7 0,1 8 0,14-8 0,-1 1 0,-12 11 0,7-1 0,8-10 0,7-3 0,5-6 0,1 0 0,3-2 0,3 4 0,-1-1 0,2 4 0,0 5 0,0 5 0,0 9 0,5 2 0,1-3 0,7-3 0,2-7 0,9-2 0,6-4 0,15 0 0,-19-7 0,1-2 0,20 5 0,0 0 0,-8-7 0,-12 0 0,4-3 0,-18 0 0,-2 0 0,-4 0 0,-1 0 0,2 0 0,-3-4 0,-1 3 0,-4-2 0</inkml:trace>
  <inkml:trace contextRef="#ctx0" brushRef="#br0" timeOffset="868362">29409 14936 24575,'0'45'0,"-6"-12"0,-1 1 0,-1 9 0,-1 2-952,-1-8 1,-3 3 0,2-1 951,0 0 0,0 0 0,1 1 0,0 2 0,0 1 0,1 0-91,1-1 1,0 1 0,1 0 90,3-1 0,2 2 0,-1-3 0,1-5 0,-1-1 0,1-1 0,2 13 0,0 0 0,0-13 0,0 2 0,0-3 0,0 3 0,0 0-171,0-2 1,0 2 0,0-2 170,0-2 0,0 1 0,0 1 0,0 3 0,0 1 0,0-3 0,0 0 0,0 2 0,0 10 0,0 3 0,0-1 0,2-4 0,0 0 0,1 0 0,1 0 0,0-1 0,1 0-214,2-2 0,1-1 0,0 0 214,0-5 0,1 0 0,1-1 0,1 0 0,2 0 0,-1-2 0,5 11 0,0-2 0,1-2 0,1 0 631,-2-3 0,0-1-631,0-3 0,1-1 0,2 0 0,-1-2 0,-1-3 0,-1-3 257,1 0 1,0-2-258,9 9 0,0-1 0,-5-8 1328,-1-3-1328,-4-5 766,-1-1-766,-3-2 0,-3-4 0,-11-9 101,-13-24 1,5 14 0,-5-13 0</inkml:trace>
  <inkml:trace contextRef="#ctx0" brushRef="#br0" timeOffset="870245">30484 15122 24575,'-12'0'0,"-5"-3"0,-7-2 0,-18-5 0,13 1 0,-1 2 0,-1 2 0,0 1 0,-4-1 0,1 0 0,6 5 0,2 0 0,-16 0 0,10 0 0,12 0 0,4 5 0,4-1 0,-3 6 0,6 0 0,-6 9 0,1 3 0,0 2 0,4-1 0,5 0 0,3 3 0,2 11 0,0 5 0,0 6 0,2-14 0,4-4 0,9-11 0,5-5 0,5-3 0,11-6 0,-5-5 0,4 0 0,-7 0 0,-7 0 0,2 0 0,-2 0 0,13-11 0,6-9 0,-17 6 0,0-1 0,-2-1 0,-2-1 0,10-9 0,-11 7 0,-6 9 0,-5 6 0,-1 4 0,-2 2 0,3 3 0,9 11 0,7 7 0,11 13 0,-16-16 0,0 1 0,0 0 0,-1 1 0,0 0 0,0 0 0,7 13 0,-5-7 0,-6-8 0,-6-10 0,-2-6 0,-3-3 0,-2-5 0</inkml:trace>
  <inkml:trace contextRef="#ctx0" brushRef="#br0" timeOffset="871778">30205 16068 8191,'0'4'0,"0"23"3276,0 15-2623,0-15 1,0 0-654,0 22 2875,0 0-2875,0-20 0,0 0 0,0-2 0,0-1 889,0 1 0,0-2-889,0 8 3276,0-8 0,0-5-2680,0-2-596,0-7 0,0 3 0,0-13 0,0-19 0,0-3 0,0-22 0,3 16 0,0 3 0,2 8 0,2 5 0,1-2 0,3 5 0,1 1 0,4 1 0,5 3 0,6 1 0,3 2 0,3 10 0,-2 8 0,-1 8 0,0 11 0,-12-13 0,-2 4 0,-10-8 0,0-3 0,2 14 0,-4-5 0,1 1 0,-5-7 0,0-10 0,0 0 0,0 0 0,0 0 0,-2-2 0,-3 1 0,-6-1 0,-10 8 0,-2-2 0,-4 2 0,1-5 0,2-6 0,-6-3 0,-5-13 0,-4-9 0,3-8 0,6 2 0,14 7 0,7 10 0,6 2 0,1 4 0,2 1 0</inkml:trace>
  <inkml:trace contextRef="#ctx0" brushRef="#br0" timeOffset="873144">30399 17510 24575,'0'35'0,"0"8"0,0 7 0,0-24 0,0 1 0,0 18 0,0-11 0,0-8 0,2-11 0,1-1 0,-1-6 0,2-1 0,-1 0 0,0-2 0,1 2 0,-1 0 0,3 0 0,7 5 0,5 1 0,5 0 0,7 0 0,-6-5 0,5-3 0,-8-2 0,5-3 0,-10-3 0,4 0 0,-1-9 0,-2 2 0,8-6 0,-7 2 0,5 1 0,-8-1 0,4 5 0,-8 2 0,0 2 0,-4 2 0,-1 1 0,-1 2 0,0 0 0,-3 0 0</inkml:trace>
  <inkml:trace contextRef="#ctx0" brushRef="#br0" timeOffset="874694">30987 14408 8191,'5'2'0,"2"8"3276,17-2-1489,2 10-1787,11 0 0,2 9 880,-12-11 0,0 0-880,-4 2 0,1 2 0,2 1 0,3 1 0,-1 3 0,-1 1 0,0 3 0,1 1 0,-1 0 0,2 2 0,0 0 0,0 3 45,-5-5 0,0 2 0,0 0 0,0 2 0,-1-1-45,1 4 0,0 0 0,-1 1 0,0 1 0,-1-1 607,1 2 1,0-1 0,0 2-1,-1-1 1,-1 2-608,-1 1 0,0 1 0,-2 0 0,0 0 0,0 0 0,-3-2 0,1 0 0,-2-1 0,0 1 0,-1-1 0,0 0 0,-2 1 0,1-1 0,-2-1 0,0-1 0,-1 0 0,0 0 0,-1-2 0,-1 0 0,1 7 0,-1-1 0,0-1 0,-2-2 0,-1 0 0,-1-2 0,0 7 0,-1 1-473,0-8 0,-1 2 0,0-2 473,-1-2 0,0 0 0,0 2 0,0 2 0,0-3 0,0-7 0,0-1 0,0 22 0,0-2 152,-3-4-152,0-17 0,-2 2 947,-1 3 0,-2 1-947,0-4 0,-2 1 1296,1 3 0,-1-1-1296,0-5 0,-1-1 967,-1-2 1,-1-1-968,-3 4 0,0 0 572,0-1 0,0 1-572,-3 4 0,-1 0 0,2-3 0,1 0 0,-1-3 0,1-1 0,-9 12 0,10-18 0,9-9 0,2-5 0,2-1 0,-1 1 0,2-3 0,-1 0 0,1-2 0</inkml:trace>
  <inkml:trace contextRef="#ctx0" brushRef="#br0" timeOffset="894512">16718 4280 24575,'0'29'0,"0"12"0,0-7 0,0 3 0,0 3 0,0 1 0,0-7 0,0 1 0,0 1-324,0-1 1,0 0 0,0 1 323,0 4 0,0 1 0,0 0 0,0-2 0,0 0 0,0 1 0,0-1 0,0 0 0,0-1 0,0 0 0,0-1 0,0-2 0,0 7 0,0-2-465,0-1 1,0-2 464,0-11 0,0 0 0,0 3 0,0 0-264,0 12 264,1-14 0,1 0 0,2 4 0,-1 0 0,1 2 0,-1-7 0,1 1 339,0 9 1,1 1-340,0-4 0,0-1 596,2 3 1,-1 0-597,1 2 0,0 0 0,0 0 0,-1 2 0,1 4 0,0 1 0,2-2 0,0-1-634,-1-1 0,0 0 634,-1-4 0,0-3 0,7 12-500,-4 0 500,4-11 0,-4 8 0,4 0 0,-1-4 0,2 3 0,-5-18 0,1 2 0,1 2 0,0 0 0,1 2 0,0 0 0,1-2 0,-1-2 1517,7 13-1517,-1-11 542,-6-7-542,-5-10 0,-2-1 0,-6-10 0,-16-23 0,12 14 0,-14-15 0</inkml:trace>
  <inkml:trace contextRef="#ctx0" brushRef="#br0" timeOffset="907480">15136 3401 24575,'12'6'0,"-1"5"0,7 2 0,6 13 0,10-2 0,-8-2 0,1 1 0,-6-5 0,0 0 0,10 6 0,0 1 0,-9-4 0,-1-1 0,1 1 0,0-1 0,11 16 0,-14-13 0,-6-6 0,-1-2 0,1 0 0,-2 1 0,3-1 0,-9-5 0,5-2 0,-5-1 0,2-3 0,-2 1 0,-3-1 0,2 1 0,-3-1 0,1 1 0,-2-1 0,0 2 0,0-1 0,-2 2 0,-6-3 0,-4 4 0,-22 10 0,2-1 0,-3 1 0,-2 0 0,8-4 0,0 0 0,-1 2 0,-1 0 0,-5 2 0,-1-1 0,10-1 0,-1 0 0,-10 3 0,-1 0 0,13-5 0,1-2 0,-13 9 0,22-12 0,4-3 0,8-2 0,-3-2 0,-11 3 0,5 1 0,-10-1 0,12 0 0,0-5 0,2 3 0,4-3 0,-2 0 0,4-2 0,-5-28 0,3-3 0,-1-2 0,2 12 0</inkml:trace>
  <inkml:trace contextRef="#ctx0" brushRef="#br0" timeOffset="944144">17536 1676 24575,'11'19'0,"-1"8"0,3-2 0,3 4 0,-4-2 0,1 2-1340,3 5 1,0 0 1339,-2-2 0,-1-1 0,-1-4 0,-1 0 0,0 1 0,1 1 26,-1-2 0,0-1-26,-1-3 0,-1 1 311,2 5 1,2 0-312,0 0 0,1 1 0,4 2 0,1 1 0,0-2 0,0 0 671,-2-7 0,0-1-671,6 12 662,-5-13-662,-7-8 0,-2-9 0,-5-4 0,5-40 0,-1 8 0,1-3 0,-1-4 0,1-3-1018,4-5 0,0 0 1018,-4 10 0,0 1 0,1-4 0,1 1 0,-5 10 0,0 0 0,1-14 0,1-1 0,-3 11 0,0 1 0,1-8 0,-1 0 0,1 9 0,-2 2 0,-1-4 2036,0 14-2036,-3 9 0,0 2 0,0-2 0,0-9 0,0 1 0,0-1 0,-2 5 0,1 8 0,-1 0 0</inkml:trace>
  <inkml:trace contextRef="#ctx0" brushRef="#br0" timeOffset="945032">18295 1984 8191,'21'-3'0,"16"1"1638,2 2 0,6 0-1331,-11 0 0,0 0 1,1 0 1138,15 0 0,0 0-1446,-3 0 0,-4 0 913,-14 0 0,-3 0-913,9 0 3276,-16 0-107,-12-1-2922,-6-4 1,-1 2-1,0-2 1</inkml:trace>
  <inkml:trace contextRef="#ctx0" brushRef="#br0" timeOffset="945912">18234 2334 24575,'26'-3'0,"5"1"0,12 2-1144,-17 0 0,1 0 1144,2 0 0,0 0 0,3 0 0,0 0 0,0 0 0,0 0 366,0 0 1,1 0-367,2 0 0,0 0 188,-6 0 1,-2 0-189,21 0 0,-22 0 0,-14 0 294,-7-2 1,-3 2-1,-2-2 1</inkml:trace>
  <inkml:trace contextRef="#ctx0" brushRef="#br0" timeOffset="957246">15739 3614 8191,'-5'-2'0,"1"0"3276,0 2-1489,-1 0 1031,-1 0-2818,0 2 1719,-5 0-1719,5 5 3276,-1-2 0,5 4-3044,-5-2-232,-1 7 0,-5-1 0,-1 9 0,3 0 0,0 4 0,4-2 0,4-4 0,1-7 0,2-4 0,0-4 0,0-1 0,0 0 0,0 1 0,0 4 0,4 6 0,6 4 0,6 1 0,4-4 0,3-6 0,-2-5 0,5-3 0,1-5 0,-4-2 0,1-7 0,5-12 0,0-4 0,3-1 0,-9 4 0,-9 7 0,-6 2 0,0 2 0,-5 1 0,-1 3 0,-2-5 0,-9-1 0,-15-6 0,-13 2 0,-7-1 0,0 9 0,6 3 0,2 7 0,2 2 0,1 5 0,7-2 0,2 5 0,0 3 0,6-4 0,-3 1 0,12-6 0,5-2 0</inkml:trace>
  <inkml:trace contextRef="#ctx0" brushRef="#br0" timeOffset="1.02494E6">21686 6024 24575,'0'20'0,"0"-1"0,0-7 0,0 17 0,0-5 0,0 3 0,3 10 0,1 4 0,-2-6 0,-1 3 0,1 0-382,3 3 1,0 0 0,0 1 381,-1 5 0,0 0 0,1 0 0,1-1 0,1 0 0,-1-3 0,1 4 0,-1-3 0,1-1 0,1-2-356,-2-13 1,0-3 355,3 21 0,3 2 0,-6-27 0,0 0 0,-2-12 1101,-1 2-1101,-1-6 754,-2-9-754,0-8 0,0-30 0,-4 12 0,-2-2 0,2-14 0,-1-4-902,-1 13 0,-1 0 1,1 0 901,2-11 0,0 1 0,0 0 0,1 2-345,2 12 0,2 2 345,-1 2 0,0-1 0,0-15 0,0-1 0,0 16 0,0-1 0,-1-16 0,2 3 0,1 3 0,1 5 0,1-1 0,3 11 0,-1 2 0,1-9 0,0 2 0,7-11 2599,-4 23-2599,-2 9 796,0 8-796,-1 2 0,16 0 0,8 11 0,-7-2 0,1 2 0,3 4 0,-2 2 0,-3-2 0,-1 1 0,-1-1 0,-2 1 0,7 4 0,-3 2 0,-5-4 0,-1 0 0,-5-2 0,2 1 0,-5 0 0,4 7 0,-4-1 0,2 9 0,-6-5 0,-3 3 0,-4 3 0,-16 3 0,6-15 0,-2 0 0,-20 15 0,0-5 0,12-12 0,-3 0 0,0-5 0,-1-1 0,1-2 0,2-5 0,2-1 0,-3-1 0,0-2 0,-4-2 0,3 0 0,-3 0 0,-3 0 0,7 0 0,-3 0 0,14 0 0,6-14 0,-1-4 0,7 0 0,-5 3 0</inkml:trace>
  <inkml:trace contextRef="#ctx0" brushRef="#br0" timeOffset="1.02594E6">22716 6298 24575,'45'0'0,"-3"0"0,-4 0 0,0 0 0,2 0 0,-10 0 0,-2 0 0,-3 0 0,8 0 0,-4 0 0,-8 0 0,2 0 0,-10 0 0,2 0 0,-6 0 0,-5 0 0,0 0 0,1 0 0,-3 0 0,0 0 0</inkml:trace>
  <inkml:trace contextRef="#ctx0" brushRef="#br0" timeOffset="1.02689E6">22685 6672 24575,'32'0'0,"13"0"0,-7 0 0,4 0 0,3 0 0,2 0 0,-1 0 0,-1 0-871,-7 0 0,-2 0 871,-9 0 0,-2 0 385,23 0-385,-12 0 331,1 0-331,-17 0 0,-7 0 0,-3 0 884,-2 0-884,-1 0 142,-2 0-142,-1 0 0,-1 2 0,1 0 0,-4 1 0,2-1 0</inkml:trace>
  <inkml:trace contextRef="#ctx0" brushRef="#br0" timeOffset="1.02954E6">24226 6302 24575,'0'19'0,"0"4"0,6 0 0,3 3 0,-2 3 0,2 2 0,7 6 0,2 2 0,-3 7 0,0 1 0,-2-10 0,1 0 0,-4-6 0,-1 2 0,0-1 0,2 3 0,-1-2 0,1 7 0,-1-1 0,3 7 0,-4-3 0,-3-19 0,-3-4 0,0 0 0,-3-3 0,0-1 0,0 5 0,0 4 0,0 3 0,0 4 0,2-2 0,-1-2 0,1-5 0,-2-8 0,0-12 0,-5-21 0,-6-10 0,3 1 0,-2-1-890,-3-2 1,-1 0 889,-2-7 0,1-3-1243,0-4 0,-1-2 1243,4 14 0,-1 0 0,2-2 0,0-2 0,2-2 0,-1 1 0,-1 2 0,0 0 0,0 0 0,1 0 0,0 0 0,1 0-165,1-1 1,0-1 0,1-1 164,-1 0 0,1-1 0,0 1 0,2 0 0,1 1 0,0 0 0,1 0 0,0 2 0,1 1 0,0-5 0,0 2 0,1 6 0,2 1 748,3 5 0,3 1-748,13-22 1319,-3 25 1,4 1-1320,2-1 0,2 1 0,-3 4 0,0 2 0,23-9 0,-6 6 0,-9 12 623,5-3-623,-11 8 0,-3 0 0,-1 0 0,-4 0 0,1 5 0,5 11 0,-1 11 0,5 11 0,-6 6 0,-10-20 0,-2 0 0,0 2 0,-1 1 0,-3 1 0,-1 1 0,0-2 0,-1-1 0,-4 19 0,-11-8 0,-5-12 0,-19-2 0,9-9 0,-14 0 0,20-4 0,-6-5 0,14 0 0,4-5 0,0 3 0,5-3 0,0-2 0,3-5 0,2-3 0,15-3 0,10 5 0,20 3 0,-18 4 0,-1 2 0,16 2 0,-6 5 0,-15 5 0,-3 5 0,-6-1 0,2 1 0,-8 1 0,2-1 0,-4 5 0,-2 5 0,-2-2 0,0 5 0,-3 4 0,-5-1 0,-7 7 0,-10-7 0,-8-2 0,-8-5 0,19-16 0,-2-1 0,-1 0 0,-2-3 0,-1-2 0,0-3 0,0 2 0,2-2 0,-23-5 0,19-2 0,10-1 0,12-1 0,1 4 0,4-1 0,-1 4 0,4-4 0,-2 1 0,2-9 0,0 8 0,0-6 0</inkml:trace>
  <inkml:trace contextRef="#ctx0" brushRef="#br0" timeOffset="1.03094E6">24583 6252 24575,'0'19'0,"3"6"0,0 16 0,3 4 0,-3-1 0,0-10 0,-3-7 0,0-9 0,0 1 0,0-5 0,0-3 0,0-6 0,0-1 0,-2 3 0,-3-1 0,-7 7 0,-10 4 0,-6 10 0,-6 0 0,5-2 0,6-9 0,8-9 0,5-2 0,2-5 0,5-4 0,-4-2 0,7-4 0,-3 0 0,3 0 0,0 0 0,0 4 0,0 2 0</inkml:trace>
  <inkml:trace contextRef="#ctx0" brushRef="#br0" timeOffset="1.03239E6">24971 6603 24575,'29'-2'0,"0"0"0,16 2 0,-11 0 0,-6 9 0,-15-5 0,-6 10 0,-7-4 0,0 4 0,0 2 0,0 1 0,0 3 0,0 8 0,-7-1 0,-2 3 0,-2-11 0,-1-5 0,7-7 0,-1-2 0,1-3 0,1-2 0,1-2 0,1-1 0,2-1 0,2 1 0,11 1 0,6 5 0,13 17 0,-3 5 0,0 14 0,-11-5 0,-5-8 0,-8-3 0,-3-3 0,-4 3 0,-7-3 0,-3 2 0,-6-4 0,-4 4 0,-9 5 0,-4 3 0,3-5 0,7-8 0,12-10 0,5-2 0,-1-2 0,3-1 0,-1-2 0,3-2 0,-1-5 0,-1-3 0,0-8 0,-1-2 0,4 8 0,1 0 0</inkml:trace>
  <inkml:trace contextRef="#ctx0" brushRef="#br0" timeOffset="1.03349E6">25673 6308 24575,'18'0'0,"16"0"0,-10 0 0,11 0 0,-5 0 0,0 0 0,17 0 0,-7 0 0,1 0 0,-12 0 0,-2 0 0,3 0 0,-3 0 0,6 0 0,-10 0 0,-13 0 0,-6 0 0,-2 0 0</inkml:trace>
  <inkml:trace contextRef="#ctx0" brushRef="#br0" timeOffset="1.03441E6">25798 6000 24575,'0'4'0,"0"12"0,0 22 0,0-11 0,0 3 0,3 10 0,1 1 0,-1 4 0,2 1-812,3-1 1,-1-3 811,-3-11 0,1 0 0,3 6 0,1-2 0,-4 1 63,2-7 0,-1 0-63,1 6 0,-1-8 0,0-5 0,-1-3 0,-2-10 1212,1-1-1212,-3-2 71,3-3 0,-4-1 0,2-2 1</inkml:trace>
  <inkml:trace contextRef="#ctx0" brushRef="#br0" timeOffset="1.03573E6">26521 6192 24575,'0'31'0,"0"-4"0,0 3 0,0 2 0,0 6 0,0-7 0,0-2 0,0 1 0,0 14 0,0 2 0,0-17 0,0 2 0,0-4 0,0 0 0,0 19 0,0-24 0,0-7 0,0-9 0,2-1 0,1-1 0,1 0 0,1-3 0,2 3 0,-2-3 0,5 1 0,2-2 0,-1 0 0,1 0 0,-1 0 0,-3-4 0,4 3 0,-3-5 0,0 5 0,0-3 0,0 4 0,-2-2 0,-2 0 0,-3-1 0,-2-1 0,0-6 0,0 6 0,0-3 0</inkml:trace>
  <inkml:trace contextRef="#ctx0" brushRef="#br0" timeOffset="1.03663E6">26356 6538 24575,'50'0'0,"-20"0"0,0 0 0,19 0-439,-19 0 0,-1 0 439,1 0 288,6 0-288,4 0 146,-18 0-146,7 0 0,-23 0 0,3 0 0,-6 0 0,-1 0 0</inkml:trace>
  <inkml:trace contextRef="#ctx0" brushRef="#br0" timeOffset="1.03785E6">27089 6207 24575,'10'28'0,"-1"-1"0,0-1 0,1 0 0,9 10 0,2 1 0,2 2 0,2 2-548,-6-7 1,1 1-1,0 1 548,1-2 0,1 1 0,-1-2 0,3 8 0,-1-1 266,1 1 1,-2-2-267,-5-11 0,-2-1 271,6 17-271,-5-14 0,-8-16 0,-1-4 839,-5-4-839,2-1 0,1 1 0,0-1 0,-1 2 0,0-3 0,-1-1 0,1-1 0,0-6 0,5-39 0,-2 10 0,0-6 0,2-2 0,1-5 0,0-3-820,1 6 1,1-3 0,0-1 0,0 0 748,-1 6 0,1 0 1,0-1-1,0 1 0,-1 0 71,2-5 0,1 1 0,-1 1 0,-1 1-98,0 3 0,-1-1 0,0 3 0,-1 4 98,1-7 0,-1 6 0,-3 8 0,-1 3 0,-1 3 0,-2 18 0,-3 3 0,0 5 0,0-3 0,0 0 0</inkml:trace>
  <inkml:trace contextRef="#ctx0" brushRef="#br0" timeOffset="1.05528E6">26563 5110 24575,'0'28'0,"0"1"0,0 15 0,0-14 0,0-3 0,0-10 0,0-1 0,0 1 0,0-3 0,0-1 0,2 1 0,1-1 0,2 4 0,0-2 0,-1 0 0,1 2 0,0-2 0,-1-1 0,1-2 0,-3-5 0,1-1 0,-3-3 0,0-1 0</inkml:trace>
  <inkml:trace contextRef="#ctx0" brushRef="#br0" timeOffset="1.06179E6">26382 5286 24575,'3'-4'0,"0"0"0,6 4 0,-5 0 0,3 0 0,-3 0 0,8 0 0,-3 0 0,8 0 0,-6 2 0,2 1 0,0 2 0,-3 0 0,3 0 0,-3 0 0,0 0 0,-2 3 0,2-3 0,-3 7 0,3 1 0,0 2 0,-2 4 0,-3-3 0,-3 1 0,-2-5 0,0-1 0,0-4 0,0 0 0,0 4 0,-2-4 0,-3 7 0,-5 1 0,-1-4 0,-2 7 0,5-8 0,1-2 0,2-1 0,1-3 0,-1 1 0,3-1 0,0 1 0,0-3 0,-1 0 0,-3 2 0,-4 6 0,0 5 0,0-2 0,3-1 0,2-6 0,3-1 0,1 0 0,6-3 0,7-2 0,7 2 0,7-1 0,5 1 0,-1 0 0,-6-1 0,-7 1 0,-5 0 0,-5 1 0,-1-1 0,-1 2 0,-1-3 0,1 0 0,-1-1 0,1 0 0,2 0 0,0 2 0,0 1 0,2 1 0,-6 1 0,1-1 0,-4-1 0,0-2 0</inkml:trace>
  <inkml:trace contextRef="#ctx0" brushRef="#br0" timeOffset="1.06369E6">22144 5242 24575,'16'0'0,"0"0"0,7 0 0,-9 0 0,3 0 0,-9 0 0,2 0 0,0 0 0,0 0 0,0 7 0,0 3 0,-4 7 0,-2 3 0,-4 7 0,0 12 0,-4-14 0,-3 0 0,0 0 0,-2 0 0,-13 20 0,2-16 0,9-9 0,6-10 0,1-4 0,2-3 0,-4 1 0,-4 1 0,-2 2 0,0 2 0,4-1 0,2-4 0,8-2 0,1-2 0,4 0 0,6 0 0,11 0 0,-4 0 0,10 0 0,5 0 0,7 0 0,-15 0 0,-1 0 0,17 0 0,-13 0 0,-10 0 0,-10 0 0,-1 0 0,-4 0 0,-3 2 0,0 1 0,-2-1 0,0 0 0</inkml:trace>
  <inkml:trace contextRef="#ctx0" brushRef="#br0" timeOffset="1.06656E6">22183 6926 24575,'0'39'0,"-5"10"0,0-10 0,-3 0 0,5-17 0,9-13 0,10-2 0,11-6 0,3 4 0,-3-5 0,-9 0 0,-4 0 0,-7 0 0,1 0 0,7 0 0,-4 0 0,10-2 0,-8 1 0,8-1 0,-6 2 0,3 0 0,-9 0 0,1 0 0,-5 0 0,-1 0 0</inkml:trace>
  <inkml:trace contextRef="#ctx0" brushRef="#br0" timeOffset="1.06765E6">22280 7015 24575,'0'27'0,"0"1"0,0-1 0,0-3 0,0-5 0,0-2 0,0-11 0,0 3 0,0-4 0,0-1 0,0 0 0,0 5 0,0 10 0,0 9 0,0 9 0,0-3 0,2-6 0,-2-11 0,2-9 0,-2-4 0</inkml:trace>
  <inkml:trace contextRef="#ctx0" brushRef="#br0" timeOffset="1.06956E6">26837 6842 24575,'0'6'0,"0"2"0,-4 0 0,1 1 0,-5 3 0,4-3 0,-1 1 0,2-4 0,1-1 0,0 1 0,0 1 0,-1 2 0,-1 0 0,3 1 0,-3-1 0,4 1 0,-3-2 0,3-1 0,0-3 0,0 1 0,0 0 0,0-1 0,0 1 0,5-1 0,8 3 0,9-1 0,8 4 0,3-4 0,3 0 0,2-4 0,2-2 0,-13 0 0,-3 0 0,-10 0 0,-3 0 0,1 0 0,-5 0 0,-5 2 0,-2-2 0,-2 2 0</inkml:trace>
  <inkml:trace contextRef="#ctx0" brushRef="#br0" timeOffset="1.07061E6">26966 6884 24575,'0'40'0,"0"5"0,0-19 0,0 1 0,0 1 0,0 0 0,0 22 0,0-5 0,0-9 0,0-2 0,3-4 0,0 2 0,2-12 0,-2-2 0,2-8 0,-5-5 0,2 2 0,-2-3 0,0 1 0,2-3 0,-1 0 0,1-2 0</inkml:trace>
  <inkml:trace contextRef="#ctx0" brushRef="#br0" timeOffset="1.12486E6">28105 18430 24575,'39'0'0,"6"0"0,-19 0 0,0 0-1303,3 0 1,1 0 1302,7 0 0,1 0-777,1 0 0,1 0 777,4 0 0,1 0 0,0 0 0,0 0-696,3 0 1,0 0 695,-1 0 0,4 0 0,-15 0 0,4 0 0,1 0 0,-1 0-351,-3 0 1,0 0-1,0 0 1,2 0 350,1 0 0,1 0 0,1 0 0,0 0 0,-1 0 0,5 0 0,-1 0 0,0 0 0,0 0 0,3 0 0,1 0 0,-1 0 0,-1 0 0,-4 0 0,0 0 0,-1 0 0,0 0 0,1 0 0,0 0 0,0 0 0,-1 0-23,7-1 0,0-1 0,0 1 23,-11 0 0,1 0 0,-1 0 0,-2-1 0,3 0 0,-1-1 0,-2 0 0,9-1 0,1 0 0,-8 2 0,1-1 0,-4 0 0,-7 1 0,0 1 0,7-2 0,4 0 0,-4 1 0,-4 2 0,-3 0 0,2-2 0,-1 0 1146,19-1-1146,-2 2 0,-8-5 1146,-11 4 1,2 1-1147,-1-1 0,0 0 875,3-1 1,0 0-876,-4 3 0,-2 0 1415,13-3-1415,-8 3 416,-12 0-416,-4 0 0,-3 0 0,-3 0 0,0 0 0,-1 0 0,0 0 0,0 0 0,-1 0 0,1 0 0,0 0 0,0 0 0,-1 0 0,0 0 0,4 0 0,2 0 0,0 2 0,-2-1 0,-1 3 0,-4-2 0,2 1 0,-5 1 0,0-2 0,-2 3 0,0-3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23:52:30"/>
    </inkml:context>
    <inkml:brush xml:id="br0">
      <inkml:brushProperty name="width" value="0.05292" units="cm"/>
      <inkml:brushProperty name="height" value="0.05292" units="cm"/>
      <inkml:brushProperty name="color" value="#A020F0"/>
    </inkml:brush>
  </inkml:definitions>
  <inkml:trace contextRef="#ctx0" brushRef="#br0">9584 8690 24575,'0'23'0,"0"7"0,0 4 0,2 1 0,-2-7 0,5-7 0,-2-7 0,0-4 0,2 3 0,-3-8 0,4 8 0,-4-8 0,2 2 0,-1-3 0,1 1 0,1 0 0,2-1 0,0-1 0,0-1 0,-1-2 0,14-23 0,-5 2 0,3-5 0,2-2 0,2-5 0,2-1-501,-4 5 1,2-2 0,-1 0 0,1-2 500,3-4 0,1-1 0,0 0 0,-1 0 0,-2 5 0,-1 0 0,0 0 0,-1 2 0,4-6 0,-1 0 0,-1 3 0,3-7 0,-3 5 0,-8 14 0,-2 2 0,8-13 0,-13 16 0,-3 10 0,-1 0 0,1 4 0,-3 1 0,1 2 0</inkml:trace>
  <inkml:trace contextRef="#ctx0" brushRef="#br0" timeOffset="1466">10803 8629 24575,'0'20'0,"0"10"0,0 11 0,0 0 0,0-5 0,0-8 0,0-8 0,0 0 0,0-2 0,3 1 0,1-1 0,4-1 0,1-3 0,1 1 0,-1-3 0,1 0 0,-3-7 0,-1-1 0,1-4 0,3-3 0,24-19 0,0 1-707,-6 1 0,1-2 707,-4 4 0,1 1 0,2-5 0,1-1 0,2 0 0,2-2-1273,3-6 1,2-2 1272,-2 3 0,1 0 0,-9 5 0,-1-1 0,0 1 0,7-9 0,0-1 0,-1 2 0,2-4 0,-1 0-347,-2 0 0,-1 0 0,1-1 347,-7 8 0,1 1 0,0-1 0,-2 1-7,4-6 0,-1 1 1,-2 3 6,-3 0 0,-3 4 1146,9-11-1146,-13 20 0,-10 11 0,-1 5 0</inkml:trace>
  <inkml:trace contextRef="#ctx0" brushRef="#br0" timeOffset="30549">27128 14893 24575,'18'0'0,"5"0"0,9 0 0,16 0 0,-16 0 0,3 0 0,3 0 0,1 0 0,-6 0 0,2 0 0,0 0-316,0 0 1,1 0 0,1 0 315,6 0 0,2 0 0,0 0 0,1 0 0,0 0 0,-2 0-804,-5 0 0,-2 0 0,-1 0 804,-1 0 0,0 0 0,-2 0 0,6 0 0,-2 0-659,-3 0 0,-1 0 659,10 0 0,-1 0 0,-13 0 0,-1 0-337,6 0 0,1 0 337,-9 0 0,0 0 0,3 0 0,0 0 0,-3 0 0,1 0 0,4 0 0,1 0 0,-3 0 0,1 0 362,12 0 0,3 0-362,-7 0 0,3 0 0,-1 0 0,3 0 0,-2 0 572,-7 0 0,-1 0 0,0 0-572,7 1 0,1 0 0,0 0 0,-4 0 0,0-1 0,-1 0 0,6 2 0,-1 0 733,2-1 0,-1 1-733,-7 0 0,-1 0 0,7 3 0,2 1 0,1-2 0,-1 0-77,-3 0 0,-1 0 77,-10-3 0,0 1 0,3-1 0,0 1 0,10-1-229,-14 0 0,1 1 229,12-2 541,-8 0-541,4 0 0,0 0 0,-4 0 0,-8 0 0,1 0 0,-1 0 0,1 0 503,4 0 1,1 0-504,1 0 0,0 0 254,-3-2 0,0 1-254,1-1 0,0 0 0,-1-2 0,-1-1 0,-2 3 0,0 0 0,1-2 0,-2 0 0,20 3 0,-8-2 0,-6 3 0,-7 0 0,0 0 0,4 0 0,-3 0 0,7 0 0,-4 0 0,5 0 0,-4 0 0,2 0 0,12 0 0,-14 0 0,0 0 0,0 0 0,0 0 0,16 0 0,-12 0 0,-1 0 0,14 0 0,-15 0 0,-10 0 0,-12 0 0,-4 0 0,-3 0 0</inkml:trace>
  <inkml:trace contextRef="#ctx0" brushRef="#br0" timeOffset="33351">3044 15814 24575,'26'0'0,"-1"0"0,2 0 0,7 0 0,4 0 0,-1 0 0,3 0 0,1 0-1009,5 0 1,2 0 0,0 0 1008,-7 0 0,1 0 0,0 0 0,0 0 0,1 0 0,0 0 0,0 0 0,1 0-415,2 0 1,1 0 0,0 0 0,-1 0 414,1 0 0,0 0 0,0 0 0,0 0 0,0 0 0,1 0 0,-1 0 0,-2 0 0,2 0 0,-3 0 0,-1 0 0,-1 0 0,-2 0 0,-1 0 0,12 0 0,-3 0 0,-8 0 0,-2 0 0,5 0 0,-2 0 247,-12 0 0,-3 0-247,18 0 0,4 0 0,-2 0 0,-8 0 0,-1 0 0,-5 0 1355,8 0-1355,-2 0 2146,5 0-2146,-2 0 687,0 0-687,-1 0 0,4 0 0,-6 0 0,-2 0 0,-11 0 0,-5 0 0,-4 0 0,1 0 0,-1 0 0,5 0 0,-3 0 0,3 0 0,-8 0 0,3 0 0,-7 0 0,3 0 0,-7 0 0,2 0 0,-2 0 0,-1 0 0,1 0 0,4 0 0,6 0 0,6 0 0,0 0 0,-3 0 0,-9 0 0,-2 0 0,-5 0 0,0 0 0</inkml:trace>
  <inkml:trace contextRef="#ctx0" brushRef="#br0" timeOffset="36199">3331 15869 24575,'40'-14'0,"-17"3"0,2-1 0,2-3 0,1-3 0,4-3 0,-1-1 0,-10 7 0,-1 0 0,1-1 0,-2 0 0,2-10 0,-4 7 0,-2-6 0,-9 5 0,2 3 0,-5-3 0,0-8 0,-3 6 0,0-13 0,0-5 0,0-6 0,-1 20 0,-1-1 0,-1-1 0,-3 0 0,-1 3 0,-1 1 0,-3-2 0,0 0 0,-4 1 0,-1 0 0,2 3 0,0 1 0,-3-1 0,0 2 0,-7-7 0,1 1 0,5 11 0,1 1 0,0 0 0,0 2 0,-1-6 0,-7-1 0,3 2 0,-5-6 0,7 11 0,3-2 0,0 3 0,0-3 0,-10-4 0,-4-3 0,-10-2 0,1 3 0,2 0 0,5 6 0,8 3 0,8 6 0,7 3 0,4 2 0,1 0 0,-2 0 0,-7 11 0,-7 7 0,4 2 0,-2 3 0,-8 6 0,-2 2 0,9-5 0,0 2 0,-1-1 0,-3 0 0,0 0 0,1 0 0,2 2 0,2 1 0,0-2 0,-6 7 0,2-1 0,4-2 0,3-1 0,4-4 0,2-1 0,-1 21 0,8-19 0,0 0 0,0 1 0,0 1 0,0 9 0,2 0 0,-1-10 0,1-1 0,0 10 0,2-1 0,-1 9 0,0-19 0,0-2 0,0 12 0,0-4 0,0-5 0,0 0 0,5 7 0,1-1 0,9 11 0,1-8 0,4-3 0,2-2 0,5-4 0,2 3 0,6-2 0,2-2 0,1-4 0,2-3 0,-10-8 0,8 2 0,-19-11 0,9 2 0,-15-5 0,0 0 0,-1 0 0,-2 0 0,2 0 0,-5 0 0,12-9 0,12-5 0,-9 0 0,3-2 0,3 1 0,1 0 0,-1-1 0,-2 0 0,14-9 0,-9 7 0,-14 4 0,0 0 0,8-9 0,1-8 0,2-2 0,-13 11 0,0 0 0,6-7 0,1-11 0,-1 0 0,-8 1 0,4 0 0,-6 12 0,-6 15 0,0 5 0,-5 5 0</inkml:trace>
  <inkml:trace contextRef="#ctx0" brushRef="#br0" timeOffset="42349">3167 16369 24575,'0'23'0,"0"10"0,0-3 0,0 2 0,-2 1 0,-2 2 0,1 7 0,-2-1 0,0-5 0,0-3 0,1-4 0,1-3 0,0 6 0,3-17 0,0-8 0,0-7 0,0 2 0,0-4 0</inkml:trace>
  <inkml:trace contextRef="#ctx0" brushRef="#br0" timeOffset="43282">3177 16406 24575,'21'0'0,"14"13"0,-12-5 0,3 1 0,7 5 0,0 1 0,0-1 0,0-1 0,1-3 0,-2 0 0,-4 4 0,-1-1 0,11-2 0,-12 8 0,-14-14 0,-5 2 0,-5-2 0,0-1 0,-2-2 0,0 0 0</inkml:trace>
  <inkml:trace contextRef="#ctx0" brushRef="#br0" timeOffset="44466">3175 16492 8191,'-3'3'0,"1"18"3276,16 15-2383,-5-3 1,2 4-894,7 4 0,2 1 0,-6-1 0,1 1 0,-1-11 0,0 1 0,0-2 0,0 4 0,0 0 0,5 2 0,0 0 0,-7-11 0,0 0 2818,12 16-2818,-8-16 1719,0-1-1719,5-1 3276,-5-2 0,7 4-3044,-4-2-232,-4-1 0,8 7 0,-13-14 0,8 6 0,-10-9 0,2-2 0,-3-2 0,-3-4 0,-2-4 0</inkml:trace>
  <inkml:trace contextRef="#ctx0" brushRef="#br0" timeOffset="46418">3978 17206 24575,'3'22'0,"0"9"0,3 14 0,0 0 0,-3 0 0,0-15 0,-3-5 0,0-13 0,0-2 0,0-6 0,0 6 0,0 1 0,0 3 0,0 2 0,0-3 0,0 4 0,0-4 0,-2 2 0,1-4 0,-1-2 0,0-4 0,0-5 0,-3-19 0,-4-17 0,7 6 0,0-2 0,-1-4 0,0 0 0,3-6 0,0 1 0,0 4 0,0 2 0,0 3 0,0 1 0,0-9 0,0 11 0,0 17 0,0 0 0,5 3 0,2-1 0,4-5 0,3 4 0,1 4 0,5 5 0,4 9 0,5 18 0,-2 16 0,-13-12 0,-2 1 0,-2-2 0,0-1 0,3 21 0,-3-7 0,-4-8 0,1 8 0,0-3 0,0 0 0,0 3 0,-1-3 0,1 10 0,-1-2 0,-2-6 0,1-10 0,-5-18 0,2-3 0,-5-33 0,2 19 0,-2-22 0</inkml:trace>
  <inkml:trace contextRef="#ctx0" brushRef="#br0" timeOffset="47966">4418 17381 24575,'22'0'0,"-4"0"0,4 0 0,-9 0 0,-1 4 0,-7 6 0,-3 6 0,-2 13 0,0 3 0,0-5 0,0-1 0,0-15 0,0 2 0,0-3 0,0-1 0,1-1 0,9 3 0,6 5 0,12 7 0,-3 4 0,0 1 0,-11-9 0,-4-2 0,-5-4 0,-2-2 0,-1 2 0,-2 0 0,0-2 0,0 5 0,0-6 0,-4 11 0,-7-2 0,-5 2 0,-2-1 0,3-7 0,4-6 0,4-3 0,-5-4 0,0-6 0,-1-1 0,0-8 0,4 4 0,3-5 0,-2 6 0,3-3 0,2 2 0,1 1 0,2 3 0,0 0 0,0 2 0,0-2 0,0-2 0,19-10 0,1-4 0,21-4 0,-8 2 0,-6 10 0,-9 3 0,-9 9 0,-4 1 0,-3 2 0</inkml:trace>
  <inkml:trace contextRef="#ctx0" brushRef="#br0" timeOffset="48816">4747 17314 24575,'40'0'0,"5"-3"0,-11 2 0,2 1 0,-4-3 0,0 0 0,3 2 0,0 1 0,-6-1 0,-1-1 0,18 2 0,-12 0 0,-14 0 0,-7 0 0,-10 0 0,1 0 0</inkml:trace>
  <inkml:trace contextRef="#ctx0" brushRef="#br0" timeOffset="49750">4759 17644 24575,'27'0'0,"13"0"0,3 0 0,-11 0 0,1 0 0,-3 0 0,-1 0 0,2 0 0,-1 0 0,16 0 0,-12 0 0,-13 0 0,-7 0 0,-7 0 0,-2 0 0,-4 0 0</inkml:trace>
  <inkml:trace contextRef="#ctx0" brushRef="#br0" timeOffset="51366">5539 17237 24575,'0'14'0,"0"-2"0,0 3 0,0-5 0,0 2 0,0-3 0,0 3 0,5 1 0,0-1 0,4 0 0,3 2 0,3-1 0,6 2 0,2-2 0,4 3 0,-3-5 0,4 2 0,-3-3 0,-3-2 0,-2 0 0,-4-3 0,2-2 0,-2-1 0,-2-2 0,-1 0 0,-2 0 0,2 0 0,-3 0 0,0 0 0,7-7 0,3-7 0,8-12 0,-1-12 0,-16 16 0,-1-2 0,0-6 0,-2-2 0,-4-1 0,-1 0 0,1-1 0,-2 0 0,-7 1 0,-4 1 0,0 8 0,-2 1 0,-6 0 0,-3 3 0,-19-10 0,15 19 0,0 1 0,-11-5 0,8 10 0,1 1 0,-2-2 0,-7 2 0,15 2 0,3 2 0,1 0 0,1 0 0,5 0 0,1 2 0,0 2 0,-2 6 0,-3 2 0,-2 4 0,6-4 0,3-3 0,5-2 0,0-3 0,-3 3 0,-1 4 0,-10 17 0,1 6 0,-5 8 0,5-2 0,0 3 0,7-4 0,-3 2 0,6-13 0,2-15 0,1-6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23:54:26.750"/>
    </inkml:context>
    <inkml:brush xml:id="br0">
      <inkml:brushProperty name="width" value="0.05292" units="cm"/>
      <inkml:brushProperty name="height" value="0.05292" units="cm"/>
      <inkml:brushProperty name="color" value="#A020F0"/>
    </inkml:brush>
  </inkml:definitions>
  <inkml:trace contextRef="#ctx0" brushRef="#br0">6939 9207 24575,'37'0'0,"-8"0"0,2 0 0,8 0 0,1 0-1300,-1 0 1,-1 0 1299,1 0 0,-2 0 350,-5 1 1,1-2-351,12-1 0,1-3 0,-5-4 0,-1-2-263,2 1 1,-4-1 262,-12-3 0,-3-2 0,0 0 0,-1-1-262,7-5 262,-6 1 0,-1 0 0,2-7 0,5-4 624,-13 9 1,0-1-625,5-20 48,-8 16 1,-2-1-49,-5 1 0,-2 0 520,-1 0 1,-1 0-521,0-1 0,-4 0 0,-5-10 0,-2 0 0,1 8 0,-2 1 0,-11-10 0,-3 2 0,4 10 0,-2 3 149,-1 1 0,-4 1-149,-5-3 0,-2 1 0,-2 4 0,0 2-1030,-4-2 1,0 0 1029,1 4 0,1 2 0,3 0 0,0 1 0,0 1 0,-1 0 0,-1-1 0,-2-1 0,-2 2 0,0 0 0,2 2 0,0 0 0,-2-2 0,0 1 0,3 3 0,-1 0-358,3 0 0,-4-2 0,0 2 358,-1 2 0,0 1 0,-3 0 0,4 0 0,-1-1 0,-2 1 0,1 0-440,-1 1 1,1 0 0,-1 1-1,-1 0 440,-2-1 0,0 1 0,-1-1 0,0 1 0,7 0 0,0 0 0,-1 0 0,0 0 0,0 1-553,0 0 0,-1-1 0,0 2 0,0-1 0,-1 0 553,2 0 0,-1 0 0,0 0 0,0 0 0,1 1 0,-9 0 0,1 1 0,0 0 0,3 0 0,-5-1 0,3 1 0,1 0 0,5 1 0,1 0 0,0 0-172,2 0 1,-1 0 0,3 0 171,-5 0 0,-1 0-161,7 1 0,-2 0 0,2 1 161,0-1 0,1 2 0,-11 4 0,-1 1 0,15-2 0,0 1 0,-12 0 0,2 1 302,14-1 0,2 0-302,-3-3 0,0 1 0,3 2 0,0 0 0,0-2 0,-1 1 1340,-4 4 1,-1 1-1341,0-2 0,-1 0 1194,1 4 1,0-1-1195,3-1 0,1 0 1845,-10 12-1845,4 8 1134,8 1-1134,13-7 0,1 3 0,1 5 0,0 2 0,4-6 0,0 0 0,0 4 0,1 0 0,2 1 0,1-3 0,-4 9-325,5-6 1,0 0 324,-1 6 0,3-5 0,0 1 0,0-10 0,0 0 0,0 8 0,0-2 0,0 10 0,0 0 0,1-13 0,1 2 0,4-3 0,1 1 0,3 8 0,3 0 0,3-6 0,1 0 0,4-1 0,0-2 0,0-1 0,1-2 0,1-1 0,2-2 324,2-1 1,1 0-325,1-3 0,2 0 0,3-1 0,1-1 0,-2-3 0,-1-2-445,-2-2 1,-1-1 444,0 0 0,-1-1 0,19 1 0,-21-3 0,1 1 0,1-4 0,1 0 0,2 1 0,3 1 0,-2-3 0,4-2 0,0 2 0,3 1 0,0 1 0,2-1 0,7 1 0,2 0 0,-1-1 0,-4 1 0,0 0 0,0 1 0,-1 0 0,0 2 0,0-1 0,0-2 0,1 0 0,0 0 0,1 0 0,2 0 0,-1-1-566,-9-1 1,0 0 0,0 0 0,1 0 565,1 0 0,0 0 0,0 0 0,-2 0-772,4-1 0,-3 0 1,0 1 771,2 1 0,0 1 0,-1 0 0,0-3 0,-2 0 0,2 1 0,4 0 0,0 0 0,0 1 0,0-2 0,1-1 0,-2 2 0,-2 0 0,-2 0 0,-1 0 0,5 0 0,-4-1-359,-10 2 1,-1 0 358,5-2 0,0 0 0,11 0 0,-17 0 0,-1 0 0,21 0 648,-9 0-648,-9-1 0,1-1 975,-5-3 0,0-2-975,13-1 0,1-2 1302,-5-3 1,0-1-1303,3-1 0,1 0 489,0-1 1,-1 0-490,-3 0 0,0-1 0,1 2 0,-2 0 0,-6 1 0,-2 0 0,15-5 0,-12 5 0,-13 4 0,-2 5 0,-3 0 0,-6 1 0,7 0 0,31-22 0,2 6 0,-10 2 0,-1-1 0,9-2 0,-13 9 0,-13 5 0,-10 5 0,-4-10 0,-3 7 0,-1-6 0</inkml:trace>
  <inkml:trace contextRef="#ctx0" brushRef="#br0" timeOffset="74865">19079 12669 24575,'3'24'0,"3"-1"0,4 25 0,5-5 0,-9-16 0,1 1 0,0-3 0,0-1 0,3 19 0,-3-15 0,-2-15 0,-2-7 0,1-5 0,6-12 0,30-18 0,-7 3 0,7-5 0,2-4-656,-10 9 1,2-2-1,1-1 1,1-1 0,0 0 654,-2 2 1,1 0 0,0-1 0,0 0 0,0-1 0,1 0 0,-4 2 0,2-1 0,-1-1 0,1 0 0,-1 1 0,-1 0 0,-2 2 0,5-5 0,-1 2 0,-2 0 0,0 1 0,-1 0 0,7-5 0,-1 0 0,-1 1 0,-3 4 0,-6 4 0,-1 2 0,-3 2 0,2-1 0,-3 3 0,-3 3 0,-5 9 0,-5 1 0,-33-5 0,18 9 0,-22-9 0</inkml:trace>
  <inkml:trace contextRef="#ctx0" brushRef="#br0" timeOffset="76649">22367 13786 24575,'42'0'0,"6"0"0,0 0 0,-23 0 0,1 0 0,4 0 0,1 0 0,11 0 0,3 0 0,-11 0 0,1 0 0,-2 0-882,8 0 1,-2 0 881,2 0 0,-4 0 0,-1 0-71,-10 0 1,0 0 70,20 0 0,-2 0 0,2 0-22,-9 0 0,2 0 22,-1 0 0,2 0 0,-4 0 0,2 0 0,0 0-177,-2 0 1,1 0 0,0 0 176,1 0 0,1 0 0,0 0 0,2 0 0,0 0 0,0 0 0,-3 1 0,0-1 0,0-1 0,0-1 0,1 0 0,-2 0 0,12 1 0,-2 0 0,-5-3 0,-3 1 0,-5 3 0,-2 0 0,15 0 0,-9 0 0,3 0 1244,-8 0-1244,4 0 587,6 0-587,-1 0 0,-1 0 48,-9 0-48,2 0 583,-4 0-583,11 3 15,-5 0-15,1 2 0,0 1 0,4 2 0,3-4 0,0 4 0,-6-5 0,-7 0 0,-11 2 0,-3-4 0,-4 1 0,-2 0 0,-4-1 0,-3 1 0,1-2 0,-1 2 0,-1 0 0,-1-1 0,-2-14 0,0 7 0,0-8 0</inkml:trace>
  <inkml:trace contextRef="#ctx0" brushRef="#br0" timeOffset="81364">16710 13748 24575,'36'0'0,"13"0"0,-3 0 0,-11 0 0,3 0 0,7 1 0,1 1-279,-12-1 0,1-1 0,1 0 279,2 1 0,2 0 0,-1 0 0,0 0 0,0-2 0,0 1 0,-2 0 0,-1 0 0,1 0 0,-1 0 0,1 0 0,-2 0 0,8 1 0,-2-2 0,-7 0 0,-3 0 0,12-3 206,-26-1-206,-4 0 0,-5-3 0,9-7 0,-4-4 0,6-6 0,6-14 0,-11 9 0,0-4 0,7-9 0,-1-4 0,-8 15 0,0 0 0,-1-1 0,0-1 0,-1 0 0,-2 2 315,-1-8 1,-2 3-316,-1 5 0,-2 2 0,-8 4 0,-5 2 0,-2 3 0,-4 2 0,-11 2 0,-5 1 0,-6-3 0,-4 1 0,11 6 0,-2 2 0,-1 1-318,-3-1 1,-1 1 0,0 1 317,-4 1 0,0 2 0,0 1-810,7 1 1,1 1-1,0 0 810,0 2 0,-1 0 0,2 0 0,-5 0 0,2 0 0,-1 0 0,0 0 0,-3 2 0,-1 0-794,3 0 1,1 1 793,-4 1 0,1 1 0,5 0 0,1 1 0,1-1 0,-1-1 0,-4 4 0,0-1 0,-6-1 0,0 0 0,-4 1 0,0 0 0,5 0 0,2 0 0,7-2 0,4 0 755,-6 3-755,13-5 2311,17 1-2311,1-3 1902,5 3-1902,-17 13 0,9-4 0,-20 21 0,7-3-470,6-11 0,0 0 470,0 5 0,0 0 0,-2 1 0,2-1 0,-8 17 0,12-19 0,0 0 0,-5 11 0,7-6 0,2 1 0,0-3 0,2 0 0,2 1 0,1 0 0,5 13 0,28-8 0,15-10 0,-6-11 0,5-3 0,-11-4 0,1-3 0,1 1-443,4-1 1,1 1-1,-1-2 443,4 0 0,-1 0 0,2 0 0,-4 0-198,-1 0 198,3 0 0,-2 0 0,-14-2 0,-4 1 0,-11-1 2243,-6 2-2243,1 0 0,-4 0 0,0 0 0</inkml:trace>
  <inkml:trace contextRef="#ctx0" brushRef="#br0" timeOffset="94716">11215 14813 24575,'19'0'0,"0"0"0,5 0 0,0 0 0,15 0 0,-1 0 0,-4 0 0,2 0 0,0 0 0,1 0 0,10 0 0,2 0 0,-15 0 0,-1 0 0,1 0-296,4 0 1,1 0-1,0 0 296,0 0 0,0 0 0,1 0 0,0 0 0,0 0 0,-3 0 0,6 0 0,-3 0 0,4 0 0,-4 0 0,-2 0 0,-10 0 0,0 0 0,14 0-437,1 0 437,4 0 0,-5 0 0,0 0 0,0 0 0,-4 0 0,-5 1 0,3 1 0,-7 0 0,1 0 0,16 1 0,1 2 0,-7 0 0,0 0 0,1-2 0,2 1 0,-2 1 0,1 0 0,5-1 0,0-1 0,-2 1 0,1 0 0,-11-2 0,0 0 0,-1 1 0,10 2 0,0 0 0,5-1 0,-1 0-98,-16 1 0,-1 0 98,0-2 0,-1 1 0,11 3 382,-7-4-382,2 3 0,-3-2 0,-4 0 0,-2 1 0,-3-4 1085,-3 4-1085,2-5 53,2 5-53,8-4 0,7 1 0,5-2 0,3 0 0,-22 0 0,0 0 0,0 0 0,1 0 0,3 0 0,0 0 0,13 0 0,3 0 0,-10 0 0,-2 0 0,-4 0 0,-12 0 0,-11 0 0,-3 0 0,1 2 0,-1-1 0,-1 3 0,-1-2 0,-2 3 0,0-1 0,0 0 0,0-2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3T23:56:55.714"/>
    </inkml:context>
    <inkml:brush xml:id="br0">
      <inkml:brushProperty name="width" value="0.05292" units="cm"/>
      <inkml:brushProperty name="height" value="0.05292" units="cm"/>
      <inkml:brushProperty name="color" value="#A020F0"/>
    </inkml:brush>
  </inkml:definitions>
  <inkml:trace contextRef="#ctx0" brushRef="#br0">14473 7688 24575,'-20'10'0,"-10"14"0,0-4 0,-4 3-1024,4-2 1,-2 3 0,-1 1 1023,2-2 0,-1 0 0,-2 1 0,-1 2-656,-1 1 1,-2 2-1,-2 2 1,1-1 0,2-2-76,-1-1 0,2-1 1,0 0-1,-1 2 731,3 0 0,-1 1 0,1 1 0,-1 0 0,-1-2 0,1-2 0,0-1 0,-1 0 0,1 0 0,1 0 0,-3 6 0,2 1 0,-1 0 0,-2 1 0,6-8 0,-2 0 0,-1 0 0,0 1 0,1-1 0,2-1 0,-7 8 0,2-1 0,0 0 0,0 0 0,6-6 0,-1 1 0,1-1 0,-1 1 0,0-1 0,0 0 0,-1-1 0,0 1 0,0-1 0,0 1-499,-1 2 0,1 0 0,-1 0 1,0 0-1,0 1 499,0-1 0,0 0 0,0 0 0,-2 1 0,-3 2 0,6-5 0,-1 1 0,-2 0 0,-1 1 0,-1 1 0,0 0 0,0 1 0,0 0 0,2-1 0,0 0 0,-1 1 0,1 1 0,-1 0 0,-1 0 0,0 0 0,-1 1 0,-1 0-241,6-4 0,-2 1 1,0 0-1,-1 0 1,0 0-1,-1 1 1,0 0-1,0 0 0,0 0 1,1 0-1,-1 0 1,1 0 240,0 0 0,-1 0 0,1 1 0,-1 0 0,1-1 0,-1 1 0,1 0 0,0 0 0,0-1 0,0 1 0,0 0 0,1-1-146,-2 2 0,1 0 1,-1 0-1,1 0 1,0-1-1,0 1 1,0 0-1,1-1 1,-1 1-1,1-1 1,0 0 145,-2 1 0,-1 1 0,1-1 0,0 0 0,0 0 0,1 0 0,0 0 0,0-1 0,1 0 0,1-1-17,-2 3 1,0 0-1,1-1 1,0 0-1,1 0 1,1-1 0,0-1-1,1 0 17,-6 4 0,1 0 0,1-1 0,1-1 0,1 0 0,1-2 0,2 0 0,2-1 0,0-1 0,0-1 0,0 2 215,-3 1 0,0 0 1,-1 0-1,1 1 0,-1-1-215,1 0 0,-1 0 0,1 1 0,-1-1 0,-1 1 0,2-2 0,-1 1 0,0 0 0,0 0 0,0-1 0,2-1 214,-6 5 0,0-1 0,2-1 0,0 0-214,5-4 0,1 0 0,0-1 0,2-2 0,-12 9 0,3-4 1205,9-6 0,1-1-1205,-1 0 0,1 0 0,-13 9 3276,4 2-2824,14-17 0,3 0-452,-2 3 2324,0-4-2324,14-5 3276,4-4-2321,9-1 352,25-2-1307,7 0 0,7 0 0,-4-1 0,3 1 0,3 0-820,0 0 1,3 0 0,1 1 0,-3-1 265,-5-1 1,-2 0-1,0 1 1,0-1 553,3 1 0,0 0 0,-1 1 0,-1-1-869,1 0 1,-1-1 0,-1 2 868,-1 0 0,-1 0 0,3 1 0,1-3 0,2 1 0,1-1 0,-3 0-1053,7 2 0,-3 1 0,3-2 1053,-2 0 0,1 0 0,1-1 0,0 1 0,-10 0 0,0 0 0,0 0 0,1 0 0,1 0-299,-1 0 0,1-1 0,1 1 0,1 0 0,0 0 0,0 0 299,4 0 0,2 1 0,-1-1 0,2 1 0,-1-1 0,0 1 0,-6-1 0,0 1 0,0-1 0,0 0 0,0 1 0,1-1 0,0 1 0,1 0 0,1 0 0,1 1 0,-1-1 0,1 0 0,-2 0 0,0 0 0,3 0 0,-1-1 0,-1 0 0,0 0 0,1-1 0,1 1 51,-3 0 0,1-1 0,1 1 1,-1 0-1,1-1 0,0 0 1,-1 0-52,-2 0 0,1-1 0,-1 0 0,1 0 0,-1-1 0,0 1 0,0 0 0,-1 0 0,1 0 0,-1 0 0,0 0 0,0 0 0,-1 0 0,0 0-248,1 0 1,0 0-1,-1 0 1,-1 0-1,1 0 1,1 0 247,0 0 0,1 0 0,1 0 0,-1 0 0,-1 0 0,-1 0 0,1 0 0,-1 0 0,-1 1 0,1-1 0,2-1-108,2 0 1,3-1-1,1 0 1,0 0 0,-1 0-1,-3 1 108,-4 1 0,-3-1 0,0 1 0,0 0 0,3-1-161,5-2 1,2 0 0,3-1 0,-2 0 0,-2 0 0,-4 2 160,-4 1 0,-3 1 0,-2 0 0,4-1 7,1-2 1,2 0 0,1-1 0,-1 1 0,-3 1-8,8 1 0,-4 1 0,0 0 555,0-1 1,1-1 0,2 0-556,-2 2 0,2 0 0,2 0 0,-1 0 0,0 0 0,0 0 0,1 0 0,1 0 368,-4 0 1,2 1-1,1-1 1,0 0-1,-2-1-368,-1 1 0,-1-1 0,0 0 0,-1 0 0,0 0 0,-3 0 0,0 1 0,-1-1 0,0 0 0,0-1 0,9-1 0,-1 0 0,0-1 0,-1 1 0,-2 0 0,-2 1 0,1 0 0,-2-1 819,-3-1 0,-1 0 0,0-1 0,-1 2-792,11-1 1,-1 2 0,-3-1-28,-7-1 0,-2 0 0,-2 1 0,4 1 0,-3 0 0,-7-1 0,-3 0 3276,1 2-3155,-9-1 1472,-2 2-1593,-9 0 2676,-1 0-2676,1 0 0,-3 0 0,1 0 0</inkml:trace>
  <inkml:trace contextRef="#ctx0" brushRef="#br0" timeOffset="3118">14585 7583 24575,'25'39'0,"-12"-18"0,0 1 0,6 5 0,2 1-1564,-2 0 1,1 0 1563,-1 5 0,0 1 0,2 0 0,1 2-788,-6-8 0,1 1 0,0 0 788,0 1 0,0-1 0,0 1 0,2 3 0,1 1 0,-1 0 0,-1-3 0,1 0 0,1 3 0,1 2 0,3 4 0,0 2 0,1 0 0,-1-1 0,-2-3 0,0-2 0,0 1 0,0 1 0,2 2-345,-2-1 0,2 2 1,0 2-1,1 1 0,0 0 1,0-1-1,-1-1 345,0-2 0,0-1 0,1 0 0,-1-1 0,0 1 0,0-1 0,0-1 0,1 5 0,1-1 0,-2 0 0,2 0 0,-1 0 0,2 1 0,-1-4 0,0 1 0,2 0 0,-1 0 0,0 0 0,0-1 0,-1-1 0,0 0 0,-2 0 0,1-1 0,-1 0 0,0 0 0,1 1 0,2 1 0,1 0 0,-1 1 0,1-1 0,-2-1 0,-1-1 0,5 7 0,-3-1 0,0-2 0,-1-1 0,-3-5 0,0-2 0,0-1 0,0 1-651,2 2 0,0 1 0,0-1 0,-3-2 651,0 0 0,-2-3 0,1 3 17,1-1 1,1 3 0,1 1 0,-1-2-18,4 6 0,-1-1 0,-1-1 0,-4-5 0,-2-1 0,2 1 26,5 4 0,1 1 0,-2-2-26,0 3 0,-2-2 0,2 0 0,-2-2 1146,-7-9 1,0-1-1147,3 3 0,0-1 0,7 11 1620,-7-9 1,0 2-1621,-1-5 0,-1 1 615,1 5 1,0-1-616,0-6 0,-1 0 1304,-3-2 0,-1 1-1304,14 18 986,-4 0-986,-1-4 0,-7-8 0,0-8 0,-9-5 0,2-5 0,-1 9 0,-1-8 0,4 8 0,-4-9 0,2 5 0,-3-2 0,3 2 0,-2-2 0,2 2 0,-3-6 0,2 8 0,1-3 0,4 5 0,-1-2 0,6 5 0,-4-5 0,3 0 0,-6-3 0,1-3 0,0 3 0,1 0 0,1-2 0,-6-1 0,3 0 0,-2-1 0,-1 1 0,0-2 0,0 2 0,-1-4 0,1 6 0,2-2 0,-1 2 0,4 0 0,-4-2 0,-2-5 0,-3-1 0,-7-1 0,-16 8 0,-19 9 0,8-6 0,-2 2 0,-1-1 0,0 0 0,2-3 0,1-1 0,4-2 0,1-2 0,-2 1 0,0 0 0,-2-1 0,-1 0 0,-4 3 0,0-1 0,7-3 0,1-2 0,-20 7 0,18-7 0,1 0 0,8 0 0,-4-3 0,7 0 0,-8-1 0,3 1 0,-5 2 0,-5 0 0,-6 1 0,-7 0 0,-3 2 0,3-1 0,1 1 0,16-2 0,2-1 0,8 0 0,3-2 0,-3 2 0,8-5 0,-4 5 0,2-2 0,-2 0 0,-1 1 0,-4 1 0,-4 3 0,-7 1 0,5 0 0,2-5 0,8 2 0,5-5 0,4 1 0,0-2 0,3 0 0,-1 0 0</inkml:trace>
  <inkml:trace contextRef="#ctx0" brushRef="#br0" timeOffset="5034">8107 12695 24575,'0'22'0,"0"3"0,0 0 0,0-2 0,9-13 0,-2-1 0,7-6 0,-1-1 0,-2-2 0,7 2 0,-8-1 0,2 1 0,-1-2 0,-3 0 0,2 0 0,-3-4 0,-2 1 0,2-11 0,1 3 0,-3-9 0,-1 2 0,-4 0 0,-4 1 0,-4 7 0,0 3 0,-1 4 0,5 3 0,-6 0 0,6 0 0,-3 0 0</inkml:trace>
  <inkml:trace contextRef="#ctx0" brushRef="#br0" timeOffset="6152">7300 13050 8191,'-3'12'0,"1"1"3276,8 18-1489,5 2-1787,1 0 0,1 5 0,-1-8 0,-1 1 0,2 2 605,2 8 0,2 3 0,-1 0-605,-3-9 0,1 0 0,-1 0 0,1 0 0,1 1 0,1 0 0,0-1 0,0 0 0,4 10 0,1-1 0,-1-1 0,0-5 0,0 0 0,0-2 0,-2-3 0,0-1 0,-1-1 0,4 7 0,-1-3 0,-5-8 0,-2-2 1852,8 12-1852,-10-16 3276,-2-10-198,-1-1-3078,-4-40 0,2-2 0,-4-11 0,1-7-174,1 10 1,0-1-1,1-2 174,-1 2 0,1-3 0,0-1 0,0 1 0,0 0 0,1 0 0,0 0 0,-1 1 0,1 0 0,0-1 0,-1 2 0,1 4 0,2-14 0,0 6 0,-4 9 0,-1 5 0,0 3 0,-3 9 0,0-11 0,0 4 0,0-21 0,0 15 0,3-8 0,-1 14 0,0 1 0,5-11 1821,-4-6-1821,3 23 0,-6 6 0,3 4 0,-3 3 0,0 5 0,0 0 0</inkml:trace>
  <inkml:trace contextRef="#ctx0" brushRef="#br0" timeOffset="7085">8090 13999 24575,'3'15'0,"-1"6"0,-2 0 0,0 10 0,0-11 0,0 1 0,0-13 0,0-6 0,0-5 0,0 1 0</inkml:trace>
  <inkml:trace contextRef="#ctx0" brushRef="#br0" timeOffset="7937">8095 14133 24575,'0'31'0,"0"17"0,3-9 0,0 4 0,0-9 0,0 2 0,0 0-305,1-1 0,0-1 1,0 1 304,0 2 0,0 0 0,-1-2 0,1 3 0,0-4 0,-1-4 0,0-3 300,4 13-300,-4-16 152,-1 0-152,-2-32 0,-3-21 0,2 4 0,-3-4 0</inkml:trace>
  <inkml:trace contextRef="#ctx0" brushRef="#br0" timeOffset="9233">18238 12372 24575,'2'32'0,"0"1"0,1-5 0,1 1 0,2 8 0,3 3-644,0-5 1,3 2 0,-1 0 643,1-1 0,1 0 0,1 1 0,2 10 0,1 2 0,0-4-580,-4-12 0,0-2 0,1-1 580,4 10 0,0-4 0,4 6 627,5-5-627,-9-5 0,2-13 0,-10 0 885,6-8-885,-9 2 1898,7-7-1898,-9-2 260,1-6-260,5-17 0,1-10 0,1-1 0,0-5 0,1 0-1093,3-7 1,1-1 0,-1-2 696,-2 1 1,0-2 0,0 1-1,-1 2 396,0 2 0,-1 3 0,0-2-288,-2 2 0,0-1 1,-1-1-1,1 2 288,2-4 0,1 0 0,-1 0 0,1-6 0,-1 0 0,0 1 0,-1 7 0,0 2 0,-2 2 0,-1 1 0,-1 4 0,-1-2 0,-7 31 0,0 0 0</inkml:trace>
  <inkml:trace contextRef="#ctx0" brushRef="#br0" timeOffset="10566">19069 13174 24575,'42'0'0,"0"0"0,-14 0 0,2 0 0,1 2 0,0 2 0,1 4 0,-1 2 0,-2 1 0,-1 4 0,0 4 0,-2 2 0,-7-2 0,-2 2 0,1 1 0,-2 2 0,0 18 0,-11-16 0,-2-1 0,-6 10 0,-7-7 0,-5-1 0,-14 4 0,10-11 0,-2-1 0,-17 5 0,3 0 0,13-12 0,-1-1 0,-18 15 0,4-8 0,18-7 0,22-6 0,9-5 0,14 0 0,2 0 0,1 0 0,3 0 0,5 0 0,-3 0 0,7 0 0,-8 2 0,-7 0 0,-1 0 0,8 4 0,9 1 0,-17-2 0,-2 1 0,-5-4 0,-4 1 0,-7-1 0,-3 0 0,-2 0 0,-2 0 0</inkml:trace>
  <inkml:trace contextRef="#ctx0" brushRef="#br0" timeOffset="12418">15050 6176 8191,'-3'5'0,"1"9"3276,2 5-1489,0 5 1031,0-6-2818,0 7 1719,3 8-1719,6 8 3276,6 4-1638,-2-22 0,-1 0-1406,7 18-232,2-14 0,-12-10 0,-2-14 0,-5-3 0,0-3 0,0 1 0,5 2 0,12 9 0,11 23 0,-5-5 0,1 2 0,-4 3 0,-1 1 0,5 6 0,-1-1 0,-10-14 0,-1-1 0,10 17 0,-11-20 0,-6-12 0,-4-13 0,-1-5 0,-2-15 0,0-10 0,1 7 0,2-4-1300,-1-6 0,1-4 1300,1 8 0,1-1 0,0 0 0,1-8 0,1-2-406,-1 8 0,1-4 1,0 0-1,1 0 406,2-5 0,1 0 0,0-1-226,-2 6 0,0-2 0,0 0 0,0 2 226,2-8 0,0 1 0,0 5 0,0-1 0,-1 5 0,-2 8 0,0 2 2232,0-6-2232,-2 20 439,-4 6 0,-2 7 0,0 0 0</inkml:trace>
  <inkml:trace contextRef="#ctx0" brushRef="#br0" timeOffset="14117">15705 6731 24575,'-16'22'0,"-2"1"0,-6 2 0,5-7 0,7-6 0,5-5 0,3-5 0,1-1 0,1-4 0,2-1 0,11-3 0,6 1 0,12 0 0,0 1 0,7 4 0,-2-2 0,8 3 0,-5 0 0,-9 1 0,0 1 0,9 5 0,-13-2 0,0 3 0,13 16 0,-4 9 0,-14-14 0,-1 2 0,-2 0 0,-1 0 0,8 21 0,-6-5 0,-3-3 0,-6-8 0,-2-5 0,-4-6 0,-2-3 0,0-2 0,0 0 0,-8 4 0,-2 0 0,-8 4 0,-4 4 0,-1-3 0,-14 12 0,1-10 0,12-8 0,-1-2 0,-20-2 0,20-4 0,-2-4 0,-5-9 0,-1-3 0,3 3 0,0-3 0,-6-9 0,1-3 0,7 6 0,2 0 0,3 0 0,1 0 0,-10-7 0,15 8 0,10 6 0,3 1 0,1 1 0,0-12 0,-2 1 0,4 2 0,-1 7 0</inkml:trace>
  <inkml:trace contextRef="#ctx0" brushRef="#br0" timeOffset="15418">15522 6598 24575,'15'0'0,"-2"0"0,3 0 0,-3 0 0,-2 0 0,6 0 0,-6 0 0,6 0 0,-4 0 0,0 4 0,0 6 0,-1 2 0,2 8 0,-1-5 0,-1 2 0,-2-7 0,-3-1 0,-2-2 0,-1-2 0,-1 2 0,1-2 0,-4 0 0,2-1 0,-2 1 0,0 1 0,0-1 0,0 4 0,0-2 0,0 2 0,0 2 0,0-1 0,0 2 0,0-5 0,0-1 0,-1-2 0,-2-1 0,1 1 0,-2-4 0,1 2 0,-1-2 0,1-2 0,2-3 0,1 2 0,0-1 0</inkml:trace>
  <inkml:trace contextRef="#ctx0" brushRef="#br0" timeOffset="24202">8078 6731 8191,'14'-7'0,"0"3"3276,-7 4-1489,3 0 1031,7 0-2818,-2 0 1719,9 0-1719,1 0 3276,0 0 0,11 0-3044,-2 0-232,12 0-578,-11 2 1,6 1-1,2 1 578,-6-1 0,2 1 0,1 0 0,4 1-547,-1 0 1,2 1 0,2 1 0,2 0 0,1 0 0,0-1 383,-8 0 1,2-1 0,-1 0 0,2 0 0,0 0 0,1 1 0,1-1 0,2 1-136,-6 0 0,2-1 0,1 1 0,1 0 0,0 1 0,1-1 0,0 0 0,1 0 1,1 0-1,-1 0 0,0-1 188,-4-1 1,1 1 0,0-1 0,-1 0 0,2 0 0,-1 0 0,1 0 0,0 0 0,1 0 0,0-1 0,0 1 0,1 0 0,1 0-88,-5-1 1,1 1 0,1-1 0,0 1 0,0-1-1,1 1 1,0-1 0,0 1 0,1-1 0,-1 1-1,1-1 1,0 0 0,0 0 0,0 0 0,1 0-1,-1 0 197,-1-1 0,0 0 0,1 1 0,0-1 0,-1 0 0,1 0 0,0 0 0,1-1 0,-1 1 0,0 0 0,1 0 0,0-1 0,0 1 0,0 0 0,0-1 0,1 1 0,-1 0-90,-1 0 0,0 0 0,1-1 0,0 1 0,0 0 0,1 0 1,-1-1-1,1 1 0,0 0 0,0 0 0,0 0 0,-1-1 1,0 1-1,0 0 0,-1-1 0,0 1 0,-1 0 0,-1-1 1,-1 1 89,4-1 0,0 1 0,-2 0 0,1-1 0,-2 1 0,0-1 0,0 0 0,0 1 0,-1-1 0,0 1 0,-1-1 0,1 1 0,0-1 0,-1 1 0,1-1-42,5 1 1,0 0 0,1 0 0,0 0 0,0 0 0,-1 0 0,0 0 0,-1 0 0,-1 0 0,-1 0-1,-3 0 1,-1 0 0,-3 0 41,10 0 0,-3-1 0,-3 1 0,-1 0 0,-2 0 0,-2-1 0,-1 1 235,10 0 1,-3-1 0,-2 1 0,0-1-236,1-1 0,0 0 0,-2 0 0,-6 0 0,1 0 0,-4 0 1102,4 0 0,-1 0-1102,-7 0 0,-2 0 0,12 0 0,-7 0 0,6 0 0,-1 0 0,9 0 0,0 0 319,-3 0 1,2 0-1,2 0-319,-10-1 0,0 0 0,3-1 0,3 0 0,-5 1 0,2-1 0,3 0 0,1 0 0,1 0 0,1 0 0,0 0 0,-5 0 0,1 0 0,1 0 0,0 0 0,1 1 0,0-1 0,0 0 0,1 0 0,0 0 0,-2 0 0,2 0 0,0 0 0,0 0 0,0 0 0,1-1 0,-1 1 0,-1 0 0,-1 0 0,0 0-192,3-1 0,-2 1 0,-1-1 1,0 1-1,0-1 0,1 1 1,0-1-1,2 0 192,-3 1 0,0-1 0,2 1 0,0 0 0,0-1 0,1 1 0,0-1 0,0 0 0,0 0 0,1-1-185,-2 0 1,-1-1-1,1 0 1,0-1-1,0 1 1,1-1 0,0 0-1,1 0 1,0 1-1,2-1 1,1 1 184,-6 1 0,2 0 0,0 0 0,0 0 0,2 0 0,0 0 0,0 1 0,1-1 0,0 0 0,1 1 0,-1-1 0,1 0 0,1 0 0,-1 0 0,0 0-31,-5 0 1,1 0 0,1 0 0,0 0 0,1 0 0,0-1 0,0 1 0,1 0 0,-1-1 0,0 1 0,0-1 0,-1 1 0,1 0 0,-2 0-1,0 0 1,-1 0 0,-1 0 0,0 1 30,5-1 0,-1 1 0,0-1 0,-1 1 0,-1 0 0,-1 0 0,0 0 0,0 0 0,0 0 0,0 0 0,-1 0 0,1 1 0,0-1 36,4 0 0,0 0 1,1 0-1,0 0 1,1 0-1,-2 0 0,0 0 1,-1 0-1,-2 0 1,-1 1-1,-2-1 1,-3 1-37,13-1 0,-4 0 0,-2 0 0,-2 0 0,-2 1 0,1-1 356,1 0 0,0 0 1,-2 0-1,-1-1 0,-3 1-356,12-1 0,-4-1 0,-6 1 1564,-7 1 0,-6 0-1564,-5-3 3276,-5 3-2576,12 2 1,9 0-701,0 1 0,7 0 0,4 0 0,2 0-151,-11 0 0,1-1 0,3 1 0,1-1 0,1 0 0,1 0 1,1-1 150,-6 1 0,0-1 0,2 0 0,1 0 0,0 0 0,1 0 0,0 0 0,-1-1 0,-1 1 0,0 0-365,1 0 1,-1 1 0,0-1 0,0 0 0,0 1 0,-1-1 0,1 0 0,-1 0 0,1-1 318,0 0 1,0 0-1,0-1 1,1 0-1,-1 0 1,0 0-1,0 0 1,0 0 0,1 1 45,-1 1 0,1 0 0,0 0 0,1 0 0,-1 1 0,-1 0 0,0-1 0,-1 0 0,-2 0-444,4 0 0,-2-1 0,-1-1 1,-1 1-1,0 0 0,0 0 1,2 1 443,1 0 0,1 1 0,1 0 0,-1 0 0,-1 0 0,-1 0 0,-2 0-308,2 0 1,-1 0 0,-2-1 0,-2 1 0,-2 0 307,7 1 0,-3 0 0,-1 0 423,1 0 0,-1 0 1,-1 0-424,-3 0 0,-1 0 0,-3 0 1201,2 0 1,-2 0-1202,3 0 0,-1 0 1638,-7 0 0,-2 0-857,12 0 2495,-10-2-2508,-3-4 1737,-5-2-2505,-2-2 1290,-7 5-1290,-4 1 176,-2 12-176,-3 1 0,-2 12 0,0 3 0,0 1 0,-4 2 0,-2 1 0,-6 15-735,0-7 0,-2 0 735,1-9 0,-2 1 0,-3 7 0,-2 0-1079,2 0 1,-3 0 1078,-5 5 0,-2 3-1093,5-7 1,-2 2 0,0-1 965,-2-1 1,-2-1 0,0 2 126,5-5 0,0 0 0,-1 2 0,-2 1 0,2-4 0,-2 1 0,-1 1 0,-1 1 0,0 1 0,0-1 0,-1 4 0,0-1 0,0 1 0,-1 1 0,-1 1 0,0 1-365,5-6 1,-2 1 0,0 2 0,0 0 0,-1 0 0,1 1 0,-1 1 0,1-1 0,0 0 266,0 1 1,1 0 0,-1 1 0,1 0 0,0-1 0,0 1 0,1 0 0,0-1 0,0 0 97,-1 1 0,1 0 0,-1 0 0,1 0 0,1-1 0,0 0 0,0 1 0,0 0 0,1 0 0,0 1 0,0 1 0,0-1 0,1 0 0,0-1 0,1 0 0,0-1 0,-1 4 0,0-1 0,0-1 0,2-1 0,-1 1 0,1-1-115,0 0 0,0 0 0,1 0 0,0-1 0,0 0 0,2-1 115,-1 2 0,0 1 0,2-2 0,0 0 0,1-3 0,-5 11 0,2-3 0,2-3 0,-1 5 0,3-4 355,7-11 1,2-3-356,-6 10 2512,5 4-2512,4-13 0,1 0 0,0 1 0,-18 2 0,-12 7 0,-1-2 0,7-5 0,-1-2 0,-3 2 655,2-3 0,-3 1 1,-3 2-1,1 0 0,3-1-629,3-1 1,1-1-1,1 0 1,0 0-1,-1 2-682,-4 4 1,-1 2-1,-1 0 1,1 0 0,1-1 650,4-5 1,1 0 0,1-1 0,-1 0 0,-1 1 4,-4 5 0,-1 0 0,-1 1 0,0 1 0,0 1-418,4-4 0,-1 2 1,0 0-1,-1 0 1,0 1-1,0-1 418,3-3 0,-1 0 0,0 1 0,0-1 0,-1 1 0,1-1 0,0 1-435,1-1 1,0 0-1,0 0 1,0 0-1,0 0 1,0 0-1,1 0 435,-4 4 0,0 0 0,0-1 0,0 0 0,2-1 0,2-1-292,-3 4 0,2-3 0,1 0 0,0 1 292,-1 0 0,-1 1 0,1-1 0,3-2 341,-2 3 0,2-3 1,0 2-342,5-6 0,-2 1 0,1 0 0,2-2 0,-2 3 0,2-2 0,-1 2 0,-4 6 0,0 2 0,-1 1 0,2-3 0,-1 2 0,1-1 0,0-2 0,2-2 0,0-2 0,-1 2 0,1-3 0,-1 3 0,0-1 0,0 0 291,1-2 0,0 0 0,0-1 1,0 0-292,-2 2 0,0-1 0,-1 1 0,0 1 0,2-4 0,0 2 0,-1 0 0,1 0 0,0-1 0,-3 5 0,1-2 0,0 1 0,1-2 0,2-2 0,-1-2 0,2 0 0,-1 1 0,0 1 0,0 1 0,0 0 0,0-1 0,0 0 0,0-1 0,0-1 0,0 0 0,-4 5 0,1 0 0,-1-2 1092,1 0 0,-2-2 0,3-2-990,-2 0 1,2-4 1535,4-3 0,2-4-743,-3 1 2381,11-9-2995,3-4 1701,-2 1-1982,-6 5 127,-13 15-127,-5 10 0,8-11 0,-1 2 0,5-2 0,0-1 0,1-3 0,2-1 0,-6 8 0,12-13 0,4-10 0,5-6 0,-19-30 0,5-16 0,-6 6 0,11 5 0</inkml:trace>
  <inkml:trace contextRef="#ctx0" brushRef="#br0" timeOffset="25966">7565 6678 24575,'-27'32'0,"5"-12"0,-4 2 0,-1 2 0,-3 2 0,-1 0-1093,0-2 1,-1 1 0,-2 2 850,2-2 0,-2 3 0,-2 1 0,0 1 1,1-2-579,-2 2 1,2 0 0,-2 0 0,-5 6 646,11-10 1,-4 4 0,-2 2 0,-1 1 0,-3 2-1,1-1 1,0 1 0,1-1 0,1-2 0,3-1-172,-2 1 0,3-2 1,0-1-1,1 0 1,0 0-1,-2 1 1,-3 3 343,5-4 0,-2 2 0,-1 1 0,-2 1 0,0 1 0,0-1 0,-1 1 0,2-1 0,0 0 0,2-2 0,2-2-407,-6 6 1,3-2-1,0-1 1,2-1-1,-1 1 1,1 0-1,-3 1 407,3-1 0,-1 1 0,0 0 0,-1 0 0,1 1 0,-2 0 0,0 2 0,-1 1-117,7-7 1,-1 0-1,-1 2 1,0 0 0,0 1-1,-1 0 1,0 0 0,0 1-1,0-1 1,1 0-1,0 1 1,0-2 116,-1 3 0,0-1 0,1 0 0,0 0 0,0 0 0,0 0 0,0 0 0,-1 1 0,0 1 0,-1 1 0,-1 0-17,5-3 0,-2 1 0,-1 0 1,0 2-1,-1 0 0,0 1 1,-1-1-1,1 1 0,0 0 1,0 0-1,0-1 0,1 0 1,1-1-1,1-1 0,1-1 17,-2 4 0,0-2 0,1 0 0,0-1 0,2 0 0,-1 0 0,1-1 0,0 1 0,0 0 0,0 0 0,-1 1 0,-1 2 0,-1 1 0,0 0 0,-1 1 0,1 0 0,0 0 0,1-1 0,0-1 0,2 0 0,1-1 0,1-2 75,-5 7 1,3-2-1,1 0 1,1-2-1,1-1 1,0 1 0,0-1-76,-2 3 0,0 0 0,0-1 0,2-1 0,1-1 0,1-2 0,-1 5 0,2-3 0,2-1 0,1-2 0,-2 2 0,1-2 0,0 0 574,0 2 1,0 0 0,-1 1-575,3-5 0,0 2 0,0-1 0,-1 1 0,0 0 0,-1 0 0,0 0 0,0 0 311,0 3 1,1 0 0,-1-1 0,2-2-312,-2 2 0,1-1 0,0-1 0,1 3 0,0-1 0,0 1 0,0 0 0,-1 0 0,2-2 1638,-1 4 0,1-1-1496,3-5 0,-1 1 1,2-1-143,-1 4 0,1 0 0,3-6 0,-1 2 0,0-1 0,0 0 0,0-1 0,1 0 1638,-1 6 0,1-2-1443,0-5 0,1-1 1140,-1 8-1335,7-15 3276,2-10-2480,1-6-688,-1 4-108,-2 1 0,-4 13 0,3 1 0,-10 12 0,4 5 0,-5-7 0,4 6 0,-11-10 0,-2-20 0,-1-1 0,0 7 0,-16-14 0</inkml:trace>
  <inkml:trace contextRef="#ctx0" brushRef="#br0" timeOffset="28685">1936 13232 24575,'-22'19'0,"1"0"0,-14 16 0,14-11 0,2 0-824,-10 15 824,4-1 0,-4-1 0,-3 5 0,11-13 0,0 1 0,0 1-892,-3 1 0,0 1 0,1-1 892,2-3 0,1-1 0,2-2 0,2 0 0,1-2 75,0-2 0,0 1-75,-10 16-179,0 3 179,11-15 0,-5 12 352,11-13-352,-1-3 0,0 2 2207,2 13-2207,-2 7 756,6-14-756,3-6 214,0-5-214,2-2 0,3-3 0,5-1 0,4-2 0,2 1 0,1 1 0,-4-4 0,-1 1 0,-2-4 0,7 4 0,5-3 0,12 7 0,3-4 0,-2-1 0,6 2 0,1-1-958,-3-3 0,1 0 0,5 1 958,-6-2 0,5 2 0,4-1 0,0 1 0,1-1 0,-2 0-547,-1-2 1,-2 0 0,1-1 0,0 0 0,1 0 0,3 1 457,-6-1 1,2 0-1,1 0 1,1 0-1,0 0 1,0 0-1,0 0 1,-1 0-322,0 0 0,-1-1 1,1 1-1,-1-1 1,0 0-1,1 0 0,0 1 1,0-1 374,2 1 0,1 0 0,-1 0 0,1 1 1,0-1-1,1 0 0,-1 0 0,0 1-336,0-1 1,0 0-1,0 1 1,0-1-1,0 1 1,0-1-1,0 0 1,1 1 370,-5-1 0,2-1 0,-1 1 0,1 0 0,0 0 0,-1 0 0,-1 0 0,0 0 0,-2-1-226,4 2 1,-2-1 0,-1 0 0,0 1-1,-1-1 1,1 0 0,-1 0 225,7 0 0,1 0 0,-1 0 0,0 0 0,-2 0 0,-3-1-104,-2 1 1,-3 0-1,-1 0 1,0 0 0,0 0 103,9 1 0,-2-1 0,2 1 0,3 1 30,-7-2 0,3 1 0,0 0 1,2 0-1,0 0 0,0-1-30,-6 0 0,1 0 0,-1-1 0,1 0 0,0 1 0,0 0 0,0 0-39,0 0 1,0 1-1,0 0 1,1 1-1,-1-1 1,0 0-1,-1 0 39,6-1 0,0 0 0,0 0 0,-1 0 0,-1 0 0,-2 1 29,-1-1 0,-2 2 0,-1-1 0,0 0 0,0 0-29,0-1 0,-1 0 0,0 0 0,1-1 0,-1 1 0,3 0 0,0 0 0,0 0 0,-1 0 0,-1 0 0,1 1 0,-2-1 0,0 1 0,1-1 316,4 0 1,0-1 0,1 1 0,0-1-317,-7 1 0,1 0 0,1 0 0,0 0 0,0 0 0,2-1 0,0-1 0,0 1 0,1-1 0,0 0 0,0 1 0,0 0 0,0-1 0,-1 0 0,-1 0 412,4 0 0,-2 0 0,-1-1 0,-4-1-412,-3 0 0,-3 0 0,-2-3 1638,10-4 0,-3-1-1301,-8 2 1,-4-1-338,2-10 3276,0 8-1152,-3 11-2124,17 5 552,-15-4 1,1 1-553,6 1 0,7 0 0,1-3 0,7-1 0,5 0 0,0 0-547,-10-1 1,2 0 0,0 0 0,3 0 0,1 0 0,2-1 377,-10 1 0,1 0 0,1-1 0,1 1 0,1-1 0,2 1 0,-1-1 0,1 1 1,1-1-1,-1 0-105,-3 1 1,1-1 0,-1 0 0,2 1 0,-1-1 0,1 0 0,0 1 0,1-1 0,1-1 0,0 1 0,0-1 0,1 0 194,-4 0 0,1 0 0,0-1 0,1 1 0,0-1 0,1 0 0,0 0 0,0-1 0,1 1 0,-1 0 0,1-1 0,-1 1 0,1-1 0,-1 1 0,0 0-120,0 0 0,0-1 0,0 1 0,1 0 0,-1 0 1,0 0-1,0-1 0,1 1 0,-1 0 0,0-1 0,1 1 1,-1-1-1,1 1 0,-1-1 0,1 0 199,-3 0 0,0 0 0,1 0 0,-1 0 0,1-1 0,-1 1 0,1 0 0,-1-1 0,1 1 0,-1-1 0,1 1 0,-1-1 0,1 1 0,-1 0 0,0 0 0,1 0-114,2 0 0,0 0 1,0 0-1,0 0 1,0 0-1,0 0 1,1 0-1,-1 1 0,-1-1 1,1 0-1,0 1 1,-1 0-1,0-1 1,0 1-1,-1 0 114,1 1 0,0-1 0,-1 0 0,-1 1 0,1 0 0,-1 0 0,1-1 0,-1 1 0,0 0 0,0 0 0,1 1 0,-1-1 0,1 0 0,0 0-16,0 0 0,1 0 0,1 1 0,-1-1 0,0 0 0,1 1 0,-1-1 1,1 1-1,-1-1 0,0 1 0,0 0 0,0-1 0,0 1 0,-1 0 16,2-1 0,0 1 0,0 0 0,0 0 0,0 0 0,0 0 0,-1 0 0,0 0 0,0 0 0,0 1 0,0-1 0,-1 0 0,-1 0 0,2 0 0,-1 0 0,0 0 0,0 0 0,-1 0 0,1 0 0,-2 0 0,1 0 0,-1 0 0,-1 0 0,0 0 0,-1 0 0,6 0 0,-1 0 0,0 0 0,-1 0 0,-1 0 0,0 0 0,-1 0 0,0 0 0,0 0 0,0 0 0,1 0 0,-1-1 0,0 1 0,-1 0 0,-1 0 0,-2 0 0,0 1 0,3-1 0,-2 1 0,-1 0 0,-1 0 0,-1 0 0,2 1 51,6 0 0,0 0 1,-1 1-1,0-1 0,-2 2-51,2 0 0,0 0 0,-2 0 0,1 1 136,2-1 0,1 1 1,-1 0-1,-2-1-136,2 2 0,-2-1 0,2-1 446,-2-1 0,2-2 0,0 1 0,-2-2-446,0 1 0,-2 0 0,-1-1 1009,4 0 0,-1 0 1,-2-1-1010,7 1 0,-2 1 0,-15 1 0,-1 2 0,2 1 0,1-1 0,1 2 0,1-1 0,7 3 0,0 0 0,1 1 895,0-1 0,0 0 0,2 0-895,-5-2 0,2 0 0,1 0 0,0-1-76,-6 0 0,0 0 1,1-1-1,0 1 1,-2-1 75,3 0 0,-1 0 0,-1-1 0,1 1 0,-1-1 0,1 1 0,-1-1 0,-3 0-231,2 1 0,-3-1 0,0 0 231,-1 0 0,-1 0 0,1 1 0,11 1 0,1 1 0,-2 0 0,-11-2 0,-1 1 0,0 0 0,7 2 0,0 0 0,-4 0 164,-7 0 1,-2-1-165,13 1 0,-2 0 0,3 3 596,-8-4 1,-1-1-597,4 7 3276,-8-4-1788,-4 1 1383,-12-4-2871,-4-1 0,10-1 0,4 2 0,9 3 0,-5-3 0,-8 1 0,-6-4 0,-7-34 0,-3 3 0,-2-4-64,-4-16 1,-1 0-1,4 14 1,0 3 0,-4 6-1,1-1 1</inkml:trace>
  <inkml:trace contextRef="#ctx0" brushRef="#br0" timeOffset="30700">11816 4265 8191,'-17'6'0,"-13"21"1638,8-2 0,0 2-745,1 1 1,0 2 515,-3 2 0,2-2-1409,0 7 1719,5-8-1719,12-17 3276,2-5 0,3-3-3044,9 5-232,8 5 0,8 2 0,7 3 0,-2-6 0,-2-2 0,-7-5 0,-2-4 0,-1-5 0,16-11 0,-5-1 0,7-12 0,-10 7 0,-3-2 0,-2 6 0,-7 2 0,-1 4 0,-5 2 0,-1 1 0,-3 3 0,-1-1 0,-1-4 0,-2-7 0,0-5 0,-5-9 0,-6 0 0,-6 0 0,-7 5 0,2 4 0,2 10 0,5 4 0,5 5 0,4 2 0,1 0 0,1 0 0,-10 5 0,0 3 0,-4 1 0,5 2 0,2-3 0,5 1 0,-3-3 0,2 0 0,-5 1 0,-4 11 0,-5 7 0,6 1 0,2-2 0,8-10 0,0-4 0,2-3 0,1-2 0,2-1 0,-2-1 0,1-1 0,0-2 0</inkml:trace>
  <inkml:trace contextRef="#ctx0" brushRef="#br0" timeOffset="32269">10651 3385 24575,'-11'16'0,"-2"2"0,-7 11 0,1 1 0,3-2 0,0 4 0,0-3 0,0 14 0,2 3 0,8-18 0,1 0 0,2-1 0,2 0 0,-1-1 0,1 0 0,1 0 0,0 0 0,0 0 0,0 1 0,1 3 0,1 0 0,3-1 0,2 0 0,2-2 0,1 0 0,10 13 0,3-10 0,-8-13 0,2-2 0,-1-4 0,1-3 0,3 0 0,1-2 0,3 0 0,10 0 0,-10-3 0,6 0 0,-6-3 0,2 0 0,10-3 0,-2-7 0,0-5 0,-7-12 0,-5-7 0,-4-5 0,-5-2 0,-8 11 0,0-4 0,1-4 0,-2-1 0,-1-4 0,-1-3 0,2 10 0,0-1 0,-1 2 0,-2-3 0,-1 1 0,2-12 0,0 1-280,-2 20 0,0 2 280,0-3 0,0 2 0,-5 2 0,-12 0 0,-10 4 0,-14 0 0,11 13 0,-1 1 0,1 2 0,0 1 280,-7 2 0,0 0-280,9 0 0,1 1 0,-15 1 0,2 0 0,5 11 0,-8 2 0,2 10 0,15-9 0,6 1 0,12-10 0,4 2 0,-7-5 0,-3 0 0,-1-2 0,2 0 0,8 0 0</inkml:trace>
  <inkml:trace contextRef="#ctx0" brushRef="#br0" timeOffset="35069">11750 4715 24575,'-6'32'0,"-3"-7"0,-3 4 0,3 1 0,-2 3 0,-1 2-952,-5 3 1,-1 2 0,-1 1 951,2-3 0,0 1 0,-1 1 0,-1-1 0,0-2 0,-1 0 0,1 0 0,-1 0 0,0 2 0,0 1 0,0-1 0,0 0 0,2-5 0,0 0 0,0-1 0,1 0 0,-4 10 0,1-1 0,1-3 0,4-8 0,0-2 0,0 1 0,-1 4 0,0 1 0,0-2 0,-1 0 0,1-1 0,-1 4 0,1 0 0,0-4 0,1-2 6,-7 14-6,9-16 0,-1 1 0,-7 14 274,4-8 1,-2 1-275,3-5 0,-2 0 0,1-2 0,0 3 0,0-2 0,-5 8 0,1 0 0,-2 4 0,0 1 0,2-5 0,1 0 0,1 1 0,0 0 0,0-3 0,1-1 708,3 1 1,0 1-709,-1-4 0,0 0 372,2 2 0,0-1-372,-2 1 0,0 0 0,3-2 0,0-1-152,3-8 1,0 0 151,-1 1 0,1-1 0,-1 6 0,-5 8 0,2-1 0,1 0 0,3-14 0,1 2 0,-1 0 0,-1 1 0,-2 4 0,1 0 0,0-2 0,1 0 0,0 1 0,1-1 0,2 0 0,0 1 220,-1-1 1,0 0-221,1-1 0,0-1 0,-1 2 0,0 0 0,-4 14 0,-2-3 0,8-7 0,-4-7 0,1 6 0,0-2 0,-2 4 0,1-1 0,-2 1 0,2-6 0,-1 1 0,0 7 0,-2-4 0,1 2 0,-1 13 0,2-15 0,0 1 0,1 0 0,1-1 0,2-3 0,0-2 0,-4 10 0,7-16 0,2-31 0,-6-20 0,-2-7 0,1 9 0,1-2 0,-2-8 0,0 4 0,-4 10 0</inkml:trace>
  <inkml:trace contextRef="#ctx0" brushRef="#br0" timeOffset="36818">9936 8463 8191,'-19'32'0,"6"-11"0,-3 3 1417,-7 16 0,-2 3-1417,0-4 0,-1 2 0,6-9 0,-2 2 0,0 1 0,-3 4 0,-2 0 0,1-1 0,6-5 0,0-2 0,-1 1 246,0-1 0,-1 2 0,0 0 0,2-3-246,-6 11 0,0 1 0,7-11 0,-3 3 0,1 0 0,2-3 0,-3 8 0,0 0 0,0-1 0,-2 4 0,1-1 506,3-5 1,1 0 0,-1 1-507,-1 1 0,0 1 0,-1 2 0,2-6 0,0 2 0,-1 0 0,1 0 0,1-1 0,1-1 0,1 1 0,-1-2 0,-5 8 0,0-1 0,0 0 0,2 1 0,1 1 0,0-2 0,3-8 0,1-1 0,0-1 0,1 0 0,0 1 0,2-2 1638,-5 8 0,2-1-940,2-2 1,0 0-699,2-7 0,1-1 2111,-4 16-2111,5-12 3031,-2-6-3031,2 7 1231,-2-7-1231,2 3 0,-7 10 0,0 8 0,3-16 0,-1 1 0,0 4 0,-1 1 0,0 1 0,-1 0 0,-1 1 0,1 1 0,-2 0 0,1 0 0,0-1 0,1-1 0,-2 1 0,1-2-414,6-7 1,0-2 413,0 2 0,1-3 0,-2 8 0,0-1 0,-6 13 0,0-3 0,2 3 0,-1-8 0,9-10 0,-4-3 0,1 3 0,0-4 0,-1 4 827,-5 11-827,-2 7 0,9-16 0,-1 1 0,0-1 0,-1 1 0,3 0 0,0-1 0,-1 1 0,0-1 0,3-5 0,1-1 0,-5 17 0,1-8 0,8-11 0,-4-3 0,4-4 0,-3 2 0,0 1 0,3 5 0,-4 2 0,5-4 0,-5 2 0,7-9 0,-3-5 0,3-2 0,0-4 0,0-1 0</inkml:trace>
  <inkml:trace contextRef="#ctx0" brushRef="#br0" timeOffset="38050">7943 12061 24575,'0'15'0,"0"6"0,0 8 0,0 7 0,0-2 0,0 7 0,0-12 0,0 3 0,0 5 0,0 2 0,0-7 0,0 2 0,0 0 0,0 3 0,0 0 0,0-1 0,0 11 0,0-1 0,0 3 0,0-1 0,0-11 0,0-2 0,0 1 0,0-2 0,1-4 0,1-3 0,3 16 0,4-7 0,-1-15 0,-1-3 0,-4-9 0,1-4 0,-2-3 0,4-2 0,-1-4 0,12-28 0,-2 9 0,2-2 0,0-6 0,2-4 0,1 0-444,5-2 0,2-1 0,0 0 444,-1 0 0,0 0 0,0 2 0,-2 0 0,0 1 0,-1 4-266,2 1 0,-3 4 266,4-12 0,-11 22 0,-10 11 0,0 1 0,-1 2 1294,-1-5-1294,-1 2 570,-2-1-570,0-1 0,0-3 0,0 4 0,0-1 0</inkml:trace>
  <inkml:trace contextRef="#ctx0" brushRef="#br0" timeOffset="41218">11862 4640 24575,'13'31'0,"0"-9"0,2 2 0,9 8 0,2 3-680,-4-6 0,0 2 1,2 1 679,0 3 0,2 1 0,-1 1 0,-3-6 0,0 1 0,1 0 0,-2-1-872,1 1 0,-1 0 0,1-1 872,0 2 0,0 1 0,0-3 0,1 4 0,0-1 0,-1 0 0,0 1 0,2 4 0,0 1 0,-2-2 0,0-1 0,2 2 0,1 3-30,-5-7 1,2 3 0,0 0 29,4 0 0,2 0 0,0 2 0,-6-6 0,1 1 0,0 0 0,1-1 0,6 6 0,0-2 0,-1 0 0,-1-3 0,0-1 0,-1-1 0,-4-4 0,0-2 0,-1 0-50,11 10 1,-1-1 49,-2-1 0,-1-1 0,-2-3 0,0-1 0,1 1 0,-2-1 0,-5-6 0,0-2 420,-2-1 1,0-1-421,0-2 0,0-1 0,-1 2 0,1-1 0,1-1 0,0 0 0,15 14 2495,-13-12-2495,4 3 1377,-4-2-1377,1 1 129,2 2-129,9 11 0,-15-15 0,2 2 0,5 5 0,0 0 0,-1-1 0,0 0 0,0-1 0,1 0 0,-3-3 0,0 0 0,2 0 0,1 0 0,-5-3 0,-1 1 0,4 0 0,-1 0 0,6 9 0,0-4 0,-7-3 0,-4-5 0,4 3 0,7 7 0,-9-12 0,1 3 0,-1 1 0,0-1 0,9 6 0,-14-6 0,1-5 0,0 5 0,0-5 0,-2 2 0,-2-5 0,-5-4 0,-1 1 0,-1-6 0,-1 2 0,0-2 0,3 0 0,1 0 0,2 2 0,0-1 0,0 1 0,2 0 0,-4-1 0,1 1 0,-4-2 0,-1 0 0,-1 2 0,-1-1 0,-2 1 0</inkml:trace>
  <inkml:trace contextRef="#ctx0" brushRef="#br0" timeOffset="42485">14395 7259 8191,'-3'1'0,"1"7"3276,2 3-1489,0 6 1031,0-3-2818,0 3 1719,3 7-1719,5-5 3276,2 8 0,9 2-3160,-4-9 0,2 0-116,11 21 0,-9-20 0,2 2 0,0 4 0,-1 1 0,1-1 0,-1 2 0,5 9 0,-1 0 0,-3-5 0,-1-1 0,-5-2 0,-1-2 0,7 10 0,-10-11 0,-6-12 0,-3-4 0,-2-4 0,0-1 0,-2-1 0,-3-3 0,-3 2 0,-2-3 0,-10 3 0,-6-3 0,-15 4 0,15-4 0,0-1 0,-3 3 0,0-1 0,-2-1 0,0-1 0,4 2 0,1-1 0,-13-1 0,15 0 0,12 0 0,7-8 0,0-12 0,5 8 0,-4-7 0</inkml:trace>
  <inkml:trace contextRef="#ctx0" brushRef="#br0" timeOffset="47735">11718 4697 24575,'0'27'0,"0"0"0,3-2 0,12 17 0,-3-10 0,0-9 0,1 1 0,2 6 0,1 2 0,-1-2 0,1 1 0,-1-3 0,1 3 0,0-1 0,4 13 0,0-1 0,3 0 0,0 1 0,1 1 0,0 0-321,1-3 1,0 0 320,2 1 0,1 0 0,-10-14 0,1 0 0,-1-1 0,10 14 0,-1-1 0,-3-5 0,-2-1 0,-2-3 0,-2-3 0,4 8 0,5 2 0,-8-7 0,-1 1 0,-2-8 0,1 0 0,3 7 0,3 3 0,0 0 0,4 6 0,3 0-511,-1-3 1,4 2-1,-1 1 511,-8-9 0,-1 1 0,1 0 0,1 1 0,2 1 0,0 0 0,1 1 0,0 0 0,-1 0 0,0 1 0,0 0 0,0 0 0,-1 0 0,-1-1 0,1 1 0,-1-1 0,-1-1 0,0-1 0,0 1 0,-1-1 0,0 0 0,-1 0 0,0 0 0,0-1 0,6 8 0,1 0 0,0 0 0,-2-1 0,0 1 0,1-2 0,1-1 0,1 0 0,-1-1 0,-2 2 0,-2-1 0,0-1 0,-2-7 0,-2-2 0,0 1 0,7 13 0,-2-2 0,-6-12 0,-1-3 0,-1 4 0,0-1 0,1-1 0,0-1 0,-3 1 0,0-1 0,-1-4 0,0 0 0,7 7 0,0 2 0,-1-2 0,0 0 0,7 7 0,0 0 0,-2 1 0,0 0 0,-2 0 0,0 1 0,-3-1 0,0 0 0,0 2 0,-1 1 0,-3-2 0,-1-1 0,1-2 0,-1 0 0,-1-2 0,-1-2 296,2-3 0,-1-2-296,8 10 1581,-3-12-1581,12-5 0,-1-4 0,-4 15 0,-6-12 0,0 1 0,-5 8 0,1 0 0,8 1 0,4 0 0,-1 1 0,2 1 0,0 1-584,1 1 0,0 0 1,1 3 583,-3-3 0,1 1 0,0 2 0,-1 0 0,2 1 0,-1 1 0,0 0 0,0 1 0,-1-1 0,-1 2 0,0-1 0,0 0-550,0 1 1,0-1 0,0 0 0,0 0 549,-1-1 0,-1 0 0,1-1 0,-1 0 0,-1-3 0,-1 0 0,1 0 0,-1 0 0,0-1 0,-1 0 0,0-1 0,-1-1 0,3 0 0,-2-1 0,0-1 0,7 15 0,-2-4-605,-3-10 0,-1-2 605,-1 3 0,0 0 0,-1 0 0,2 0 0,1 0 0,-1 1 0,-4-5 0,0 1-135,10 11 1,1 2 134,-1-1 0,0 0 0,-6-7 0,0 2 0,1-1 236,0 1 0,1 0 1,-1 1-237,-1-1 0,-1 1 0,0-1 0,3 3 0,-1 0 0,-1 0 0,-3-4 0,0 0 0,-1 0 0,-1 0 0,0-1 0,-1-2 0,2 5 0,0-3 1047,-6-3 1,0-3-1048,8 7 1409,-9-11-1409,4-7 344,-6-4-344,1 2 870,1-1-870,-4 2 0,9 8 0,-1 5 0,-2-3 0,2 5 0,-2 0 0,1 3 0,-5-7 0,0 0 0,5 11 0,1-6 0,2 0 0,-3-5 0,0 1 0,9 8 0,1 1 0,-6 0 0,1 0 0,5 5 0,1 1 0,-9-10 0,-1 2 0,2-1 0,1 0 0,0-1 0,0 1 0,-2-1 0,-1 0 0,1-1 0,6 10 0,0-2 0,-4-4 0,0-2 0,-2-3 0,-1-2 0,-1-2 0,-1-2 0,10 7 0,-9-8 0,-1-11 0,-8-1 0,3-3 0,-5 1 0,5-2 0,-5 0 0,4 1 0,-4-1 0,4 4 0,-2 0 0,7 6 0,-3 0 0,5 2 0,-6-5 0,-2-2 0,-4-9 0,-7-11 0,-22-28 0,17 19 0,-16-13 0</inkml:trace>
  <inkml:trace contextRef="#ctx0" brushRef="#br0" timeOffset="49033">17202 11968 24575,'0'15'0,"0"6"0,0 12 0,0 4 0,-3 10 0,5-8 0,-1-12 0,3 1 0,12 19 0,-5-14 0,2 2 0,2-2 0,0 0 0,0-1 0,0-1 0,-2-2 0,-1-1 0,5 13 0,-3-8 0,-3 0 0,-3-3 0,0 10 0,1 1 0,-3 1 0,2-6 0,-4-16 0,0-6 0,-3-9 0,1 0 0,-2-1 0,-17-1 0,-6-2 0,-5 0 0,-17 0 0,-7-2-500,16-3 1,-3-2 0,-2-2 0,0 0 499,-4-1 0,-2-2 0,0-1 0,0-1-656,6 0 1,-1-1-1,0-1 1,1-1 0,2 1 248,-1-1 0,1 0 0,2 0 0,2 1 407,-4-3 0,1 2 0,3-1-452,-8-4 0,5 1 452,1-3-84,7 6 1,2 0 83,9 1 1351,2 4-1351,9 5 3276,1 2-1546,5 1-385,0-1-1345,-1-9 0,3 9 0,-3-7 0</inkml:trace>
  <inkml:trace contextRef="#ctx0" brushRef="#br0" timeOffset="51249">11337 5832 24575,'13'6'0,"1"5"0,5 15 0,5 9 0,-7-7 0,1 2 0,0-1 0,1 2 0,2 8 0,0 1 0,-6-9 0,0-2 0,-2 0 0,-1-2 0,2 8 0,-3-10 0,-6-13 0,-1-7 0,-2-3 0,0-4 0,0-3 0,0-3 0,1-2 0,6-14 0,9 6 0,4-9 0,4-5 0,-1 9 0,4-1 0,-1-1-342,4-6 1,-1-1 0,2 0 341,3-3 0,0 0 0,-1 2 0,3-3 0,-4 3 0,-8 7 0,-3 5 0,2 3 0,-15 14 0,-6 6 0,-2 0 0,-2 1 0,0-2 0</inkml:trace>
  <inkml:trace contextRef="#ctx0" brushRef="#br0" timeOffset="52467">12213 5252 24575,'0'19'0,"3"9"0,5 6 0,0-1 0,2-1 0,-1-1 0,-3-11 0,-1 6 0,-1-17 0,-1 5 0,0-6 0,-1 4 0,-2 0 0,-5 2 0,-9 10 0,-6 1 0,-5 0 0,4-4 0,6-11 0,5-2 0,1-6 0,2-5 0,-3-2 0,0-3 0,-3-2 0,2 0 0,-2-1 0,5 3 0,3 3 0,3 3 0</inkml:trace>
  <inkml:trace contextRef="#ctx0" brushRef="#br0" timeOffset="59569">17274 1885 24575,'0'35'0,"0"8"0,0-9 0,0 1 0,0 5 0,0 0 0,0-31 0,0 1 0,0-3 0,0-10 0,1-21 0,2-10 0,4-11 0,2-5-473,-2 11 0,0-5 0,0 0 1,1 1 472,1 5 0,1 0 0,0 1 0,0 0 0,-1-1 0,1-1 0,0 2 0,-1 3-385,4-12 1,0 7 384,-4 12 0,-2 4 0,1-1 0,-6 20 0,0-5 0,-2-13 0,1-12 0,-2-6 0,-7 0 0,0 0 0,6 1 0,-1 3 0,-13-10 0</inkml:trace>
  <inkml:trace contextRef="#ctx0" brushRef="#br0" timeOffset="60635">17389 997 24575,'0'16'0,"0"9"0,0 12 0,0-9 0,0 3 0,0 8 0,0 3 0,0-8 0,0 1 0,0 1-491,0 4 0,0 1 0,0 1 491,0 7 0,0 0 0,0 1 0,0-12 0,0 1 0,0-1 0,0 1 0,0 1 0,0 0 0,0 0 0,0-1 0,0 11 0,0 0 0,0-3-554,0-11 1,0-3-1,0 1 554,0 14 0,0-1 0,0-12 0,0-2 0,0-1 0,0 0 0,0-1 0,0-2 0,2 1 999,-1-16-999,1-9 2135,-2-1-2135,1-3 0,5-15 0,5-9 0,5-8 0,5 1 0,3-3 0,3-4-656,-5 5 1,1-3-1,2-2 1,1-1 0,0 1 620,3-1 0,1-1 0,0-1 1,1 0-1,0-1 35,-3 2 0,2-2 0,-1-1 0,0 1 0,-1 2 0,-2 2-820,0 0 1,-2 2 0,-1 1 0,0-1 815,1 0 1,1-2 0,-2 3 0,-4 3 3,-1-1 0,-3 4-30,-1 4 1,0 1 29,9-17 0,-13 27 0,-7 7 0,1 1 0</inkml:trace>
  <inkml:trace contextRef="#ctx0" brushRef="#br0" timeOffset="61484">17840 2069 8191,'0'11'0,"0"10"3276,0 15-1489,0 3 1031,0-14-2818,0-6 0,0-11 0,0-4 0</inkml:trace>
  <inkml:trace contextRef="#ctx0" brushRef="#br0" timeOffset="62251">17840 2244 8191,'0'18'0,"0"5"3276,0 23-2383,0-14 1,0 1-894,0-6 0,0 0 1219,0 8 0,0-2-1219,0 7 0,0 3 885,0-10 1,0-1-886,0 13 0,0 3 3276,0-21 0,0-17-3206,0-3-70,0 0 122,0-3 1,0-1-1,0-1 1</inkml:trace>
  <inkml:trace contextRef="#ctx0" brushRef="#br0" timeOffset="64700">18727 1549 8191,'2'1'0,"0"17"3276,-2 12-1489,0 7 1031,0 9-2818,0-10 1719,0 8-1719,0 0 3276,0-3 0,0 0-3044,0-13-232,0-8 0,0-8 0,0-5 0,0 2 0,0 1 0,0 4 0,-5 13 0,-2 10 0,-5 9 0,6-20 0,0 0 0,-1 15 0,2-7 0,5-13 0,0-9 0,-2-7 0,1-3 0,-1-2 0</inkml:trace>
  <inkml:trace contextRef="#ctx0" brushRef="#br0" timeOffset="65685">18402 2364 24575,'38'0'0,"-13"0"0,2 0 0,1 0 0,2 0 0,8 0 0,-1 0 0,-11 0 0,0 0 0,5 0 0,-1 0 0,12 0 0,-8 4 0,-16-1 0,-4 2 0,-7-3 0,1 2 0,2 0 0,1 3 0,2-2 0,-3 0 0,4 2 0,-3 0 0,3 1 0,-9-1 0,-1-11 0,-4 5 0,0-7 0</inkml:trace>
  <inkml:trace contextRef="#ctx0" brushRef="#br0" timeOffset="66836">19347 1769 24575,'0'16'0,"3"-3"0,12 33 0,-4-19 0,1 3 0,0 2 0,2 2 0,0 1-502,2 4 1,-1 0-1,2 2 502,-4-7 0,2 2 0,0-1 0,-1 0 0,6 10 0,-1-1 0,0 0 0,2 1 0,-1 0 0,0-2 0,-3-7 0,0-2 0,-2 0 0,5 7 0,-1-3 0,-4-8 0,-1-3 183,-1-2 0,0-2-183,6 12 0,1 0 0,-11-16 0,-3-12 0,-6-11 1139,9-40-1139,-4 5 0,3-6 0,0 10 0,2-3 0,0-1 0,1-1-632,0-6 1,1-2 0,0 0-1,2-1 632,-1 6 0,1-1 0,1-1 0,0 2 0,-1 1 0,2-4 0,-1 1 0,0 1 0,0 0 0,0 0 0,-1 0 0,1 2 0,-1 2 0,0 1 0,-1 3 0,-1 0-433,-2 1 0,-1 1 0,-1 2 433,1 0 0,-1 3 0,-3 3 0,-1 2 0,2-1 0,0 0 0,-2 8 2343,-2 4-2343,0 3 1482,-1 0-1482,1 3 0,-2-7 0,0-16 0,0 7 0,0-4 0,0 20 0</inkml:trace>
  <inkml:trace contextRef="#ctx0" brushRef="#br0" timeOffset="68817">17813 2700 24575,'0'-12'0,"0"1"0,0 7 0,0-3 0,0-2 0,0-5 0,0-7 0,0 2 0,0-3 0,0 1 0,0-4 0,0-5 0,0 4 0,2 5 0,1 8 0,2 5 0,-3 1 0,2 3 0,-3-1 0,1 1 0,0 6 0,1 15 0,2 29 0,-3-15 0,-1 3 0,1 7 0,-1 2 0,0-1 0,-2 0 0,1-1 0,0-1 0,0-9 0,0-2 0,0 15 0,0-17 0,0-10 0,0 0 0,0-1 0,3-5 0,0 6 0,4-1 0,1 5 0,6-1 0,2-1 0,7-4 0,1-5 0,-1-5 0,0-2 0,-5-3 0,-6 0 0,-3-2 0,-2-8 0,-1 1 0,1-8 0,2 0 0,-3-1 0,5-2 0,-5 4 0,1 2 0,1-1 0,-5 7 0,1 1 0,-4 5 0</inkml:trace>
  <inkml:trace contextRef="#ctx0" brushRef="#br0" timeOffset="69869">17829 2205 24575,'10'9'0,"-3"-1"0,-5 5 0,-2-2 0,0-6 0,0 1 0,-2-3 0,0-8 0,-1 1 0,1-4 0,2 3 0,0 3 0,0 0 0</inkml:trace>
  <inkml:trace contextRef="#ctx0" brushRef="#br0" timeOffset="71250">20276 2723 24575,'39'0'0,"2"2"0,4 9 0,-3 11 0,-12 0 0,-9 3 0,-10-4 0,-5 0 0,-3 3 0,3 0 0,-6 0 0,3 14 0,-3 1 0,-3-11 0,-2 0 0,-8 18 0,-7-2 0,-5-13 0,3-7 0,2-8 0,5-9 0,5-2 0,2-5 0,0-10 0,0 0 0,-6-30 0,10 18 0,-3-3 0,2 0 0,4-2 0,-2-10 0,3-6 0,0 7 0,2 1 0,7 16 0,2 10 0,8 6 0,-5 1 0,0 2 0,1 0 0,0-2 0,3 1 0,-5-1 0,-4 0 0,-7-1 0,0-1 0,-2 1 0,0 1 0</inkml:trace>
  <inkml:trace contextRef="#ctx0" brushRef="#br0" timeOffset="72618">20462 2314 24575,'0'9'0,"0"-1"0,0-3 0,-5-3 0,-2 0 0,-3-2 0,-5-2 0,4-3 0,-5-4 0,-3-9 0,-4-2 0,1-5 0,3 4 0,10 4 0,4 2 0,3-2 0,6-4 0,6 0 0,12-1 0,-5 12 0,6 2 0,-12 8 0,2 0 0,-3 0 0,0 15 0,1 10 0,-2 16 0,-6-15 0,0 0 0,-1 1 0,-1-1 0,-1 20 0,-5-5 0,2-19 0,-7-8 0,5-9 0,-1-3 0,1-6 0,3-4 0,0-4 0,2 1 0,0-1 0,0 6 0,0-1 0,0 3 0,0-1 0,0 3 0,0 0 0</inkml:trace>
  <inkml:trace contextRef="#ctx0" brushRef="#br0" timeOffset="81200">11882 4560 24575,'0'0'0</inkml:trace>
  <inkml:trace contextRef="#ctx0" brushRef="#br0" timeOffset="102084">11756 4758 24575,'0'12'0,"0"2"0,0 4 0,0 5 0,0 6 0,0 9 0,0-4 0,0 1 0,0 0 0,0-1 0,0 2 0,3 0 0,-3-14 0,3 5 0,-3-10 0,2 6 0,-1-5 0,2 5 0,-1 8 0,-1-4 0,4 8 0,-4-1 0,4 8 0,-2-17 0,0 2 0,1 3 0,-1 1 0,2-1 0,0 1 0,-2 1 0,0 1 0,-1 0 0,0-1 0,-1-6 0,1-1 0,-2 0 0,0 1 0,0 3 0,0 0 0,0 4 0,0 0 0,0 1 0,0-1-247,0-2 1,0-2 246,0 13 0,0 0 0,0 0 0,0-14 0,0 1 0,0 0 0,0 2 0,0 2 0,0 0 0,0 2 0,0-1 0,0-2 0,0 1 0,0 0 0,0 0 246,0 2 1,0-1-247,0-3 0,0 0 0,0-1 0,0 0 0,-2 0 0,1 0 0,0 1 0,1 0 0,-3 15 0,3 1 0,-3-15 0,3-3 0,-6 0 0,6-10 0,-3 0 0,3-3 0,0 0 0,0 10 0,0 8 0,1-8 0,1 2 0,1 2 0,1 1 0,0 2 0,2-1 0,0-4 0,0-2 0,3 23 0,-1-19 0,-3-8 0,0-8 0,-3-7 0,0-1 0,0-1 0,-1-1 0,2-1 0,0-2 0,1-1 0,2 0 0,-3 11 0,-5 29 0,-3-8 0,-2 3 0,-3 12 0,-2 2 0,5-16 0,0 0 0,0-1-689,-4 13 0,-1 0 689,2-3 0,0 1 0,0 0 0,2-4 0,1-1 0,-1 2 0,0-2 0,0 3 0,1 0 0,0-4 0,-2 10 0,2-2 0,2-8 0,1 0 0,1-5 0,-1 7 0,0-1 0,0 1-376,2-8 1,0-1 375,0 3 0,-1 1 0,1 7 0,1-1 0,1-14 0,0-1 0,-1 3 0,-1 0 0,2-2 0,-1-1 0,-2 22 0,3-19 0,0 1 0,0-1 0,0 0 661,0-2 1,0 0-662,0 3 0,0-1 403,0-2 0,0 1-403,0-1 0,0 0 0,0 0 0,0-1 0,0 24 0,0-20 0,0-2 0,0 11 0,0 1 0,0-15 0,0-3 0,0-1 0,0-7 0,0 3 0,0 2 0,0 7 0,0 9 0,0 3 0,0 4 0,0-1 0,0 1 0,0-1 0,3 1 0,0 3 0,0 4 0,3 1 0,-3-11 0,0-4 0,2-17 0,-4 3 0,1-3 0,0-4 0,-1 0 0,1-3 0,-2-2 0,2 1 0,-1-4 0,1 2 0,0 2 0,-2 6 0,3 6 0,-3 9 0,0-3 0,2 2 0,-1-5 0,1-1 0,-2-3 0,0-1 0,0-4 0,0 1 0,0-2 0,0 2 0,0-2 0,0 2 0,0 5 0,0 1 0,0 5 0,0-4 0,0-3 0,0-2 0,-2 1 0,1-4 0,-1 3 0,2-4 0,0 3 0,-2-4 0,1 5 0,-1-3 0,2 2 0,0 6 0,0-1 0,0 4 0,0 1 0,0-3 0,0-1 0,0-8 0,0 1 0,0-6 0,0 4 0,0-2 0,0 0 0,0-2 0,0-4 0,0-1 0,0-1 0,0-1 0,0-1 0</inkml:trace>
  <inkml:trace contextRef="#ctx0" brushRef="#br0" timeOffset="103683">11677 11194 24575,'-16'24'0,"3"-1"0,1-5 0,5-2 0,-2-1 0,6-6 0,1 0 0,2-2 0,0 7 0,0-4 0,0 8 0,0 0 0,0 1 0,0-3 0,0-4 0,0-8 0,0 1 0,0-1 0,2-1 0,3-1 0,4-2 0,5 0 0,2 0 0,3-2 0,-6 1 0,1-3 0,-7 3 0,0-3 0,-5 2 0,4-3 0,-3 1 0,11-4 0,-6 3 0,7-2 0,-5 2 0,0-1 0,-2 2 0,-1-1 0,-1 0 0,-1 3 0,0-4 0,-3-2 0,-2-4 0,-5-8 0,-3 1 0,-5 1 0,1 6 0,2 5 0,3 4 0,3 1 0,-1 2 0,1 2 0,-7-2 0,7 2 0,-4-2 0</inkml:trace>
  <inkml:trace contextRef="#ctx0" brushRef="#br0" timeOffset="106916">11081 11730 24575,'-13'19'0,"1"-1"0,7 4 0,-2-6 0,6-3 0,-1-4 0,2 1 0,0 0 0,0-2 0,-2 1 0,1-1 0,-1-1 0,2 7 0,0-3 0,0 6 0,0-5 0,0 0 0,0-5 0,0-1 0,0-2 0,0 1 0,0-1 0,2 3 0,0 0 0,3-2 0,1 1 0,-1-6 0,4 5 0,-4-5 0,1 2 0,-2-2 0,0 2 0,1-2 0,-1 2 0,-1 0 0,0-1 0,0 1 0,3-2 0,1 2 0,2-2 0,-2 4 0,-1-3 0,-1 1 0,-1-2 0,0 0 0,3 0 0,1 0 0,2 0 0,-2 0 0,1 0 0,-2 0 0,3 0 0,-3 0 0,1 0 0,-3 0 0,1 0 0,-1-2 0,-3-2 0,0-1 0,0-4 0,6-6 0,1-7 0,4-3 0,-5 4 0,-1 7 0,-5 7 0,0 0 0,-2-1 0,0 0 0,0-9 0,0 9 0,0-6 0,0 4 0,0-3 0,-2 1 0,0 0 0,-5 5 0,2 0 0,-4 3 0,4 1 0,-2-1 0,1 1 0,-4-1 0,0-1 0,0 2 0,3-1 0,2 4 0,1-2 0,-1-1 0,1 3 0,-1-2 0,1 2 0,-3 0 0,-2 0 0,-4 0 0,-4 0 0,2 0 0,-2 0 0,4 0 0,4 0 0,2 0 0,3 0 0,0 0 0,-3 2 0,-5 3 0,1 3 0,-3 1 0,5-2 0,2 2 0,0-6 0,5 3 0,0-4 0,2 3 0,0-1 0,0 0 0,0 0 0,0-1 0,0-1 0</inkml:trace>
  <inkml:trace contextRef="#ctx0" brushRef="#br0" timeOffset="113068">11732 10900 24575,'17'-3'0,"10"1"0,19 2 0,-16 0 0,1 0 0,0 0 0,0 0 0,2 0 0,-1 0 0,-1 0 0,-1 0 0,10 0 0,-3 0 0,-24 0 0,-1 0 0,-5 0 0,-3 0 0,5 0 0,-2 0 0,2 0 0,0 0 0,-2 2 0,-3 3 0,-2-1 0,-2 5 0,0-2 0,0 0 0,0 2 0,0 1 0,0 4 0,0 6 0,0 1 0,0 3 0,0 18 0,0 5 0,0-16 0,0 3 0,0 0 0,0 1 0,0 0 0,0 0 0,0 2 0,0 1 0,0-1 0,0 0 0,0-1 0,0-2 0,0-2 0,0-2 0,0 9 0,0-12 0,0-15 0,0-2 0,0-1 0,0-6 0,0-2 0,0-2 0</inkml:trace>
  <inkml:trace contextRef="#ctx0" brushRef="#br0" timeOffset="124069">11847 4674 24575,'-22'28'0,"-3"7"0,5-9 0,-1 1 0,7-4 0,0 0 0,-12 14 0,12-9 0,-4 1 0,-2 11 0,8-17 0,-1 0 0,-11 21 0,12-20 0,1-2 0,-5 5 0,0 13 0,-1-10 0,-4 11 0,4-7 0,-2 2 0,9-13 0,0 1 0,-1 1 0,-1 1 0,-1 4 0,0 1 0,0 1 0,0 0 0,1-3 0,-1 0 0,0-1 0,1 0 0,1-2 0,0 0 0,1-1 0,2-2 0,-4 11 0,3 0 0,-2-2 0,1 5 0,-5 0 0,0 9 0,6-23 0,-3 11 0,6-13 0,-2 3 0,-2 7 0,-4-1 0,0 10 0,-3-3 0,-1 4 0,1-4 0,0 3 0,0-3 0,0 0 0,2 0 0,2-12 0,4-1 0,-4-3 0,7-3 0,-4 0 0,2-2 0,-3 2 0,0 0 0,-3 3 0,1 0 0,-1 1 0,1-3 0,3-3 0,5-6 0,1-5 0,4-3 0,-2-3 0,2 0 0</inkml:trace>
  <inkml:trace contextRef="#ctx0" brushRef="#br0" timeOffset="171834">7932 12700 24575,'46'-12'0,"-16"6"0,2 0 0,-1-4 0,1-1 0,-1 4 0,3 0 0,0-1 0,5-2 0,0-2 0,0 2 0,-7 4 0,1 0 0,2-1-820,6-3 1,6-2 0,0 0 0,-3 1 752,5 1 1,-3 1 0,3-2 66,-10 3 0,1-1 0,1-1 0,0 0 0,0 1-305,-1-1 1,0 1 0,1-1-1,-1 1 1,-1 0 304,9-2 0,-1 1 0,-1 0 0,0-1 0,-1 0 0,-2 0 0,1 0 0,-1 1 0,-2 1 0,1 0 0,-1 0 0,-1 0 0,-2-1 0,-1 0 0,-1-1 0,1 1-14,-1 1 1,1-1-1,-1 1 1,0-1 13,1 0 0,1-1 0,-2 1 0,-1-1 0,2 0 0,-2-1 0,1 2-473,-1 0 1,0 0-1,-2 1 473,0-1 0,-2 0 0,15-1 0,-10 3 0,-1 0 994,-4 1-994,1 1 0,2 0 929,-7-2 1,0 0-930,7 0 0,2 0 0,7-7 0,0-1 0,-2 4 0,-1-1 642,-3-2 1,-2 0-643,-4 2 0,-1 0 918,-4 1 0,0 0-918,-2 0 0,0 0 248,4-2 0,0-1-248,-1 3 0,1-1 0,4-3 0,0 0 0,-3 4 0,0 1 0,1-4 0,0 2 0,12-1 0,-3-3 0,-19 10 0,4-2 0,-7 4 0,0-1 0,-4 1 0,-1 2 0,-2-1 0,0 3 0,-6-3 0,7-3 0,6-4 0,14-8 0,3 1 0,-10 4 0,-4 4 0,-15 5 0,2 2 0,-3 1 0,-1 4 0,-1 0 0</inkml:trace>
  <inkml:trace contextRef="#ctx0" brushRef="#br0" timeOffset="173050">11654 11232 24575,'0'31'0,"0"6"0,0 8 0,0-3 0,0-2 0,0-17 0,0 0 0,0-7 0,0-2 0,0 1 0,0-6 0,0-2 0,0 0 0,0-5 0,0 0 0</inkml:trace>
  <inkml:trace contextRef="#ctx0" brushRef="#br0" timeOffset="181718">8613 12623 24575,'10'-3'0,"-1"1"0,18 2 0,5-5 0,-2-1 0,4-2 0,5 0 0,0-2 0,2-5 0,1-1 0,-10 7 0,1 1 0,-1-1 0,9-7 0,0 1 0,4 0 0,-1 1-447,-11 2 0,-1 0 447,-6 3 0,0 0 0,2-2 0,-1 0 0,1 2 0,0 0 0,5-4 0,0 1 0,4-2 0,-2 1 0,-9 3 0,-2 1 0,0-1 0,0 1 0,17-5 0,-7 1 0,-9 4 0,1 1 0,21-8 0,-16 6 0,2 0 0,-5 0 0,1 1 447,1 1 0,0-1-447,0 0 0,1 0 0,1 0 0,1 1 0,0-2 0,0 0 0,0 0 0,0 0 0,-2 2 0,-2 0 0,17-4 0,-6 0 0,-13 5 0,-3-2 0,0 3 0,0-3 0,1 3 0,9-6 0,0 3 0,11-4 0,-12 1 0,-6 4 0,1-1 0,-3 0 0,2-1 0,12-3 0,2 0 0,-1-1 0,0 0 0,3 1 0,0 0 0,-1 1 0,0 0 0,-4 2 0,0 0 0,1 1 0,-1 0 0,-5-1 0,0 1 0,5 2 0,-2 0 0,12-6 0,-22 8 0,-2 0 0,1-1 0,3 0 0,-4 0 0,-4 0 0,0 0 0,4 1 0,2-3 0,1 2 0,-3 0 0,-10 2 0,-4 3 0,-4-1 0,-3 4 0,-1 0 0,-2 3 0,0-1 0,0 0 0,0 1 0,0 1 0,0-1 0,-33-1 0,1 2 0,-7-6 0,16 4 0</inkml:trace>
  <inkml:trace contextRef="#ctx0" brushRef="#br0" timeOffset="215149">11559 12143 24575,'0'19'0,"0"3"0,0 4 0,0 1 0,0-5 0,0-4 0,0 0 0,0-8 0,0 2 0,2-4 0,0 1 0,3-4 0,0 2 0,1 2 0,4 2 0,0 3 0,4-4 0,1-1 0,0-2 0,3-4 0,-6-1 0,-1-2 0,-4 0 0,2 0 0,1-12 0,4-2 0,1-12 0,4 0 0,-3 1 0,0 0 0,8-12 0,-7 3 0,3-5 0,-11 3 0,-4 12 0,-5 0 0,0 7 0,-7 4 0,-1 3 0,-12 3 0,-1 2 0,1 0 0,3 2 0,9 1 0,1 2 0,2 0 0,1 0 0,-1 0 0,1 0 0,-7 0 0,-8 2 0,-7 6 0,-5 3 0,7 3 0,6-2 0,9-5 0,2 1 0,0 4 0,1 9 0,-4 7 0,6-3 0,-3-4 0,7-8 0,-3-5 0,3-1 0,0-2 0,0-1 0,0-1 0,0-1 0</inkml:trace>
  <inkml:trace contextRef="#ctx0" brushRef="#br0" timeOffset="218149">8032 12795 24575,'0'0'0</inkml:trace>
  <inkml:trace contextRef="#ctx0" brushRef="#br0" timeOffset="223799">8050 12773 24575,'28'0'0,"2"0"0,3 0 0,0-5 0,0 1 0,-7-4 0,-2 2 0,-8 1 0,1 2 0,-1-2 0,1 2 0,-1-1 0,1-1 0,0 2 0,10-5 0,-1 2 0,14-2 0,-3 2 0,7 0 0,-15 0 0,1-2 0,-2 3 0,-1 0 0,5-5 0,-1 0 0,-4 2 0,-2 0 0,17-7 0,-10 3 0,-8 4 0,-11 5 0,3-2 0,-5 2 0,2 0 0,0-2 0,-2 2 0,5 0 0,5-4 0,8 1 0,5-3 0,-1 3 0,-6 1 0,-1 5 0,-8-2 0,2 0 0,-8 1 0,-2-1 0,-4 2 0,-1 0 0,-3-2 0,4 0 0,1-3 0,14-2 0,3-4 0,13-1 0,-3-2 0,-4 5 0,-1-1 0,-10 7 0,2-5 0,-4 5 0,3-2 0,5-6 0,-4 4 0,3-4 0,-4 6 0,-3-1 0,3 0 0,-6-1 0,2 3 0,-3-3 0,7 4 0,8-6 0,13 3 0,-17 0 0,1 0 0,3 2 0,1 1 0,-1-2 0,0 1 0,1 0 0,-1 1 0,0 0 0,0 0 0,1-1 0,-1-1 0,1 0 0,-1 0 0,17-5 0,-5 1 0,-12 3 0,-4 0 0,0 0 0,-3 3 0,-2-3 0,-2 3 0,-1 0 0,5-4 0,-3 6 0,0-6 0,3 4 0,-5-2 0,10-1 0,-5-1 0,2 1 0,0-2 0,-3 3 0,6-2 0,-2-2 0,6 1 0,-10 0 0,3 3 0,-10 0 0,1-1 0,-1 3 0,-3-1 0,0 3 0,-2-1 0,-1 2 0,-1-2 0,-1 1 0,6-1 0,5 0 0,8-1 0,3-3 0,0 1 0,-9 2 0,-4 1 0,-7 2 0,-3-2 0,0 0 0,1-3 0,5 0 0,0 0 0,1 3 0,-2 0 0,-2 2 0,10-5 0,2-4 0,15-3 0,-8-1 0,1 4 0,-10 1 0,-1 2 0,1 1 0,-3-1 0,1 3 0,4-4 0,3 6 0,4-6 0,4 4 0,-3-3 0,3-2 0,-4-2 0,-2-6 0,-1-2 0,-5-6 0,2 1 0,-6 0 0,10 10 0,-5 3 0,4 9 0,-6-3 0,-5 1 0,-5-2 0,6-2 0,-4 2 0,8-5 0,-2 2 0,-1 0 0,4 0 0,-7 1 0,4 1 0,-4-2 0,0 3 0,-2 2 0,-4-1 0,2 4 0,0-2 0,-6 2 0,-10 0 0,-7 2 0,-7-1 0,-4 2 0,5-1 0,-18 2 0,16 2 0,-20 1 0,17-1 0,-9 4 0,3 0 0,0 3 0,1 0 0,-11 3 0,18-7 0,0 1 0,-6 2 0,0 2 0,-4 1 0,0 0 0,-1 2 0,0 0 0,1 0 0,-1-1 0,3 0 0,1-2 0,4-1 0,2-1 0,-18 8 0,4-3 0,-1 3 0,17-9 0,-1 0 0,-17 8 0,-1 0 0,10-6 0,4-1 0,2-2 0,6-2 0,1 1 0,3-3 0,1 2 0,-3-1 0,1 1 0,0 2 0,3 0 0,6-3 0,2-1 0,3-3 0,1-5 0,1-3 0,2 0 0,0 1 0</inkml:trace>
  <inkml:trace contextRef="#ctx0" brushRef="#br0" timeOffset="232432">11485 11742 24575,'12'2'0,"1"0"0,15-2 0,-6 0 0,4-2 0,3-1 0,3-4 0,1-1 0,14-2 0,3-3-350,-13 0 0,0-1 1,2-1 349,2 2 0,2-1 0,0-1 0,-7 1 0,0-2 0,0-1 0,1 1-460,0 2 0,0 0 0,0 1 0,1-2 460,5-2 0,2-2 0,-1 1 0,-3 1-1021,3 1 0,-2 1 0,0 0 1021,2-1 0,-1 0 0,0 1 0,-2 2 0,-2 1 0,-1 0 0,-5 2 0,-1 0 0,0 0-525,6-2 0,0-1 1,-2 1 524,4-1 0,-3 1-200,1 1 0,-1 0 200,-4-1 0,-1 1 0,0 2 0,0 1 258,0-2 1,-1 1-259,-2-1 0,1 0 0,-1 2 0,1 0 0,-1-2 0,-1 1 0,-2 3 0,1 0 1290,12-4 0,2-1-1290,2 1 0,2-1 0,-7 3 0,1-2 0,1 1 423,-2-1 0,1 0 0,0 0-423,0 0 0,-1 1 0,1 0 0,1 0 0,0-1 0,-1 1 0,-5 0 0,-2 1 0,1-1 0,6-1 0,0-1 0,-1 1 0,6-1 0,1-1 0,-7 1 0,1-1 0,-2 1 0,6 1 0,-2 0-113,3-2 0,-1 1 113,-8 3 0,-1 0 0,1 0 0,1-1 0,2 1 0,0-1 0,-2-1 0,-1 0 163,-7 4 0,0-1-163,0-3 0,-1-1 0,16-5 0,-19 7 0,0-1 0,0 0 0,-1-1 96,2-1 0,-1-1-96,-1-2 0,-1-1 321,-1 1 1,-2-1-322,9-12 1826,-13 11-1826,-5 4 799,-5 4-799,-3 5 0,0 1 0,19-2 0,5-3 0,-2 2 0,3-1 0,-3-2 0,1 0 0,3 1 0,1 0 0,-3 1 0,0-1 0,23-1 0,-14 0 0,-8 4 0,-8 0 0,2 0 0,-2 2 0,2-2 0,-5 4 0,1-1 0,-3 0 0,-4 1 0,0-1 0,-5 2 0,2 0 0,-3 0 0,3-2 0,24-12 0,5-2 0,-6 3 0,1-1 0,-4 2 0,-2 2 0,15-8 0,-10 7 0,-18 6 0,-5 2 0,-5 3 0</inkml:trace>
  <inkml:trace contextRef="#ctx0" brushRef="#br0" timeOffset="233917">16074 10398 24575,'0'12'0,"0"-3"0,0 2 0,0-1 0,0 4 0,0 1 0,0-3 0,0-3 0,0-2 0,2 1 0,3 5 0,1 3 0,2 2 0,-3 2 0,1-3 0,0 7 0,-1-7 0,1 3 0,-1-7 0,1 0 0,1 2 0,3 1 0,1 4 0,1 0 0,-2 0 0,0-5 0,-3-1 0,-2-7 0,-2-2 0,2-3 0,0-2 0,6 0 0,-2 0 0,10-6 0,-4-3 0,9-7 0,-1-3 0,11-9 0,-3 6 0,-1-4 0,-10 12 0,-10 5 0,-4 7 0,1-4 0,0 0 0,4 1 0,-1-1 0,-3 4 0,-3-5 0,-9-3 0,4 3 0,-4 0 0</inkml:trace>
  <inkml:trace contextRef="#ctx0" brushRef="#br0" timeOffset="253384">17881 12525 24575,'-7'-3'0,"0"1"0,-3 2 0,0 0 0,0 0 0,-8 0 0,1 0 0,-12 0 0,-2-5 0,-6-2 0,-7-2 0,-1-5 0,-4 1 0,5-2 0,10 0 0,7 7 0,10 0 0,1 0 0,-8-1 0,8 0 0,-7 1 0,9 3 0,-10-1 0,6 1 0,-3 2 0,0-4 0,2 3 0,-8-4 0,-3 0 0,-3-3 0,-8-4 0,11 4 0,-2 0 0,-1 0 0,-2 1 0,3 1 0,-1-1 0,-1 0-885,-2 1 1,0 0 0,0 0 884,-11-3 0,0 0 0,13 4 0,1 0 0,1 0-742,-1-2 0,1 1 742,-8-1 0,-1 1 0,5-1 0,0 0 0,-8-1 0,0 0-1090,-1 2 0,-1-1 1090,15 2 0,-1-1 0,-2 0 0,-9 0 0,-1 0 0,-3 0 0,2-1 0,-1 0 0,-2 0 0,0 0 0,9 2 0,0 1 0,-1-1 0,-1 1 0,-1-1 0,0 0 0,-2-1 0,-2 0 0,1 1 0,0-1 0,2 1 0,-3 0 0,1 0 0,1 0 0,-1 0 0,1 0 0,-3-1 0,0 1 0,0-1 0,1 0 0,1 0 0,-4 0 0,2-1 0,0 1 0,1 1-372,4 0 0,0 2 0,1-1 0,1 0 372,-9-2 0,2-1 0,2 1 0,10 4 0,2 1 0,2 0 0,-9-3 0,2 0 943,1-1 0,1 2-943,5 1 0,-2 1 0,0-2 0,-3 0 0,2 1 237,-3 2 1,2 1-238,-2-2 0,2 1 0,9 3 0,1 0 0,-2 0 0,1 0 1048,-1 0 1,0 0-1049,-18 0 0,-4 0 0,9 0 0,-8 0 1006,9-1-1,-2-1-1005,9 0 0,-1-1 0,-16 0 0,0-1 0,10-1 0,1 0 0,2 1 0,2 0 539,4 1 0,2 0-539,-17-3 258,17 4-258,10-1 0,9 1 0,10 5 0,-15-2 0,0 6 0,-12-4 0,-20 8 0,5-3-439,12-3 0,0 1 439,3-2 0,0-1 0,-2 0 0,-2-1 0,-10 0 0,-2-1 0,-6-3 0,-2-3 0,10 0 0,-2-2 0,1-1 0,0-2 0,0-2 0,0-2 0,0 1 0,1-2 0,0-1 0,2 0 0,1-1 0,0 1 0,0 0 0,1 1 0,-1 0 0,2 1 0,0 1 0,2 1 0,-2-3 0,2 1 0,-2 3 0,4 0 0,-3-5 0,-8 1 0,13 1 0,1-1 0,-13-4-468,15 5 1,0-1 467,-17-10 0,15 8-165,-13-8 165,11 9 0,-3-1 828,0 1-828,1 3 0,7 1 0,-7-1 969,-3-2-969,-3-3 181,-6-3-181,3-2 0,3 3 0,5 5 0,0 4 0,0 8 0,-1-2 0,1 2 0,8-3 0,-2-2 0,8 0 0,-2-1 0,8 1 0,3 5 0,0-1 0,2 3 0,1-3 0,3 4 0,-1-3 0,1 3 0,-5 0 0,-4 0 0,-10 0 0,-2 0 0,3 0 0,4 0 0,9 0 0,1 0 0,4-3 0,0 2 0,1-3 0,-3 4 0,0 0 0,-3 0 0,19 3 0,-11-2 0,13 1 0</inkml:trace>
  <inkml:trace contextRef="#ctx0" brushRef="#br0" timeOffset="254651">10704 10691 24575,'35'12'0,"4"8"0,7-3 0,-21-3 0,0 0 0,21 4 0,-4 3 0,-5-9 0,-14-2 0,-2-5 0,-14 0 0,3 0 0,-5 0 0,2-1 0,-2 1 0,-3-1 0,0 1 0,-2-1 0,0 3 0,0 0 0,-2 9 0,-12 7 0,-15 13 0,11-16 0,-2 0 0,-1-3 0,1 0 0,-14 13 0,1-2 0,5-6 0,-1 1 0,13-11 0,9-5 0,5-2 0,0-3 0,2 2 0,-2-1 0,2-1 0,0 0 0</inkml:trace>
  <inkml:trace contextRef="#ctx0" brushRef="#br0" timeOffset="261682">14639 7615 24575,'-8'16'0,"-6"2"0,-5 4 0,-3 3 0,-3 4 0,-2 1 0,0 0 0,0 2 0,4-2 0,-1 1 0,2-2-1312,2-1 0,2 0 1312,-1 0 0,0 2 0,2-1 0,0 2 0,1 0 0,-1 4 0,-1 2 0,-1 1 0,1 1 0,3-4 0,-1 3 0,-5 2 0,-3 4 0,-1 0 0,5-9 0,0-1 0,-1 1 0,-1 1 0,1-2 0,0 0 0,-1 1 0,-1 0 0,1 0 0,0 1 0,-1-1 0,0 1 0,0-1 0,2 0 0,-2 2 0,0-1 0,1 0 0,1-1 0,2-1 0,-1 0 0,2-1 0,0 0 0,-4 6 0,1-1 0,1-1 11,2-3 1,0-1 0,0 0-12,-1 2 0,-1 0 0,2-3 0,-1-1 0,0-1-753,-3 10 1,0-3 752,-5 2 0,9-12 0,1 1-352,1-6 1,2 1 351,-2 1 0,1 1 0,-2 0 0,-1 1 0,-7 12 0,0 0 0,5-7 0,0-1 849,-1 1 1,-1 1-850,0 2 0,1 0 285,3-6 0,-1 0-285,-7 11 0,-2 1 0,1-1 0,0 0 0,1-1 0,-1-1 0,6-10 0,0 1 0,0-1 0,-1 0 0,-1 0 0,1 0 0,-8 12 0,0-1 0,8-11 0,0 0 0,1-1 0,-4 10 0,1-1 304,1-3 1,1-1-305,5-6 0,1-1 0,-9 19 156,12-21 1,1-1-157,-9 12 0,8-10 0,0 0 0,-6 4 0,-1 7 0,3-2 0,-3-3 0,5 1 1058,1-8-1058,4-5 548,8-10-548,-2 1 0,-1 0 0,-3 4 0,-15 17 0,-7 9 0,15-18 0,0 1 0,-1 1 0,1-1 0,-4 2 0,3 5 0,4-13 0,1 1 0,8-8 0,-3-1 0,5-3 0,-1 1 0,2-1 0,0-10 0,0-17 0,0 9 0,0-8 0</inkml:trace>
  <inkml:trace contextRef="#ctx0" brushRef="#br0" timeOffset="263132">12043 11791 24575,'-13'16'0,"0"-7"0,-14 20 0,7-11 0,-6 9 0,7-6 0,4-3 0,-3 6 0,2-2 0,-3 7 0,-1-3 0,0 8 0,4-8 0,-2 3 0,0 3 0,-1 3 0,1-5 0,-1 2 0,0-1 0,3 0 0,0 0 0,0-1 0,-9 12 0,0-2 0,1 2 0,2-1 0,3-8 0,1-2 0,-1 0 0,2-2 0,-5 13 0,8-15 0,7-14 0,4-4 0,1-5 0,2 1 0,-10 12 0,-11 16 0,5-7 0,-2 1 0,-5 8 0,1 0 0,4-5 0,1 0 0,0-3 0,2-3 0,1 5 0,6-14 0,6-11 0,2-2 0</inkml:trace>
  <inkml:trace contextRef="#ctx0" brushRef="#br0" timeOffset="264902">11455 12708 24575,'28'0'0,"8"0"0,-2 0 0,-7 0 0,3 0 0,4 0 0,1 0 0,0 0 0,0 0 0,0 0 0,-3 0 0,7 0 0,-13 0 0,-14 0 0,-8 2 0,-2 2 0,-2 1 0,0 4 0,0-4 0,0 1 0,0-1 0,0-1 0,0 0 0,0 3 0,-5 14 0,-5 20 0,2-14 0,-1 1 0,-2 9 0,-1 0 0,2-7 0,0-2 0,1-1 0,2-3 0,-4 4 0,8-13 0,1-9 0,0-3 0,0-1 0,-5-7 0,4 4 0,-1-3 0</inkml:trace>
  <inkml:trace contextRef="#ctx0" brushRef="#br0" timeOffset="267398">11999 11530 24575,'0'10'0,"0"0"0,0 5 0,0 11 0,0 11 0,0 2 0,0-7 0,0-11 0,0-8 0,0-3 0,0 0 0,0-2 0,2 1 0,1-4 0,2 5 0,4 2 0,-3-4 0,6 6 0,-4-6 0,2 2 0,7 5 0,-1-4 0,10 4 0,1-9 0,0-1 0,5-5 0,3-14 0,1-9 0,-16 7 0,-1-3 0,-1 0 0,-2-1 0,5-4 0,-2 0 0,-11 6 0,-2 3 0,-1-6 0,-5 11 0,0-8 0,-3 7 0,-5-4 0,-10 2 0,-15 0 0,-12-4 0,19 11 0,-1-1 0,-1 0 0,-1-1 0,0 2 0,1 0 0,-14-4 0,3 4 0,8 0 0,-6 5 0,-4-1 0,-3 2 0,14 0 0,2 0 0,12 0 0,2 2 0,-2 1 0,5 2 0,1-2 0,-2 2 0,7-3 0,-5 1 0,4 1 0,-6 5 0,-8 17 0,-7 11 0,13-13 0,0 1 0,2-1 0,2-2 0,-4 13 0,8-8 0,4-13 0,2-2 0,2-5 0,3 3 0,2-5 0,6 5 0,1-1 0,3 2 0,-1 0 0,1 0 0,10 2 0,3-1 0,7 2 0,-1-7 0,1-2 0,7-5 0,2-14 0,-17 5 0,-1-3 0,-6-1 0,-1 0 0,20-16 0,-12 10 0,-7 0 0,8-8 0,-13 8 0,3-7 0,-12 10 0,0-8 0,-5 5 0,2-5 0,-5 8 0,0-1 0,-12-2 0,-9 2 0,-20 0 0,14 10 0,0 2 0,0 1 0,0 1 0,0 1 0,2 1 0,-10 1 0,-7 0 0,19 9 0,-8 2 0,19 3 0,2 0 0,5-9 0,3 0 0,-1-3 0</inkml:trace>
  <inkml:trace contextRef="#ctx0" brushRef="#br0" timeOffset="311133">2804 13219 24575,'29'0'0,"-1"0"0,12 0 0,3 0 0,-7 0 0,3 0 0,-1 0-393,-1 0 0,0 0 0,0 0 393,1 0 0,1 0 0,-3 0 0,2 0 0,-2 0 123,-3 0 0,-3 0-123,3 0 229,-12 0-229,-16 2 0,-1 1 0,-6-1 596,-3 2-596,-7-1 108,-10-1-108,-12 6 0,-7-1 0,13-1 0,0 0 0,3 0 0,0 0 0,0 0 0,1 0 0,-11 5 0,16-3 0,8-3 0,8-1 0,1-1 0,2 1 0,0 2 0,0 9 0,0 25 0,0-7 0,0 6 0,0-5 0,0 2 0,0 2-682,0 6 1,0 1 0,0 1 681,0 3 0,0 1 0,0-2 0,0-4 0,0-2 0,0 0 0,0-7 0,0-1 0,0-2 0,0 3 0,0-2 0,0-6 0,0-1 0,0 13 0,0-8 0,0-13 0,0-14 0,0 1 2044,-3-3-2044,-13-5 0,-9-3 0,-2-3 0,3 1 0,11 5 0,2-2 0,4 5 0,0-2 0,4 3 0,1 2 0,-6 5 0,-6 3 0,-4 4 0,-2-2 0,9-1 0,4-5 0,20-3 0,12-2 0,1-2 0,2 0 0,-1 0 0,1 0 0,8 3 0,2 0 0,-5 0 0,0 2 0,1 1 0,-1 1 0,-2-2 0,-2 0 0,20 3 0,-11-2 0,-8 0 0,-11-3 0,-7 1 0,-5-3 0,-2 3 0,-1-3 0,1 1 0,-3-1 0,0 2 0,-2 1 0,0 0 0,0-1 0,0-2 0</inkml:trace>
  <inkml:trace contextRef="#ctx0" brushRef="#br0" timeOffset="334248">12651 7891 24575,'-12'0'0,"3"0"0,-12 5 0,-4 4 0,-11 8 0,10-5 0,6 1 0,10-6 0,4 5 0,2 5 0,4 16 0,2-9 0,0 2 0,1 7 0,1 2 0,1 5 0,1 0 0,0 0 0,1 0 0,1 0 0,1-1 0,1-4 0,0 0 0,0-2 0,0-1 0,2 3 0,-1-1 0,-2-3 0,-1 0 0,-1 4 0,-1-1 0,-2-5 0,-1 0 0,-2 0 0,0-1 0,-1 6 0,0 1 0,0-21 0,-5 6 0,-4-6 0,-14 12 0,-6 3 0,8-12 0,-1 0 0,2 0 0,0-3 0,-16 8 0,5-10 0,16-8 0,3-4 0,5 0 0,3 0 0,2-2 0,0-5 0,2 2 0,0-10 0,-3-7 0,3 10 0,-3-6 0</inkml:trace>
  <inkml:trace contextRef="#ctx0" brushRef="#br0" timeOffset="335167">12372 8556 24575,'34'-3'0,"3"-1"0,12 3 0,-5-2 0,0 3 0,-14 0 0,-3 0 0,-10 0 0,0 0 0,-1 0 0,1 0 0,-1 0 0,4 0 0,-3 0 0,3 0 0,0 0 0,2 0 0,1 3 0,-5 1 0,-6-1 0,-8 3 0,-2-3 0,-2-1 0,0 0 0</inkml:trace>
  <inkml:trace contextRef="#ctx0" brushRef="#br0" timeOffset="344448">7359 6995 24575,'0'-14'0,"0"-3"0,14-21 0,-4 10 0,11-12 0,-9 22 0,5-7 0,-3 11 0,2-2 0,-5 7 0,-4-1 0,0 4 0,-1-2 0,1 5 0,10-9 0,13 0 0,8-2 0,6 2 0,-7 3 0,-8 6 0,-11 1 0,-3 2 0,-10 0 0,4 0 0,-4 0 0,2 0 0,1 0 0,4 0 0,5 0 0,4 0 0,3 0 0,15 0 0,3 2 0,-16 0 0,1 0 0,21 6 0,-1 2 0,-2 1 0,3 1 0,0 0 0,-9 0 0,-8-4 0,-13-2 0,-9-2 0,-2-4 0,-4 4 0,-1-2 0,-8 5 0,4-5 0,-4 2 0</inkml:trace>
  <inkml:trace contextRef="#ctx0" brushRef="#br0" timeOffset="362048">11896 11519 24575,'-6'0'0,"-6"9"0,4-2 0,-2 7 0,5-4 0,3-4 0,2 5 0,0 5 0,0 5 0,0-2 0,0-1 0,0-11 0,0 0 0,0-2 0,0-1 0,0 1 0,0-1 0,2 5 0,7 4 0,5 4 0,12 4 0,-2-2 0,6-1 0,-1-7 0,-2-3 0,3-5 0,-11-3 0,-4 0 0,-6 0 0,-2 0 0,0 0 0,0 0 0,-3 0 0,3 0 0,1-5 0,2-1 0,2-8 0,8-12 0,-6 1 0,6-12 0,-12 4 0,-2 1 0,-4 2 0,-4 12 0,-10 5 0,-22 8 0,4 3 0,-16 2 0,17 0 0,0 0 0,-3 0 0,13 0 0,-3 0 0,11 0 0,-1 2 0,7 0 0,-1 3 0,-14 4 0,-8 6 0,-11 5 0,5-3 0,10-2 0,12-7 0,5-3 0,4-3 0</inkml:trace>
  <inkml:trace contextRef="#ctx0" brushRef="#br0" timeOffset="368214">3421 10400 24575,'40'0'0,"5"0"0,-18 0 0,3 0 0,15 0 0,2 0-1639,-1 0 1,0 0 1100,-9 0 0,0 0 0,0 0 538,12 0 0,-1 0 0,1 0 0,2 0-961,-11 0 0,2 0 0,1 0 961,-5 0 0,2 0 0,-1 0 0,-1 0 0,1 0 0,-2 0 0,5 0 0,-3 0 0,4 0 0,2 0 0,0 0 0,-2 0-73,4 0 0,-3 0 0,1 0 0,2 0 73,-6 0 0,1 0 0,1 0 0,1 0 0,0 0 0,-1 0 0,1 1 0,0 1 0,0-1 0,0 1 0,-1 0 0,1 0-353,-1-1 1,-1 1-1,1-1 1,-1 1-1,1 0 1,-1 1 352,2 0 0,0 0 0,-1 1 0,1-1 0,0 1 0,0-1 0,-1 0 0,-1 0 0,1 0 0,0-1 0,0 1 0,0-1 0,0 1 0,1-1 0,0 1 0,0-1 0,0 1 0,-1-1 0,6 1 0,0 0 0,-1-1 0,0 1 0,-1 0 0,-2 0 0,0 0 0,-1 0 0,-1 0 0,-2 0 0,1 0 0,-2 1 0,-1 0 0,-1 0 0,8 0 0,-3 0 0,-2 0 0,2 1 0,-2-1 110,3 1 1,0-1-111,-2 1 0,-1-1 0,1 0 0,0 1 0,2-1 0,0 1 0,-2-1 0,0 0 0,-1 1 0,2-1 660,-4-1 0,2 0 0,1 0-660,-4 1 0,-1 0 0,2 0 0,-2-2 0,1 1 0,1-1 0,-1 0 0,9 1 0,0-1 0,-1 1 0,-1-1 0,0 1 0,0-1 0,-1 0 0,1-1 0,-1 0 0,-3 2 0,0 0 0,0-1 0,-1 1 0,1 0 0,-1-1 0,-5 1 0,-1-1 0,1 0 554,1 0 1,0-1 0,0 1-555,11 1 0,-2-1 0,-6-1 0,-2-1 0,-3 2 0,-3 0 0,11-2 0,-4 0 0,3 0 0,-7 0 0,2 0 2909,-3 0-2909,-4 0 2085,9 0-2085,-10 0 964,5 0-964,-15 0 358,-4 0-358,13-6 0,16-4 0,-9-1 0,4-2 0,7-4 0,3 0-1039,-14 3 0,0 1 0,0 1 1039,9-1 0,-3 1 0,-1 1 0,-5 5 0,5 9 0,1 8 0,4 5 0,-8 1 0,2 2 0,3 1 0,2 0-471,-1 2 1,3 2 0,-1 0 470,-3 1 0,-1 0 0,2 1 0,-7-5 0,1 0 0,0 0 0,-1 0 0,-2 0 0,-1 0 0,0 0 0,0-1 0,10 3 0,0-1 0,0-1 0,-1-1 0,0 0 0,1-1 0,3-1 0,2-2 0,0-1 0,1 1 0,-1-1 0,0-1 0,-7-3 0,-1-1 0,0 0 0,-1 1 0,-2 0 0,0-1 0,13 3 0,-4-2 0,-9 0 0,-1 0 0,8 0 0,-1 0 0,-15-3 0,0-1 0,13 3 0,1-1 0,-9-1 0,-1 0 0,7 0 0,1-1-3,-2 0 0,0 0 3,2-1 0,1 0 0,6 1 0,1 0 0,0-3 0,0 0 0,-4 1 0,-1-1 0,-3-3 0,0-1 0,-1 3 0,-1 0 1431,0-1 0,0 0-1431,3 1 0,-1 1 0,-1-1 0,0 1 0,4-1 0,-1 1 0,-12-1 0,-2 1 0,2-2 0,-2-1 0,9 2 1663,-2-3-1663,3 0 9,-5 0-9,1 0 0,10 0 0,-15 0 0,-3 0 0,4 0 0,12 4 0,6 0 0,-7-1 0,3 0 0,5 1-547,-9-1 1,3 0 0,2 1 0,3-1 0,0 1 0,0-1 282,-3 1 1,1-1-1,1 0 1,0 0 0,2 0-1,0 0 1,1 1-102,-6-2 1,2 1 0,1 0 0,0-1 0,1 1 0,0 0 0,0 0 0,1-1 0,-1 1 182,-2 0 1,0-1 0,1 1 0,0-1 0,0 1 0,0-1 0,0 1 0,-1 0 0,0-1 0,-1 1 181,5 0 0,0 0 0,-1 0 0,0 0 0,-1 0 0,0 0 0,-1-1 0,0 1-469,2 0 1,-1 0 0,0 0 0,-1-1 0,0 1 0,-1 0 0,0-1 447,3 1 0,-1 0 0,-1 0 0,0-1 1,-1 1-1,-1 0-434,3 1 0,-1 0 0,0 1 0,0-1 0,1 0 455,-4 0 0,2-1 0,0 1 0,0 0 0,0-1 0,-2 1 10,3 0 1,-1 1 0,-1-1-1,0 1 1,-3-1-11,2 0 0,-3 1 0,1-1 0,2 0 0,0-1 0,3 1 0,0-1 0,-1 0 0,-5 0 0,5 0 0,-5 1 0,4-1 0,-5 0 0,5 1 0,1-1 0,-2 0 0,-3 0 0,8 1 0,-4-1 0,0 0 372,-1 0 0,0-2 0,0 1-372,-1 0 0,1-1 0,-2 1 0,-3-1 0,-2 1 0,3-1 558,-3-1 0,2 0 0,1 0 0,-1 1-558,9 2 0,0 2 0,0-1 0,3-2 0,0-1 0,-1 2 1092,-2 1 0,-1 2 0,-2-1-908,5-1 1,-3 1 1453,-2 1 0,-2 1-1472,-10-4 1,-3 1 2972,13 4-3139,-15-5 1432,-11-1-1432,-7 0 535,-3-1-535,15 1 125,-3-2-125,26 0 0,-14 0 0,3 0 0,9 0 0,2 0 0,3-1 0,0-1 0,2 0 0,-1 0 0,-7-2 0,-1 0 0,0 2 0,0 1 0,-2-1 0,-1 0 0,-4 2 0,-1 0 0,-4 1 0,-2-2 0,18-1 0,-13-1 0,-10-2 0,-9 0 0,-2 0 0,1-6 0,7-5 0,2-6 0,7-18 0,-1 2 0,-9 12 0,-1 14 0,-4 23 0,11 4 0,19-1 0,12-1 0,-15-4 0,3-1 0,4 1 0,2 0-547,-7-1 1,3 0 0,2 0 0,1-1 0,1 1 0,1 0 357,-7-2 0,2 0 0,0 0 0,1 0 0,0-1 0,1 1 0,-1-1 0,-1 0 189,5 1 0,-1-1 0,0 0 0,0 0 0,0 0 0,1-1 0,0 1 0,-3-1 0,1 0 0,0 0 0,1-1 0,-1 1 0,0-1 0,-1 1 0,0-1 0,0 0 0,0-1 0,0 0 0,-1 1 0,0-1 0,0 0 0,0 1 0,1-1 0,-1 1 0,1 1 0,0-1 0,-1 0 0,0 0 0,0 0 0,3-1 0,1 1 0,-1 0 0,-1-1 0,-2 1 0,-1-1 0,8 2 0,-3 0 0,-2 0 0,-2 0 0,3 0 0,-2 1 0,-3-1-82,-5 0 1,-2 0 0,-2 0 81,2 2 0,-1-1 0,4 1 0,-2-1 0,11 5 0,-28-7 0,-6 2 0,-4-5 3276,-3 2-1837,0 1-1121,5 2-318,-1 0 0,3 2 0,-7-2 0,-2-1 0,-20-1 0,-18-37 0,9 25 0,-6-26 0</inkml:trace>
  <inkml:trace contextRef="#ctx0" brushRef="#br0" timeOffset="369881">4270 9919 8191,'-4'-5'0,"-22"9"1638,3 4 0,-4 2-1412,-8 3 0,-5 2-226,9-1 0,-2 0 0,-1 0 51,-3 1 0,0 0 0,-2 0-51,-1 2 0,-2 0 0,0 0 0,-1 1 0,-1-1 0,0 0 0,9-3 0,0-1 0,-1 0 0,0 1 0,-6 1 0,0 1 0,-1 0 0,0 0 317,4-2 1,0 0 0,0-1-1,-1 1-317,-4 2 0,-2 0 0,2 0 0,2-2 1092,3 0 0,3-2 0,1 0-448,-9 2 1,5-1 488,3 0-1133,26-9 3276,14 5-2762,29 16-514,-9-6 0,2 3 0,-1-1 0,1 3 0,1 0 136,5 5 1,1 1-1,2 0-136,-7-6 0,1 0 0,0 0 0,1 1-522,3 2 0,2 0 1,-1 1-1,0-2 522,-3-3 0,0-2 0,0 0 0,0 0 0,11 7 0,-1 0 0,-2-2 0,4 1 0,-4-3 0,-8-4 0,-3-1 0,7 4 0,-24-13 292,-4-3 1,-7-5-1,0 0 1</inkml:trace>
  <inkml:trace contextRef="#ctx0" brushRef="#br0" timeOffset="370901">1334 10267 24575,'0'-26'0,"8"-9"0,6 5 0,10-7 0,4 13 0,-1 7 0,-2 9 0,-2 5 0,-4 3 0,-4 0 0,11 0 0,12 9 0,-8-2 0,-1 2 0,-4 1 0,-1 1 0,3 0 0,-2 2 0,7 21 0,-2 6 0,-14-16 0,-1 3 0,-6 0 0,-2 1 0,2 2 0,-1 1 0,-3 2 0,-3 1 0,3 5 0,0 1 0,0-2 0,0-1 0,-2 1 0,1-1 0,2-5 0,0-2 0,-1-4 0,1-3 0,6 5 0,-1-8 0,-4-15 0,-2 2 0,-1-4 0,1-1 0,-1-2 0,-1-2 0,-1 1 0,-2 0 0</inkml:trace>
  <inkml:trace contextRef="#ctx0" brushRef="#br0" timeOffset="371864">2026 10081 24575,'-22'21'0,"-1"0"0,-10 9 0,-2 1 0,9-5 0,-1 1-1093,2-3 1,-1 2 0,1 0 703,-6 4 0,2 0 389,0 5 0,0 1 0,3-8 0,0 1 0,1-1 515,-3 9 0,0-1-515,4-7 0,-1 0 0,3-2 356,0 3 0,3-2-356,3-4 0,0 0 0,-6 11 0,7-6 2118,3-5-2118,-2 2 195,5-2-195,-1-6 0,6-5 0,1-6 0,1-7 0,2 2 0,0-4 0</inkml:trace>
  <inkml:trace contextRef="#ctx0" brushRef="#br0" timeOffset="374532">16137 6165 8191,'-31'37'0,"12"-10"0,-3 4 509,-5 4 0,-2 4 0,0 0-509,3-5 0,2-1 0,-2 2 326,-1 1 1,0 1-1,-2 2 1,-1 0-327,3-4 0,0 0 0,-2 1 0,0 0 0,0 1 0,0-1 0,-1 1 0,0 0 0,-1 1 0,1-1 0,-1 1-143,0 0 1,0 0 0,0 0 0,0 0 0,-1 1 0,1-1 142,-1 0 0,0 1 0,0 0 0,1-1 0,0 0 0,2-2 75,0-1 0,1-1 0,2-1 0,0-1 0,0 0-75,-3 4 0,0 0 0,2-1 0,0 0 0,4-5 0,1-1 0,0 1 0,-2 2 0,-1 0 0,-2 3 0,-1 0 0,1 0 0,2-3 0,-2 8 0,3-4 0,-3 4 0,2-6 0,-2 3 0,-1 1 0,1 0 0,2-3 0,2-1 0,2-3 0,0 1 0,-2 2 72,1 1 0,-2 2 0,0 1 0,-1 0 0,0 1-72,2-4 0,-1 1 0,0 0 0,0 1 0,0-1 0,1 1 0,-1 0 0,1 0 0,0 1 0,0-1 0,0 1 0,-1 1 0,1-3 0,0 1 0,-1 1 0,0-1 0,0 0 0,1 0 0,1-2 0,-4 6 0,1-1 0,0-1 0,1 0 0,-2 1 0,4-4 0,-1 0 0,1 1 0,-1-1 0,-1 1 0,1-2 0,-4 4 0,0-1 0,-1 0 0,1 0 0,0-1 0,3 0 0,0 0 0,0 0 0,0 0 0,0-1 0,0-2 0,-1 0 0,1 0 0,0-1 0,2-1 0,-1 1 0,2-1 0,0 0 0,0-1 0,-3 6 0,0-1 0,0 1 0,1-2 0,0 1 0,1-2 0,-2 4 0,1 1 98,2-3 0,-1 2 0,1-3-98,-3 1 0,1-1 0,-2 5 0,0 0 0,-2-4 0,0 0 0,0 4 0,0 0 0,0-1 0,0-1 0,0 0 0,0 1 0,1-2 0,-2 1 0,4-3 0,-3 1 0,0 1 874,0 1 0,-1 0 0,0 2-874,3-3 0,-1 0 0,0 2 0,0-1 0,0 0 0,-1 0 0,0 0 0,1 0 0,-1 0 0,0-1 0,1 1 0,-1 0 0,-1 0 0,0 0 0,-1 0 0,1 0 614,0 0 0,0 0 0,-1 0 0,1 1-614,0-1 0,0 1 0,0 1 0,1-1 0,0 0 0,1 0 0,1 1 0,-1-1 0,-1 1 0,0 0 0,0 0 0,1-2 0,4-6 0,1 0 0,0-1 0,0 0 109,-6 8 1,0-1-1,2-2-109,4-7 0,1-2 0,1 0 0,0 2 0,1 0 0,0 0-99,-9 12 0,0 0 99,8-10 0,0 0 0,0 0 0,1-1 0,0-1 0,-1 0 0,-2 4 0,-1 0 0,2-2 0,-1 5 0,0 0 79,-1 0 0,-2 2 0,4-5-79,6-9 0,1 0 301,-7 10 0,-3 5 0,2-3-301,1-3 0,1-1 750,1-2 1,-2 1 0,1-1-751,-3 9 0,1-1 1181,4-11 0,2-1-1181,-6 15 1296,11-23-1296,5-6 0,2-8 0,3-2 0</inkml:trace>
  <inkml:trace contextRef="#ctx0" brushRef="#br0" timeOffset="376264">15590 6484 24575,'24'-12'0,"1"0"0,8-4 0,3-2 0,-7 1 0,2-1 0,-1-2 0,3 0 0,1 0 0,-2-1 0,9-9 0,-3 1 0,-9 5 0,-1 1 0,2 0 0,-3 1 0,-4 1 0,16-6 0,-29 16 0,3 5 0,-5 0 0,-1 5 0,-3-1 0,1 2 0,-1 14 0,-2 14 0,-1 0 0,0 1 0,-1-2 0,0-1 0,0 4 0,0 1 0,2-2 0,-1-1 0,-1-3 0,1 1 0,0 3 0,0 0 0,2 18 0,-2-5 0,5-5 0,-2 0 0,-1-4 0,3-5 0,-6-3 0,3-1 0,-3-9 0,0 2 0,0-33 0,4-19 0,-3 6 0,3-5 0</inkml:trace>
  <inkml:trace contextRef="#ctx0" brushRef="#br0" timeOffset="377716">16714 5766 24575,'0'31'0,"0"12"0,0-18 0,0 3 0,0 19 0,0 0 0,0-16 0,0 0-654,0 6 1,0 0 653,0-9 0,0-1 0,0 12 213,0-10 0,0 0-213,0 20 217,0-7-217,2-19 0,2-14 0,8-7 664,16-11-664,16-7 0,-12 1 0,2-1 0,7-7 0,1-1-690,-5 4 1,-1 0 689,0-3 0,-1-2 0,5-3 0,-4-1 0,-11 6 0,-1-1 0,11-11 0,-2 1 0,-3-4-245,-15 15 0,-1 0 245,6-12 0,0-3 0,-2 1 0,-6 8 0,-3 5 0,-3 5 0,-3 8 0,-1 7 0,-2 15 1344,0 25-1344,0-11 0,0 2 0,0 16 0,0 4 0,0-12 0,0 2 0,0-1-581,-1-2 0,0 0 1,-1-1 580,0 18 0,0-3 0,-2-9 0,-1-3-317,2-10 1,-1 0 316,0 4 0,0 0 0,-2 1 0,0-2 0,-5 19 0,2-9 0,0-1 0,-8-1 0,9-13 0,-1-1 0,-8 6 0,6-9 0,-2-2 0,6-11 2188,1-15-2188,3-28 0,2-9 0,-1 13 0,4-3 0,6-11 0,6-1-886,2 5 1,3 0 885,-4 10 0,0 0 0,2 3 0,8-4 0,1 4-214,-7 8 1,-1 1 213,14-9 0,-1 1 0,-12 15 0,-1 2 0,-6 5 2424,-2 4-2424,-3-3 0,-3 5 0,-4-2 0</inkml:trace>
  <inkml:trace contextRef="#ctx0" brushRef="#br0" timeOffset="380635">8610 4230 24575,'38'0'0,"-6"0"0,8 0 0,7 0 0,-18 0 0,2 0 0,8 1 0,3 1 0,-10 0 0,1 1 0,2-1-381,3 0 1,1-1-1,1 1 381,2 2 0,1 0 0,1-1-996,5-2 1,1-1 0,-3 0 995,-10 1 0,-2 0 0,1 1 0,1-1 0,-1 0 0,0 0-36,4 0 0,-1-1 36,4 2 0,1 0 0,-7-2 0,1 0 0,-3 0-568,-1 0 0,-1 0 568,16 0 0,-4 0 0,-15 3 216,-3-3 1,1 0-217,6 3 0,8-3 0,-4 0 1555,-13 1 1,1 1-1556,17 1 41,-15 0 0,0 0-41,20 3 0,0 3 0,-11-5 1408,2 4-1408,4-1 151,-18-4 0,1 1-151,8 1 0,1-1 0,-9 0 0,-1-1 0,1 0 0,0 0 0,17 6 0,3 1 0,0 0 0,-3-1 0,-14-3 0,2 1 0,-2-1 0,0 0 0,2 1 0,-6-4 0,7 3 0,3-3 0,3 3 0,3-2 0,-8 1 0,-3-5 0,-4 3 0,4-1 0,0-1 0,-3 3 0,-5-3 0,-10 1 0,-3 0 0,-4-1 0,-1 3 0,7-4 0,10 2 0,14-2 0,10 0 0,-3 0 0,-10 0 0,-11 0 0,-14 4 0,-3 1 0,-4 2 0,0 0 0,-1-5 0,-14-3 0,-16-17 0,10 11 0,-3-11 0</inkml:trace>
  <inkml:trace contextRef="#ctx0" brushRef="#br0" timeOffset="382166">9257 3855 24575,'-43'9'0,"15"5"0,-2 2 0,-3-2 0,-3 2-1093,2 3 1,-4 2 0,4-1 46,-1 1 1,0-1 1045,3-3 0,-1 1 0,1-1-278,-2 5 1,0-1 277,1-2 0,0 0 648,-1 3 1,-1 0-649,2-3 0,0 0 0,6-3 0,2-1 0,-18 8 2602,28-15-2602,6-1 2024,9-1-2024,0 1 0,0 2 0,0 0 0,0-2 0,12 2 0,12-1 0,18 7 0,-11-3 0,1 3 0,2 0 0,0 2 0,4 3 0,-1 2 0,-1 0 0,-1 0-418,-7-4 1,-2 0 417,-2-1 0,-3-2 0,5 5 0,-5-2 0,-7-7 0,0 1 0,-6-3 0,-1-3 0,-3 1 835,1-3-835,-1 0 0,3-1 0,2 3 0,8 2 0,8 8 0,2 0 0,-5 0 0,-5-6 0,-7 0 0,0-3 0,-5-2 0,-1-1 0</inkml:trace>
  <inkml:trace contextRef="#ctx0" brushRef="#br0" timeOffset="387598">11879 4667 24575,'23'-38'0,"0"-1"0,-3 10 0,4-1 0,0-1 0,0 1 0,0-1 0,1 1 0,2-1-820,4-3 1,3-3 0,0 1 0,-3 3-274,-6 3 1,-2 2 0,1 0 592,9-5 1,3-1-1,1-3 500,-4 2 0,1-3 0,-1-1 0,0 4-643,-6 6 1,-1 3 0,1-1-1,1 0 643,6-7 0,2-1 0,0-1 0,-1 2 0,-4 2 0,0 0 0,0 0 0,1 0 29,-1 4 1,1-1 0,2 0 0,-1 0 0,1-1-30,2-2 0,1-2 0,-1 0 0,1 0 0,1 0 0,-6 6 0,0-1 0,1 1 0,0 0 0,-1 0 0,-1 2 0,1-2 0,0 2 0,0 0 0,-1 1 0,-1 0-196,5-4 1,0 1 0,-2 1 0,-1 2 195,-2 2 0,-2 1 0,-1 1 1308,9-7 1,-4 3-1309,8-4 3276,-18 15-3065,-10 9 1,-7 5-1,-3 0 1</inkml:trace>
  <inkml:trace contextRef="#ctx0" brushRef="#br0" timeOffset="388649">13289 2753 24575,'30'0'0,"-5"0"0,3 0 0,10 0 0,0 0 0,-9 0 0,-1 0 0,2 0 0,-3 0 0,-4 0 0,5 0 0,-11 2 0,-8 5 0,-9 3 0,0 7 0,0 3 0,-5 10 0,-2-6 0,-2 2 0,-2-1 0,-2 1 0,-4 8 0,-2 0 0,3-1 0,-1 0 0,-1-3 0,1-1 0,4-3 0,2-2 0,-10 8 0,10-12 0,2-7 0,-1 2 0,7-6 0,-3 2 0,5-8 0,-1 1 0</inkml:trace>
  <inkml:trace contextRef="#ctx0" brushRef="#br0" timeOffset="389569">13116 1455 24575,'10'-2'0,"10"13"0,15 16 0,-15-9 0,1 1 0,6 2 0,1 1 0,-3-1 0,0 0 0,3 2 0,0 0 0,-4-1 0,0 1 0,1 2 0,-1-2 0,2 5 0,0 3 0,-16-21 0,-2 1 0,1-2 0,-6-4 0,-1-8 0,-2-8 0,0 3 0,0-3 0</inkml:trace>
  <inkml:trace contextRef="#ctx0" brushRef="#br0" timeOffset="391199">13948 1433 24575,'-18'15'0,"1"2"0,-2 2 0,3 2 0,-1 2-1089,-8 5 1,0 1 1088,8-6 0,0-1 0,-8 10 446,-6 5-446,12-14 0,-2 6 418,-2 4-418,7-3 0,3-10 0,-2 1 0,1 0 0,-1 1 554,-5 2 0,-2 1-554,-1 0 0,0 1 102,2-1 1,1-1-103,-13 10 0,14-10 0,11-14 0,4-7 0,4 6 0,3 2 0,0 7 0,3 5 0,0-2 0,3 21 0,1 1 0,-4-16 0,0 0 0,1 10 0,0-13 0,-6-14 0,1-3 0,-2-2 0,0-1 0,0-14 0,-3-5 0,2-1 0,-2 1 0</inkml:trace>
  <inkml:trace contextRef="#ctx0" brushRef="#br0" timeOffset="393234">11632 7187 24575,'0'22'0,"11"12"0,-4-10 0,1 2 0,4 4 0,1-1 0,-3-5 0,0-2 0,11 15 0,-3-3 0,-3-16 0,-3 9 0,-5-17 0,-3 0 0,2-2 0,0 0 0,-1-1 0,0 2 0,-3 0 0,2-1 0,-3-10 0,1-2 0,-2-5 0,2-6 0,5-5 0,7-17 0,0 6 0,1-1-973,-3 4 0,1-1 973,2 0 0,0-1 0,0-1-1164,1-9 0,0 0 1164,-1 8 0,1 0 0,-1 0 0,-1-5 0,0-1 0,1 5 0,0-1 0,-1 2 0,-3 3 0,0 2 0,3-9 0,0 4 0,2 5 425,-10 20 1,-2 7-1,-4 2 1</inkml:trace>
  <inkml:trace contextRef="#ctx0" brushRef="#br0" timeOffset="394634">10904 7804 24575,'28'0'0,"-11"0"0,10 0 0,-17 0 0,-5 5 0,-3 7 0,-8 15 0,-10 17 0,2-14 0,-4 3 0,0 2-371,-2 1 1,-1 2 0,-1 0 370,-3 4 0,0 1 0,-1-1 0,2-2 0,0-1 0,0-2 0,3-6 0,-1-1 0,2-1-332,-8 11 0,0 0 332,-2-2 0,1-1 0,4-6 0,2-2 0,2-4 0,0-2 0,-10 12 0,3-1 0,8-15 0,5 1 0,3-11 1073,12-5-1073,-2 1 702,11-3-702,19 0 0,17-2 0,-11 0 0,2 0 0,0 0 0,0 0 0,5 0 0,1 0 0,-2 2 0,0-1 0,-7-1 0,-1 1 0,-3 0 0,-1 1 0,20-2 0,-10 0 0,-4 0 0,-8 0 0,-18 0 0,1 0 0,-4 0 0,-3 1 0,0 0 0,-2 1 0</inkml:trace>
  <inkml:trace contextRef="#ctx0" brushRef="#br0" timeOffset="395616">10372 8437 8191,'15'-3'0,"25"1"1638,-5 2 0,4 0-1287,-5 0 0,2 0 1,0 0-352,5 0 0,0 0 0,0 0 0,-3 0 0,0 0 0,-2 0 0,8 0 0,-2 0 0,-10 0 0,-3 0 2903,12 0-2903,-8 0 1807,-5 0-1807,-15 0 3276,-6 0-45,-2 0-2394,-1 2-837,1 1 0,-3 1 0,0 1 0,-2-1 0,0-1 0,0-1 0</inkml:trace>
  <inkml:trace contextRef="#ctx0" brushRef="#br0" timeOffset="396948">10469 7943 8191,'3'-3'0,"4"2"3276,15 1-1489,3 0 1031,1 0-2818,1 0 1719,1 0-1719,17 0 3276,-1 0-1638,-16-3 0,-1 0-1406,9-1-232,0-4 0,-17 0 0,0 5 0,-8-1 0,-2 4 0,-3 0 0,-1 0 0,-1 0 0,6 0 0,-2 0 0,8 0 0,8 0 0,3 0 0,7 0 0,-10 0 0,-6 0 0,-9 2 0,-4 2 0,-3 1 0,-2 0 0,0-3 0</inkml:trace>
  <inkml:trace contextRef="#ctx0" brushRef="#br0" timeOffset="399901">11814 4333 24575,'-6'2'0,"2"0"0,2 2 0,2 1 0,0-1 0,-7 10 0,-2 0 0,-10 18 0,3-7 0,-1 5 0,7-9 0,5-8 0,3-4 0,2-5 0,0 2 0,0 9 0,0 4 0,0 7 0,4 1 0,4-8 0,5-2 0,4-9 0,-2-3 0,0-3 0,-6-2 0,-2 0 0,-3 0 0,5-2 0,-3-1 0,5-2 0,-3 0 0,5 0 0,-2-3 0,2 2 0,-3-3 0,4-4 0,2-5 0,3-6 0,-4 0 0,-2-2 0,-5 5 0,-3 0 0,-2 4 0,-3 7 0,0 1 0,-3 7 0,1 0 0,-5-1 0,-4 3 0,0-3 0,-4 3 0,1 0 0,-6 0 0,2 0 0,-2 0 0,4 0 0,2 0 0,-1 0 0,5 0 0,0 0 0,4 0 0,2 0 0,-1 0 0,-3 3 0,-8 4 0,-2 2 0,1 3 0,6-4 0,6-1 0,0-2 0,3-1 0,-2-1 0,3 0 0,-1 2 0,2 7 0,-2 6 0,-4 8 0,0-1 0,0-2 0,4-8 0,2-6 0,0-3 0,2-3 0,1 1 0,1-4 0,0 2 0,-1 0 0,0-2 0,-2 4 0,1-5 0,-2 0 0</inkml:trace>
  <inkml:trace contextRef="#ctx0" brushRef="#br0" timeOffset="404233">12304 12342 24575,'0'21'0,"0"3"0,-3 2 0,2-5 0,-1-8 0,2-3 0,0 0 0,0 0 0,0 2 0,0 0 0,2 2 0,5 1 0,3-3 0,2 0 0,0-7 0,-5-1 0,-1-4 0,-1-6 0,2-5 0,5-9 0,-1 1 0,8-6 0,-6 0 0,6-2 0,-6-5 0,6 5 0,-8 3 0,3 3 0,-6 0 0,-2-2 0,-1-3 0,-8-1 0,-9 3 0,-8 0 0,-14 4 0,3 5 0,3 7 0,13 6 0,6 2 0,4 0 0,0 0 0,1 2 0,-7 6 0,5 1 0,-8 7 0,6-5 0,-3 5 0,-6 2 0,5-4 0,-14 14 0,14-10 0,-6 3 0,12-7 0,2-5 0,4 0 0,0 3 0,0 3 0,0-2 0,0-3 0,0-6 0</inkml:trace>
  <inkml:trace contextRef="#ctx0" brushRef="#br0" timeOffset="410634">6625 3732 24575,'23'20'0,"-1"0"0,-2-1 0,0 0 0,4 3 0,-1 1-879,10 12 879,6-3 0,-8-5 0,4 1 0,-3-7 0,3 1 0,1 4 0,1 2 0,-2-4 0,4 2 0,-2 0-299,-3 0 1,-2 0 0,1 1 298,0 1 0,0 1 0,-1-1 0,0-1 0,-1 0 0,-2 1 0,-5-4 0,-2 1 0,1-1 0,2 1 0,1-1 0,-3 0 214,1 4 0,-2-2-214,-2-4 0,-1-2 0,3 6 0,-12-14 424,-3-6-424,-5-5 922,-18-27-922,-1 2 0,-5-7 0,10 15 0</inkml:trace>
  <inkml:trace contextRef="#ctx0" brushRef="#br0" timeOffset="411464">7497 3603 24575,'-9'36'0,"-2"-13"0,-5 1 0,1 3 0,-2 3 0,-2 1-1093,-8 5 1,-2 0 0,-1 2 1072,6-5 0,0 1 0,0 2 1,-2-1-637,2-2 1,-2 0-1,1 0 1,-1 0 0,3-1 201,-1 1 1,2-1-1,1 1 1,-1-1 453,1 0 0,-1 0 0,0 0 0,1 0 379,-5 9 1,1-1 0,2-2-380,-4 4 0,1-1 0,7-7 0,0 1 0,1-5 0,-1-4 0,2-4 0,3 12 0,-3-8 0,10-13 1233,-2 2-1233,8-8 3276,-3-2-2790,6-13 1,-1 6-1,1-11 1</inkml:trace>
  <inkml:trace contextRef="#ctx0" brushRef="#br0" timeOffset="413365">11961 11590 24575,'0'0'0</inkml:trace>
  <inkml:trace contextRef="#ctx0" brushRef="#br0" timeOffset="416881">8631 13446 24575,'-23'21'0,"-2"11"0,4 7 0,10-16 0,1 2 0,-8 19 0,6-2 0,6-9 0,1-7 0,5-5 0,-6 6 0,3-8 0,0 15 0,-2-12 0,4 17 0,-2-19 0,3 13 0,0-14 0,0 7 0,0-3 0,0 0 0,0-2 0,3-1 0,4 0 0,9 3 0,3-2 0,5 3 0,-11-8 0,1-4 0,-8-2 0,1-5 0,0 4 0,-4-4 0,3-1 0,-6-2 0,2-2 0</inkml:trace>
  <inkml:trace contextRef="#ctx0" brushRef="#br0" timeOffset="417966">8659 13719 24575,'12'17'0,"5"3"0,4 17 0,3-5 0,-12-4 0,7-4 0,-7 1 0,2-9 0,-5 4 0,2-8 0,-5 2 0,4-2 0,-3 0 0,-3-7 0,3 4 0,-4-4 0,1 1 0,-2 1 0,-1-2 0,1-1 0,-2-2 0</inkml:trace>
  <inkml:trace contextRef="#ctx0" brushRef="#br0" timeOffset="418881">8909 13788 24575,'-10'12'0,"0"-4"0,-1 10 0,-8 6 0,-7 18 0,6-16 0,1 0 0,2 2 0,0 0 0,-2 1 0,0-1 0,-2 15 0,1-8 0,9-14 0,6-14 0,3-3 0</inkml:trace>
  <inkml:trace contextRef="#ctx0" brushRef="#br0" timeOffset="419732">8979 14057 24575,'0'21'0,"0"12"0,0-8 0,0 3 0,0 2 0,0 1 0,0-3 0,0-2 0,0 22 0,0-22 0,0 1 0,2-18 0,-2 6 0,2-9 0,-2 3 0,0-4 0,0 2 0,0-2 0,0-3 0,0 0 0</inkml:trace>
  <inkml:trace contextRef="#ctx0" brushRef="#br0" timeOffset="421664">9260 13879 24575,'0'44'0,"0"0"0,0-4 0,0-5 0,5-8 0,-2-11 0,6-9 0,-2-5 0,0-2 0,6 0 0,1 0 0,3 0 0,-2 0 0,-4-2 0,-1-8 0,0-6 0,10-26 0,-7 13 0,2 2 0,0 1 0,5-9 0,1 3 0,-8 10 0,-6 15 0,-5 7 0,0 4 0,-2 1 0,0 4 0,2-4 0,1 5 0,2-2 0,0 5 0,0-1 0,0 2 0,-2 6 0,2 1 0,-1 3 0,2 0 0,0 0 0,-1 7 0,1 2 0,-3 8 0,0-7 0,-3-1 0,0-3 0,-5-3 0,-3 0 0,-6-7 0,2-5 0,0-5 0,5-6 0,-4-2 0,0-2 0,-2 0 0,-3 0 0,2 0 0,-2-5 0,-2-4 0,2-3 0,-7-12 0,7 3 0,-3-9 0,13 6 0,2-2 0,8 5 0,9-6 0,10 5 0,4 0 0,0 6 0,-6 6 0,-6 2 0,-3 6 0,-5 0 0,-3 2 0,-2 0 0</inkml:trace>
  <inkml:trace contextRef="#ctx0" brushRef="#br0" timeOffset="422681">9740 14153 8926,'2'8'0,"0"3"3276,-2 12-1437,0-5 869,0 6-2708,0-5 1618,0-3-1618,0-3 3276,0-4-344,0 0-2932,0 9 0,0 0 0,0 5 0,0-4 0,0-3 0,0-4 0,0-3 0,0-6 0,0-1 0</inkml:trace>
  <inkml:trace contextRef="#ctx0" brushRef="#br0" timeOffset="423949">10237 13643 24575,'-10'0'0,"0"0"0,5-2 0,-5 6 0,6-3 0,-6 6 0,8-3 0,-4 8 0,0 6 0,-3 13 0,0 10 0,4 3 0,2 1 0,3-12 0,0-5 0,0-12 0,0-2 0,0 2 0,2-3 0,4 4 0,0 3 0,5-3 0,0 14 0,1-2 0,5 9 0,-5 5 0,2-5 0,-2 6 0,-4-10 0,-2-4 0,-4-12 0,-2 2 0,-2-2 0,-7 2 0,-8 6 0,2-11 0,-3 3 0,11-11 0,-2 2 0,3-6 0,0 1 0,1-4 0,1 0 0,2 0 0,0 0 0</inkml:trace>
  <inkml:trace contextRef="#ctx0" brushRef="#br0" timeOffset="424899">10053 14163 24575,'9'-2'0,"3"0"0,-1 2 0,5 0 0,-5 0 0,9 0 0,-4 0 0,10 0 0,-2 0 0,2 0 0,4 0 0,-6 0 0,-3 0 0,-7 0 0,-5 0 0,-4 2 0,-1-2 0,-4 2 0</inkml:trace>
  <inkml:trace contextRef="#ctx0" brushRef="#br0" timeOffset="426131">10344 13734 24575,'13'15'0,"-2"-8"0,5 10 0,-2-5 0,3 3 0,1 3 0,4 1 0,-2 2 0,9 7 0,-2 10 0,-9-15 0,1 0 0,-3-1 0,0 2 0,0 4 0,0 1 0,-2-4 0,-1 1 0,-2 4 0,-2 0 0,1-1 0,-2-1 0,-4 1 0,-1-1 0,3 14 0,-6-7 0,0-5 0,0 0 0,0 0 0,-3-3 0,0-10 0,-3-1 0,1 1 0,-1 0 0,1-1 0,-3 8 0,-1-1 0,-2 3 0,4-5 0,1-6 0,2-4 0,4-6 0,-2-1 0</inkml:trace>
  <inkml:trace contextRef="#ctx0" brushRef="#br0" timeOffset="437718">7481 6753 24575,'-34'29'0,"-1"-1"0,-2 1 0,-3 2 0,6-3 0,-2 1 0,1 0-1093,3-3 1,1-1 0,0 1 260,4-3 1,1 1 0,0-1 831,-11 7 0,2 0-265,2 3 0,1 0 265,0-7 0,0 1 0,4 3 0,-1 4 0,1-4 0,-3 2 0,-1 2 0,7-7 0,0 1 0,-2 1 0,0 1 0,0 0 0,-2 1 0,0 1 0,0 0 0,1-1 0,-3 3 0,2-1 0,-1-1 0,1 1 161,-2 0 1,-1 0-1,2-1 1,1-2-162,0-1 0,2-2 0,1 0 0,-10 7 0,1-3 0,9-10 0,2-3 2668,-9 8-2668,10-11 2039,10-3-2039,6-4 948,5-2-948,2-5 0,0 0 0,0-3 0</inkml:trace>
  <inkml:trace contextRef="#ctx0" brushRef="#br0" timeOffset="438815">6077 7725 24575,'-5'44'0,"1"1"0,-9-13 0,2 16 0,2-21 0,1 1 0,2-1 0,-1 0 0,-4 9 0,0 0 0,4-9 0,0-1 0,-3 11 0,0 0 0,1-6 0,2-1 0,2 0 0,1-1 0,-3 20 0,0-17 0,5-12 0,-2-10 0,4-9 0,11-16 0,3-2 0,12-10 0,14-1 0,1 0 0,-16 13 0,-1 1 0,12-4 0,-11 8 0,-11 7 0,-9 1 0,-1 2 0</inkml:trace>
  <inkml:trace contextRef="#ctx0" brushRef="#br0" timeOffset="440581">7797 6750 8191,'16'0'0,"14"6"1638,1-4 0,5 1-745,7 2 1,4 3-894,-11-3 0,2 0 0,1 0 730,5 2 1,2 0 0,-1 0-731,-4-1 0,0 1 0,0 0 0,1 0 0,1 1 0,-3 0 0,6 2 0,-4 1 0,-3-3 0,-4-1 0,-9 1 0,-3 0 0,12 1 1805,-10-2-1805,3 2 3276,-4-3-36,0 0-3240,-3 0 0,-1 0 808,-4-1-808,-2 1 0,-1-1 0,-5 0 0,1-1 0,-2-1 0,0-1 0,1 0 0,1 1 0,1-1 0,2 0 0,-5-2 0,-1 0 0,0 0 0,12-2 0,14-2 0,-7 1 0,1 0 0,17-3 0,3 0 0,-17 2 0,0 1 0,6 3 0,-13 0 0,7 0 0,-15 0 0,-2 0 0,-6 0 0,-3 0 0,-1 0 0</inkml:trace>
  <inkml:trace contextRef="#ctx0" brushRef="#br0" timeOffset="441682">9041 6635 8191,'-3'-3'0,"6"1"3276,0 2-1489,3 0 1031,-3 1-2818,-1 3 1719,-2 1-1719,0 6 3276,-7 4 0,-8 13-3160,-2-9 0,-1 2-116,0 6 0,-2-1 0,0-1 0,-1 0 0,4-2 0,0 1 0,2-1 0,0-1 0,-8 18 0,4-5 0,11-11 0,3-14 0,5 0 0,-3 0 0,3 0 0,0 0 0,0 11 0,-2 1 0,-1 11 0,0-5 0,0-5 0,1-8 0,2-6 0,-2-2 0,2-3 0,-2-1 0,-1-1 0,1-2 0,0 0 0</inkml:trace>
  <inkml:trace contextRef="#ctx0" brushRef="#br0" timeOffset="442815">8790 6482 24575,'21'0'0,"11"14"0,-4 0 0,4 4 0,8 5 0,-1 2-1639,-8-4 1,-1 0 1631,8 3 0,-2-1 7,0 3 516,-12-6 1,2 2-517,3 1 0,-2 1 0,-7-4 0,-1 0 81,6 2 0,-1-1-81,-1 5 0,-5-5 0,0 0 0,8 9 0,5 8 0,-8-12 0,-5-3 1683,1-1-1683,-7-2 0,-4-6 0,-3 1 413,-3 0-413,-28 13 0,-2-8 0,-4 0 0,-4 3 0,-3 1-395,8-6 0,-2 0 0,-1-1 395,-8 4 0,-2 0 0,3-1-843,10-5 1,2 0 0,-2-1 842,-9 5 0,-4 1 0,4-3 0,-1 0 0,2-2-507,2 0 1,1 0 506,7-4 0,2-1 0,-9 6 0,19-8 967,10-3-967,0-2 630,4-14 0,1 8 0,2-9 0</inkml:trace>
  <inkml:trace contextRef="#ctx0" brushRef="#br0" timeOffset="444331">8849 5760 24575,'9'-3'0,"5"1"0,-4 2 0,5 2 0,-5 4 0,4 5 0,-3 17 0,4 7 0,-10-10 0,-1 2 0,1 2 0,-1-1 0,-1 1 0,0 0 0,0 0 0,0-1 0,3 17 0,2-8 0,2-10 0,0-9 0,3-6 0,-6-6 0,2-3 0,-4-1 0,2-2 0,-2 0 0,0 0 0,4 0 0,-4 0 0,4 0 0,-2 0 0,-2 0 0,5 0 0,-3 0 0,8 0 0,-4 0 0,1-2 0,-3 0 0,4-13 0,4-12 0,0-15 0,-5 10 0,-2-2 0,-3 4 0,-1 0 0,0 2 0,-1 2 0,0-9 0,-5 18 0,0 6 0,0 4 0,0 3 0,-4 1 0,-3-1 0,-8 1 0,0 0 0,-2 1 0,-7 2 0,-2 8 0,-10 17 0,2 9 0,18-13 0,0 1 0,-4 9 0,1 1 0,5-10 0,0 0 0,-5 11 0,-1 2 0,2-3 0,0-1 0,2-3 0,-1-1-255,-1 1 1,1-1 254,-7 10 0,5-10 0,-1 2 0,4-7 0,4-4 0,2-6 0,5-4 0,0-12 0,3 4 0,2-8 0</inkml:trace>
  <inkml:trace contextRef="#ctx0" brushRef="#br0" timeOffset="446032">9201 6354 24575,'0'24'0,"0"-3"0,0 22 0,0 3 0,0-3 0,0-4 0,0-18 0,0-7 0,2-4 0,7-5 0,10-8 0,20-15 0,-14 5 0,1-2 0,1-5 0,0-2 0,0-2 0,-2 2 0,5-7 0,-5 4 0,-15 18 0,-1 2 0,-5 3 0,1 2 0,-3 6 0,0 8 0,-2 13 0,0 7 0,3 4 0,-3-10 0,3-8 0,-3-10 0,2-15 0,1-3 0,3-13 0,2 0 0,2-3 0,2-1 0,-1 5 0,1 0 0,1 2 0,-3 6 0,2 2 0,-3 8 0,0 7 0,1 11 0,1 10 0,0 14 0,-4-6 0,1-2 0,-5-11 0,0-7 0,-1-2 0,-2-5 0,2-4 0,5-16 0,10-9 0,8-17 0,-9 19 0,1 1 0,7-9 0,-3 9 0,-9 14 0,-3 3 0,-2 14 0,-2 6 0,0 16 0,-2-7 0,0 0 0,0-10 0,-1-1 0,-1-2 0,1-4 0,0-3 0,-1 0 0,1-2 0,-2-1 0,0-2 0</inkml:trace>
  <inkml:trace contextRef="#ctx0" brushRef="#br0" timeOffset="447566">5670 7027 24575,'45'-3'0,"-20"-3"0,1-3 0,2-4 0,0-1 0,-6 1 0,-2-2 0,14-18 0,-19 14 0,-3 1 0,-4 2 0,-3 8 0,0-2 0,0 7 0,-3 5 0,0 8 0,-2 8 0,0 15 0,0-6 0,0 1 0,-6 21 0,2-17 0,-1 1 0,-5 5 0,-1 1 0,0-3 0,-1 2 0,2-6 0,0 2 0,1-2-300,-2 0 0,0-2 300,2-3 0,2-3 0,-2 1 0,1-8 0,4-4 0,-2-6 0,3 0 0,1 0 600,-3-4-600,1 1 0,-8-4 0,-1 0 0,-7 0 0,5-9 0,2-8 0,5-25 0,6 17 0,2-1 0,7-3 0,3 1 0,-1 1 0,2 1 0,7 4 0,1 3 0,9-10 0,-2 4 0,-8 10 0,-1 0 0,-3 1 0,-1 4 0,-3 2 0,2 1 0,-1 4 0,-2 0 0,-4 3 0,-3 0 0</inkml:trace>
  <inkml:trace contextRef="#ctx0" brushRef="#br0" timeOffset="448117">5941 7125 24575,'0'0'0</inkml:trace>
  <inkml:trace contextRef="#ctx0" brushRef="#br0" timeOffset="449682">6017 7281 24575,'0'-11'0,"3"-7"0,2 7 0,7-13 0,11 1 0,-2-1 0,1 1 0,-6 8 0,-6 6 0,2 2 0,-6 5 0,1 2 0,1 22 0,0 5 0,0 6 0,1 3 0,-2-3 0,-1 0 0,2 2 0,-1-1-234,-2-5 1,-1-2 233,0 15 0,2-8 0,-5-5 0,1-12 0,-2-2 0,0-7 0,0-9 467,6-21-467,9-18 0,-3 16 0,2-2 0,5-7 0,2 0 0,-1 5 0,-1 2 0,1-2 0,-1 3 0,4-6 0,-8 15 0,-8 11 0,-2 3 0,1 2 0,-2 0 0,1 5 0,0 7 0,0 2 0,10 24 0,-2-3 0,-4-10 0,1 2 0,6 14 0,-4-7 0,-2-13 0,-5-7 0,-3-7 0,-2-2 0,0-3 0</inkml:trace>
  <inkml:trace contextRef="#ctx0" brushRef="#br0" timeOffset="455131">13108 11970 24575,'-6'-3'0,"0"1"0,3-1 0,-1 2 0,-1-7 0,-2 5 0,-2-4 0,2 4 0,2-1 0,1 4 0,-5-6 0,-7-3 0,-7-6 0,-1-1 0,3 0 0,12 14 0,16 21 0,11 8 0,7 13 0,-4-9 0,0 2 0,-4-6 0,0 2 0,6 7 0,-1 0-1639,-4-7 1,-2-3-1639,5 6 3047,4 11 230,-11-21 0,2 8 0,-6-15 0,-5-6 0,-3 5 3276,-2 12 0,0 14-3044,0 10-232,0-4 0,0-14 0,0-11 0,0-12 0,-4-4 0,-12-16 0,1 3 0,-10-12 0,11 7 0,-2 1 0,2 1 0,-3 3 0,4 3 0,-3-1 0,5 1 0,-10-3 0,2 0 0,-5-5 0,4 0 0,2-2 0,8 1 0,1 1 0,6-3 0,1-1 0,2-6 0,10 1 0,5-4 0,6-7 0,5-4 0,1 2 0,3-1 0,-1 1-796,-7 9 0,-1 0 1,0 1 795,5-6 0,1 1 0,-4 3 0,7-7-409,-11 13 0,-1 0 409,6-5 0,-6 8 0,-5 6 0,-3 5 0,-3 2 2279,0 3-2279,-5-2 0,0 3 0,-2-1 0</inkml:trace>
  <inkml:trace contextRef="#ctx0" brushRef="#br0" timeOffset="456215">13399 12450 24575,'0'11'0,"0"3"0,0 7 0,0 0 0,0 2 0,5-8 0,2 0 0,11-7 0,-2-4 0,9-1 0,-6-5 0,8-14 0,-13 2 0,5-14 0,-12 7 0,1-3 0,-4 0 0,-2 0 0,-2 3 0,-2-9 0,-8 6 0,-7-7 0,-7 10 0,0 5 0,6 8 0,4 3 0,6 5 0,2 0 0,1 2 0,3-1 0,0 1 0</inkml:trace>
  <inkml:trace contextRef="#ctx0" brushRef="#br0" timeOffset="457698">13976 12025 24575,'-3'24'0,"1"13"0,2 13 0,0-22 0,0 1 0,0 21 0,0-15 0,0-14 0,0-9 0,0-2 0,0-3 0,0 0 0,0-3 0,0 3 0,4-4 0,1 1 0,4-4 0,5 0 0,4-7 0,1-4 0,2-16 0,-4-12 0,-5 4 0,0-8 0,-6 18 0,0 1 0,0 2 0,-3 10 0,-1 10 0,0 13 0,-1 10 0,2 7 0,-3 15 0,0-16 0,0 1 0,0-3 0,0 1 0,0 2 0,0 0 0,0-2 0,0 0 0,0 15 0,0-11 0,0 1 0,-6 10 0,-2 3 0,-9-7 0,2-14 0,-3-5 0,4-10 0,-3 0 0,-2-2 0,1-3 0,-2-1 0,-1-2 0,3 0 0,0 0 0,5-2 0,6-5 0,2-12 0,3-13 0,9 7 0,4-1 0,1 1 0,4 1 0,8-6 0,3 3 0,-2 8 0,1 2 0,-3 2 0,-2 2 0,8 1 0,-12 7 0,-12 5 0,-1 0 0</inkml:trace>
  <inkml:trace contextRef="#ctx0" brushRef="#br0" timeOffset="458766">14316 12496 24575,'-2'13'0,"0"3"0,2 0 0,0 6 0,0-6 0,0 2 0,0-9 0,8-4 0,2-3 0,4-2 0,-1 0 0,0 0 0,-2 0 0,4 0 0,-5 0 0,0 0 0,-4-11 0,0-25 0,-4-13 0,0 13 0,-1-2 0,-1 8 0,0 1 0,1 3 0,-2 2 0,-6-6 0,-1 17 0,-9 9 0,-4 4 0,2 0 0,-2 0 0,4 2 0,0 1 0,-2 3 0,1 0 0,-2-1 0,0-1 0,10-2 0,-1-2 0</inkml:trace>
  <inkml:trace contextRef="#ctx0" brushRef="#br0" timeOffset="459714">14628 12050 24575,'20'13'0,"9"17"0,-6-5 0,0 1 0,-5 1 0,0 0-499,1-2 1,-2 0 498,1 16 0,-2-3 0,-2 4 0,-6 4 163,-3-21 1,-1 1-164,-3 5 0,-1 1 0,3 16 0,-3-18 0,0-2 0,0 0 165,0 6-165,0-16 0,-4 2 0,1-7 505,-9 0-505,-11 2 0,-4 5 0,-14 2 0,6-5 0,4-6 0,-1-10 0,0-30 0,13 16 0,0-17 0</inkml:trace>
  <inkml:trace contextRef="#ctx0" brushRef="#br0" timeOffset="461016">12848 11946 8191,'-5'10'0,"1"14"3276,4 15-1489,-3 11-1787,3-24 0,0 0 0,-3 8 2818,3-7-2818,0-11 1719,0-2-1719,0 0 3276,0 1 0,0-1-3044,0 3-232,0-4 0,0 3 0,0-5 0,0 5 0,0-3 0,0 1 0,0 2 0,0-8 0,2 7 0,4 1 0,0 2 0,4 3 0,-4-5 0,4 1 0,3 4 0,4-4 0,4 1 0,-6-8 0,-1-5 0,-7-3 0,0 0 0,-4-2 0,-1 2 0</inkml:trace>
  <inkml:trace contextRef="#ctx0" brushRef="#br0" timeOffset="494549">17326 13652 24575,'7'9'0,"7"25"0,-4-14 0,6 22 0,-4 2 0,-1 0 0,-1-8 0,0 1 0,-5-7 0,1-1 0,2 4 0,-1-2 0,0 13 0,1-10 0,-3-16 0,-1-9 0,3-2 0,-2-3 0,4 1 0,-4-1 0,4 1 0,-1 0 0,2 0 0,-2 0 0,-1 0 0,-3-1 0,1-1 0,-3-5 0,0-14 0,4-21 0,-1 11 0,1-3 0,1-6 0,3-1 0,1-1 0,1 0 0,-3 4 0,0 2 0,0 5 0,0 2 0,-3-3 0,-3 15 0,-8 10 0,-10 2 0,3 0 0,-8 0 0,7 0 0,0 0 0,1 0 0,5 0 0,-7 4 0,-7 17 0,-12 12 0,10-8 0,0 3 0,-3 1 0,1-1 0,5-5 0,1-1 0,1-2 0,2-2 0,-4 8 0,5-11 0,2 0 0,8-8 0,1-2 0,4-1 0,-2 10 0,-3-2 0,4 8 0,-3-12 0,4-1 0</inkml:trace>
  <inkml:trace contextRef="#ctx0" brushRef="#br0" timeOffset="495682">17607 14181 24575,'19'-3'0,"2"2"0,1 5 0,-2 6 0,-12 9 0,-1 19 0,-10-4 0,0 4 0,-9-8 0,3-16 0,-9 7 0,7-12 0,1 1 0,1-2 0,8-3 0,-8 2 0,16-2 0,9 5 0,18 3 0,7 1 0,-7-2 0,-10-4 0,-11-3 0,-6 0 0,0-2 0,-2-1 0,-1-2 0,1 2 0,-2-2 0,-1 3 0</inkml:trace>
  <inkml:trace contextRef="#ctx0" brushRef="#br0" timeOffset="497152">18138 14025 24575,'0'22'0,"0"5"0,0 18 0,0-6 0,0 8 0,0-23 0,0-1 0,0-8 0,3-4 0,-3 4 0,4-9 0,-1 0 0,2-5 0,-1 1 0,3-2 0,2 0 0,4 0 0,-1 0 0,0 0 0,-5 0 0,4-2 0,6-18 0,7-12 0,-10 9 0,0-2 0,10-17 0,-9 12 0,-5 15 0,-5 14 0,-3 11 0,0 15 0,-2 13 0,0 11 0,2-21 0,-1 1 0,-1 1 0,1 1 0,2 0 0,0-1 0,-3-2 0,0-2 0,3 18 0,-3-10 0,0-9 0,0-4 0,-4-8 0,-5 4 0,-3-3 0,-5 0 0,6-3 0,-4-1 0,5-5 0,0 0 0,-4-3 0,3-6 0,-8-19 0,5-12 0,9 10 0,1-3 0,0 0 0,2 0 0,2-11 0,0 4 0,9 14 0,6 4 0,6 1 0,-3 8 0,1 6 0,-10 2 0,3 0 0,-3 0 0,-4 0 0,4 0 0,-4 0 0,-3 0 0,0 0 0</inkml:trace>
  <inkml:trace contextRef="#ctx0" brushRef="#br0" timeOffset="498227">18590 14379 24575,'19'0'0,"2"0"0,-3 0 0,-1 2 0,-12 7 0,-1 17 0,-6 3 0,-9 14 0,6-19 0,-10-1 0,14-13 0,-5-4 0,5 0 0,-6-3 0,10 0 0,5-1 0,13-2 0,13 0 0,0 0 0,-5 0 0,-8 0 0,-8 0 0,-1 0 0,-4 0 0,1 0 0,-2 0 0,-4 0 0,1 0 0</inkml:trace>
  <inkml:trace contextRef="#ctx0" brushRef="#br0" timeOffset="499330">19354 14195 24575,'-9'0'0,"-7"0"0,2 3 0,-14 5 0,10 2 0,-6 1 0,12 3 0,-1-1 0,3 14 0,-4 8 0,7-12 0,2 2 0,0 1 0,0 1 0,2 1 0,1 1 0,2 20 0,5-1 0,1-11 0,3-5 0,-1-10 0,-5-3 0,-1-5 0,-2 0 0,0-1 0,0-3 0,0 7 0,0-1 0,0 7 0,0-2 0,0-6 0,0-1 0,0-7 0,-1-3 0,-2-2 0,-3-2 0,-10-8 0,9 6 0,-6-6 0</inkml:trace>
  <inkml:trace contextRef="#ctx0" brushRef="#br0" timeOffset="500282">19076 14385 24575,'29'0'0,"15"0"0,-14 0 0,2 0 0,5 0 0,1 0 0,-2 0 0,-2 0 0,14 0 0,-7 0 0,-22 0 0,-1 0 0,-4 0 0,-7 0 0,-1 0 0,-3 0 0,-1 0 0</inkml:trace>
  <inkml:trace contextRef="#ctx0" brushRef="#br0" timeOffset="501948">19666 14228 24575,'22'19'0,"5"10"0,-4-2 0,1 3 0,-6-5 0,-1 0-404,1 4 1,-3-1 403,-1 6 0,-1 2 0,-9 2 0,-2-3 0,-2 2 266,0 5-266,0-7 134,0 10-134,0-11 0,-4-12 0,3-2 407,-6-10-407,-5 6 0,-2 0 0,-19 9 0,12-8 0,-8 5 0,12-10 0,0 2 0,3-6 0,1 0 0,5-3 0,1 0 0,3-3 0,-1-4 0,0-10 0,3 5 0,-1-4 0</inkml:trace>
  <inkml:trace contextRef="#ctx0" brushRef="#br0" timeOffset="503581">17067 13598 24575,'0'24'0,"-3"9"0,-4-2 0,2-6 0,-2 2 0,-2 2 0,0 1 0,-1 7 0,1 1 0,-1 0 0,2 0 0,2-2 0,1-1 0,1-4 0,2-2 0,1-2 0,2-2 0,-1 20 0,0 2 0,0-9 0,0-2 0,0-14 0,2-3 0,1-8 0,0-1 0,2 0 0,-3-3 0,3 1 0,0-1 0,0-2 0,-1-1 0,1 1 0,-1-1 0,3 3 0,-2-4 0,1 3 0,-4-6 0,0 2 0</inkml:trace>
  <inkml:trace contextRef="#ctx0" brushRef="#br0" timeOffset="507682">15859 7777 24575,'-13'14'0,"-13"17"0,3 1-594,6-9 1,-1 0 593,-3 14 388,1-10-388,4 8 197,2-3-197,1-2 0,3-2 0,6-16 602,4 2-602,0-1 0,0 15 0,2 1 0,4 0 0,0-6 0,6-4 0,-2-6 0,1-1 0,0-3 0,-6-6 0,-1 1 0,-2-4 0</inkml:trace>
  <inkml:trace contextRef="#ctx0" brushRef="#br0" timeOffset="508497">16028 7993 24575,'30'8'0,"1"17"0,-11-7 0,0 4 0,-1 9 0,-1 1 0,-4-4 0,-2 0 0,1 4 0,-2-1 0,-1 8 0,7 5 0,-12-14 0,10 7 0,-11-9 0,5 0 0,-1-5 0,-2-3 0,2-5 0,-5-8 0,-1-3 0</inkml:trace>
  <inkml:trace contextRef="#ctx0" brushRef="#br0" timeOffset="509314">16349 8135 24575,'-27'31'0,"0"0"0,-2 3 0,-1 1 0,8-9 0,0 0 0,2 0-1050,-5 6 1,2-2 1049,3-2 0,3-2 0,1 0 674,0 2-674,8-14 347,0-4-347,5 0 0,1-5 0,2 2 1078,0-3-1078,-4 8 0,-4 3 0,-3 9 0,1-3 0,2-3 0,4-11 0,1-3 0,1-4 0</inkml:trace>
  <inkml:trace contextRef="#ctx0" brushRef="#br0" timeOffset="510466">16399 8454 24575,'16'0'0,"2"0"0,4-2 0,-7 8 0,-8 5 0,-4 17 0,-3 6 0,-5 3 0,-1-7 0,-5-7 0,6-12 0,-2-4 0,3-3 0,-1-4 0,-2 2 0,5 0 0,6 3 0,10 2 0,4 3 0,3 5 0,-6 1 0,-5 7 0,-5 3 0,-3 8 0,-11 4 0,1-8 0,-6-8 0,-2-1 0,-3 4 0,-12 9 0,13-16 0,4-4 0,3-6 0,4-1 0,3-2 0,-1-3 0,0 0 0,1-2 0,2 0 0,0 0 0</inkml:trace>
  <inkml:trace contextRef="#ctx0" brushRef="#br0" timeOffset="511914">16816 8297 24575,'0'25'0,"0"-3"0,0 3 0,0 2 0,0-9 0,0 3 0,2-8 0,6 0 0,-2-5 0,5 1 0,-6-6 0,5-1 0,-5-2 0,1 0 0,4-9 0,10-19 0,3-13 0,-6 11 0,0-1 0,-4 3 0,-1 2 0,10-18 0,-6 17 0,-9 17 0,-2 7 0,-1 11 0,-1 3 0,0 9 0,5 19 0,-4-11 0,0 1 0,1 5 0,0 1 0,2 4 0,-1 1 0,-2-2 0,-1-1 0,2 1 0,0 0 0,-1 1 0,-1 1 0,0-4 0,1-2 0,-2-8 0,-1-1 0,2 14 0,-3-12 0,0-10 0,0 2 0,0-10 0,0-5 0,-4 1 0,-2-2 0,-4-1 0,-3-2 0,-4 0 0,0 0 0,-11 0 0,8-7 0,-4-4 0,10-21 0,7-7 0,5 14 0,4 0 0,7-3 0,3 2 0,0 1 0,1 2 0,19-13 0,-9 10 0,-9 15 0,-6 3 0,-1 4 0,-3 1 0,1 1 0,-3 2 0,0 0 0</inkml:trace>
  <inkml:trace contextRef="#ctx0" brushRef="#br0" timeOffset="513115">17391 8473 24575,'23'0'0,"1"0"0,0 0 0,-8 0 0,-7 11 0,-7 7 0,-9 5 0,1 2 0,-2-10 0,1-7 0,7-1 0,0-5 0,7 7 0,5-1 0,3 6 0,3-1 0,-6 2 0,-2-5 0,-3 2 0,-5 0 0,1 3 0,-3 1 0,0 6 0,0-7 0,0 6 0,-3-5 0,-2 1 0,-12 7 0,0-4 0,-5 4 0,7-9 0,-1-5 0,3-6 0,-7-1 0,7-3 0,-1 0 0,7 0 0,2 0 0,3 0 0</inkml:trace>
  <inkml:trace contextRef="#ctx0" brushRef="#br0" timeOffset="514215">18102 7996 24575,'-14'0'0,"-2"0"0,-2 0 0,-3 0 0,5 10 0,1 1 0,5 12 0,5-4 0,0 6 0,5-4 0,0 12 0,0 1 0,0 0 0,0 8 0,0-19 0,5 11 0,5-3 0,8 7 0,-8-15 0,1 2 0,0-1 0,-1 0 0,8 21 0,-6-1 0,-6-7 0,-3-1 0,-6-6 0,-11 3 0,-4-2 0,-3-7 0,2 0 0,4-13 0,6-1 0,-3-3 0,8-2 0,-1-3 0,1 0 0,-5-2 0,-6-2 0,-9-11 0,9 7 0,0-7 0</inkml:trace>
  <inkml:trace contextRef="#ctx0" brushRef="#br0" timeOffset="515131">17783 8552 8191,'20'0'0,"-7"0"3276,29 0-1489,-21 0 1031,10 0-2818,-5 0 1719,6 0-1719,-6 0 3276,-4 0 0,-8 0-3044,-5 0-232,0 0 0,-2-2 0,2 1 0,1-3 0,0 1 0,-4 0 0,-1 1 0</inkml:trace>
  <inkml:trace contextRef="#ctx0" brushRef="#br0" timeOffset="516197">18386 7760 8191,'4'8'0,"13"16"1638,2-1 0,2 3-789,6 9 0,1 1-849,-6-9 0,1 1 0,-1-1 770,4 13 1,-1-1-771,-2-6 0,-3-1 0,-6-3 0,-2-1 680,-2-2 1,-1 1-681,1-1 0,-1 1 0,-1 2 0,-1 0 0,-3 0 0,0-1 0,3-3 0,-1-1 0,-4 6 0,-2 2 1638,3 4 0,0 2-319,-2 4 0,-2 3-1319,1-9 0,0 2 0,-3 0-127,-5 0 1,-3 0-1,0-1 127,-2 12 0,-3-3 0,-7-2 0,-1-5 0,8-13 0,0-4 1571,-4 8-1571,9-13 852,5-12-852,2-1 0,1-4 0,-1 0 0</inkml:trace>
  <inkml:trace contextRef="#ctx0" brushRef="#br0" timeOffset="520097">15973 9109 24575,'20'0'0,"8"0"0,4 2 0,12 4 0,1 1 0,-8-1 0,-5-3 0,-11-1 0,-5-2 0,-3 3 0,-4-3 0,-5 0 0,1 0 0,-1 0 0,3 0 0,-2 0 0,5 2 0,-3 0 0,2 3 0,-2 0 0,-2-1 0,-3 1 0,-2-5 0,-9-13 0,7 7 0,-7-8 0</inkml:trace>
  <inkml:trace contextRef="#ctx0" brushRef="#br0" timeOffset="521415">16759 9397 24575,'22'0'0,"5"0"0,14 0 0,3 0 0,-16 0 0,0 0 0,3 0 0,0 0 0,3 0 0,-1 0 0,0 0 0,0 0 0,-2 0 0,-1 0 0,13 0 0,-9 0 0,-18 0 0,-7 0 0,-5 0 0,1 0 0,-3 0 0,0 0 0</inkml:trace>
  <inkml:trace contextRef="#ctx0" brushRef="#br0" timeOffset="530315">17720 2591 24575,'0'-47'0,"1"18"0,1-1 0,7-8 0,2 0 0,-3 2 0,3 2 0,6 3 0,0 3 0,3-7 0,-4 13 0,-7 6 0,-3 10 0,-1 0 0,-1 16 0,1 12 0,4 13 0,1 3-205,-2-14 1,0 0 204,3 11 0,7 10 0,-8-14 0,0-1 0,-2-6 0,-1 0-401,4 11 1,-1 0 400,5 13 0,-4-8 0,0 1 0,-4-16 0,-1 0 0,3 12 0,-1 0 0,-2-6 0,-1-1 0,0 1 0,0 0 196,2 8 1,0-2-197,-1-9 0,0-2 0,1 17 0,0-12 817,-7-7-817,3-7 0,-3-5 0,0-5 0,0-1 0,0-1 0,-8-27 0,-2-8 0,5 18 0,-4-15 0,0 0 0</inkml:trace>
  <inkml:trace contextRef="#ctx0" brushRef="#br0" timeOffset="532530">20052 2555 24575,'17'0'0,"0"0"0,-3 0 0,6 0 0,1-2 0,3 1 0,-1-3 0,-3 3 0,-4-1 0,-2 2 0,-3 0 0,-1 0 0,0 0 0,0 0 0,3 0 0,-3 0 0,6 2 0,2 4 0,-3-1 0,4 5 0,-8-3 0,5 5 0,-1 3 0,3 3 0,0 5 0,-5 1 0,-3-2 0,-2-1 0,0-3 0,0 4 0,0 4 0,0-3 0,-5 4 0,-1-6 0,-2 3 0,0 4 0,0 1 0,0 3 0,0 11 0,-2-1 0,-7 7 0,-5-8 0,-13 0 0,-3-9 0,10-13 0,-3-1 0,1-3 0,-2-2 0,-4 0 0,-2-1 0,0-2 0,-1-1 0,5-2 0,1-1 0,-22 4 0,0-1 0,11-5 0,-4 4 0,13-7 0,9 1 0,-2-2 0,2 0 0,4 0 0,-1 0 0,1-9 0,-6-12 0,-3-10 0,4-11 0,8-2 0,9-5 0,7 22 0,4 0 0,3-1 0,3 2 0,9-1 0,2 2 0,-4 6 0,1 3 0,4 2 0,-1 2 0,8-4 0,2 9 0,1 0 0,-3 4 0,2 3 0,-3 0 0,-1 0 0,12 3 0,-17 7 0,1 3 0,0-1 0,0 1 0,6 11 0,-1 3 0,-1 0 0,-2 1 0,-2-2 0,-1 0 0,3 7 0,-1-1 0,-6-7 0,-1 0 0,0-1 0,-2 1 0,-3-5 0,-2-1 0,9 6 0,-11-7 0,-6-9 0,-3-2 0,-4-5 0,0 0 0</inkml:trace>
  <inkml:trace contextRef="#ctx0" brushRef="#br0" timeOffset="538447">22985 4376 24575,'8'24'0,"-1"1"0,7 9 0,2 3 0,-3-6 0,1 1 0,2 3-820,2 3 1,2 4 0,1 0 0,-1-3-274,1 0 1,-1-3 0,0 2 658,-2-4 0,0 2 0,-1-2 0,-1-4 868,4 3 1,-2-3-435,0 2 0,-1 0 777,-2-3 1,1 0-778,2 3 0,1-1 0,-5-7 0,-1-2 0,5 9 0,-9-15 0,-4-13 3276,-3-3-2224,0-3 486,-2-9-1538,3-2 0,0-11 0,7-13 0,2-5-1069,-5 12 0,2-1 1069,1-7 0,1 0 0,0-3 0,0-2 0,-1 8 0,0-2 0,-1 3 0,2-1 0,0 0 0,-4 4 0,1-3 0,-1 4 0,1 5 0,-1 0 0,1-15 0,0-1 0,-1 16 0,-1 1 0,2-21 0,-3 24 0,-5 18 0,0 2 0</inkml:trace>
  <inkml:trace contextRef="#ctx0" brushRef="#br0" timeOffset="539415">23703 5300 24575,'0'30'0,"0"0"0,0 1 0,0 1 0,0 5 0,0 1 0,0 4 0,0-3 0,0-10 0,0 0 0,0 7 0,0-1 0,0 2 0,0 5 0,0-24 0,2-2 0,-1-4 0,1-2 0,-5-29 0,2 16 0,-3-24 0</inkml:trace>
  <inkml:trace contextRef="#ctx0" brushRef="#br0" timeOffset="540865">24282 4987 24575,'0'21'0,"0"2"0,0 1 0,0-5 0,0 0 0,3-13 0,0 0 0,6-6 0,-1 0 0,-1 0 0,0-2 0,-2 1 0,2-1 0,-4 0 0,3 0 0,-6-5 0,2-5 0,-2-3 0,0-6 0,0 1 0,-6 5 0,2 3 0,-5 7 0,4 3 0,1 2 0,-1 0 0,0 0 0,1 2 0,0 0 0,-1 5 0,0 2 0,3 3 0,-1 3 0,3-1 0,0-4 0,4 1 0,4-8 0,2 1 0,-1-4 0,-2 0 0,-2 0 0,-3-2 0,-6-5 0,-5 1 0,-3-3 0,2 7 0,6 0 0,2 2 0</inkml:trace>
  <inkml:trace contextRef="#ctx0" brushRef="#br0" timeOffset="542066">24780 4551 24575,'14'8'0,"10"17"0,-10-6 0,1 3 0,7 12 0,1 5 0,-7-10 0,0 1 0,0 0 0,2 4 0,0 1 0,-1 0 0,-2-5 0,0 0 0,0-1 0,2 2 0,0-1 0,-1-1 0,3 4 0,-1-2 0,1 3 0,0-2 0,-3-6 0,-2-1 0,5 12 0,-8-7 0,-1-18 0,-7 4 0,4-8 0,-2-1 0,0 0 0,-1-2 0,1-4 0,1-34 0,-2-3 0,2-6 0,1-2 0,2-5 0,1-2-505,-2 5 0,0-3 1,1 1-1,0 0 505,0 5 0,0 0 0,1 1 0,-1 0 0,0 1 0,1-1 0,0 2 0,-2 3 0,2-8 0,0 5 0,-1 7 0,-2 4 0,-1 1 0,1 3 0,-5 6 0,5-6 2019,-4 2-2019,3 5 0,-3-1 0,2 5 0,-5 3 0,5 4 0,-5 3 0,2 1 0,-2 1 0</inkml:trace>
  <inkml:trace contextRef="#ctx0" brushRef="#br0" timeOffset="543365">25559 5214 24575,'13'0'0,"11"0"0,6 0 0,10 0 0,-5 0 0,-5 6 0,-14 5 0,-6 10 0,-8 9 0,-2 12 0,-3-7 0,-6 5 0,-14 3 0,6-20 0,-3 0 0,3 1 0,-1-1 0,-1-1 0,0-2 0,-7 3 0,0-1 0,4-6 0,1-4 0,7-2 0,-1-2 0,5 0 0,13-4 0,14-2 0,9-2 0,6 0 0,2 0 0,7 6 0,-2-2 0,7 7 0,-20-4 0,2-1 0,-9-1 0,-2-4 0,1 3 0,-2-3 0,-1 1 0,-8-2 0,-3 0 0</inkml:trace>
  <inkml:trace contextRef="#ctx0" brushRef="#br0" timeOffset="544530">26136 4916 24575,'30'0'0,"0"0"0,-4 0 0,0 0 0,14 0 0,2 0 0,-6 1 0,0-2 0,4-1 0,0-2 0,0 2 0,0 0 0,-3-4 0,0-1 0,-1 3 0,-2 1 0,-6-2 0,-1 0 0,20 1 0,0-1 0,-7 1 0,1 1 0,-14-3 0,-14 6 0,-2-3 0,-4 3 0,-3 0 0,1 0 0,0 0 0,-1 0 0,3 0 0,2 0 0,3 0 0,1 0 0,-4 0 0,-3 0 0,-3 0 0,-1 0 0</inkml:trace>
  <inkml:trace contextRef="#ctx0" brushRef="#br0" timeOffset="547098">26096 5332 24575,'47'0'0,"-17"0"0,4 0 0,12 0 0,4 0-1093,-9 0 1,1 0 0,-1 0 300,-6 0 1,-2 0 0,1 0 791,4 0 0,1 0 0,-1 0-135,11 0 0,-3 0 135,-11 0 0,-1 0 342,10 0 1,-4 0-343,-1 0 0,-9 0 0,1 0 0,14 0 0,-15 0 0,0 0 0,15 0 2670,0 0-2670,-4 0 1776,-8 2-1776,-8 1 790,-5 2-790,-8 0 0,-3-2 0,-4 1 0,-4-2 0,-1 2 0,0-1 0,0-2 0</inkml:trace>
  <inkml:trace contextRef="#ctx0" brushRef="#br0" timeOffset="557230">27978 4774 24575,'-2'23'0,"-9"1"0,-2 9 0,-8-4 0,8 6 0,-5 6 0,5 5 0,8-21 0,-1 0 0,-7 15 0,11 10-717,-3-14 717,5-8 0,0 1 0,0 14 0,0-15 0,0 0 0,0 21 0,0 0 0,0-15 0,0 1 0,3-8 0,0 0 0,0 8 0,1 1 0,2-11 0,2-1 0,6 14 0,7-11 717,-2-4-717,7-2 0,0 0 0,-2-1 0,0-6 0,1 2 0,-7-9 0,7 3 0,-5-4 0,11-3 0,0-1 0,4-2 0,4 0 0,-2-5 0,-13-1 0,1-3 0,0-3 0,0-3 0,1-4 0,-1-3 0,0 1 0,0-2 0,-2-3 0,-1 1 0,-5 6 0,-1 0 0,9-18 0,-12 10 0,-3-2 0,-2-4 0,-1-2 0,3-5 0,-1-2-571,-5 0 0,-1 2 571,-1 14 0,0 2 0,-2-6 0,0-1 0,0-5 0,0 0 0,-3 4 0,-1 0 0,-1-7 0,-1 3 0,-9-11 0,-1 18 0,-1 0 0,3 3 0,-1 0 0,-2 3 0,0 1 0,-4-4 0,-2 1 0,-13-6 0,12 11 0,0 0 0,1 3 0,0 1 0,-21-2 0,2 1 1142,4 8-1142,8 4 0,12 2 0,-10 3 0,-7 0 0,0 6 0,7 1 0,1 1 0,-1 7 0,-12 9 0,19-12 0,-1 5 0,7-4 0,-2 8 0,3 5 0,-3 8 0,-1 7 0,-2 4 0,4-7 0,2-7 0,9-15 0,3-7 0,2-5 0,0-1 0,0-1 0</inkml:trace>
  <inkml:trace contextRef="#ctx0" brushRef="#br0" timeOffset="570198">13365 16157 24575,'17'22'0,"0"5"0,4 6 0,-4 2 0,4 2 0,-7-5 0,13 9 0,-8-9 0,-1-9 0,0 0 0,8 12 0,-6-15 0,0 1 0,-4-1 0,-1 0 0,21 14 0,-16-12 0,-3-5 0,-8-7 0,1 1 0,-5-7 0,-14-16 0,6 6 0,-9-10 0</inkml:trace>
  <inkml:trace contextRef="#ctx0" brushRef="#br0" timeOffset="571015">13711 16234 24575,'0'31'0,"-3"2"0,-7 10 0,-6 1 0,2-6 0,-3 2 0,5-13 0,-2 0 0,-6 12 0,0 0 0,6-11 0,1-1 0,-3 0 0,1 0 0,-6 17 0,4-7 0,4-9 0,2-4 0,3-8 0,0 0 0,0-6 0,0 3 0,2-3 0,0-5 0,6-5 0,-2-10 0,2 4 0,0-3 0</inkml:trace>
  <inkml:trace contextRef="#ctx0" brushRef="#br0" timeOffset="571865">13795 16724 24575,'0'31'0,"0"15"0,0-8 0,0 2 0,0-10 0,0-1 0,0 5 0,0-2 0,0-4 0,0-3 0,0-5 0,0-7 0,0 0 0,0-6 0,0-8 0,0-4 0</inkml:trace>
  <inkml:trace contextRef="#ctx0" brushRef="#br0" timeOffset="572783">14058 16280 24575,'21'30'0,"-3"-2"0,6 6 0,1 2 0,-11-14 0,0 1 0,13 13 0,-1 2 0,-9-12 0,0-1 0,6 6 0,0-1 0,5 10 0,2-3 0,-10-12 0,-2-4 0,1 0 0,-9-9 0,-4-5 0,-1-3 0,-3 1 0,0 0 0,-2-1 0,-4-12 0,3 8 0,-3-10 0</inkml:trace>
  <inkml:trace contextRef="#ctx0" brushRef="#br0" timeOffset="573665">14432 16305 24575,'-23'42'0,"6"-11"0,-2 2 0,1-2 0,-1 1 0,-1 0 0,3-1 0,0-1 0,0 1 0,-10 14 0,3-4 0,11-18 0,2-1 0,-8 19 0,12-29 0,3 2 0,2-10 0,-3 8 0,-6 7 0,-4 12 0,-4 2 0,7-2 0,2-10 0,6-9 0,-1-7 0,3-10 0,0 3 0,2-4 0</inkml:trace>
  <inkml:trace contextRef="#ctx0" brushRef="#br0" timeOffset="574748">14527 16777 24575,'17'2'0,"-7"5"0,2 3 0,-10 10 0,1 5 0,-12 13 0,0-15 0,-2 0 0,-10 18 0,-7-4 0,6-12 0,6-7 0,-4 0 0,11-4 0,-1-6 0,2 1 0,7-6 0,19-4 0,22-4 0,5-4 0,-18 8 0,1-1 0,0-3 0,0 1 0,1 3 0,-1 0 0,3-2 0,-3 0 0,9 3 0,-16 0 0,-14 0 0,0 0 0,-2 0 0,-3 0 0,0 0 0</inkml:trace>
  <inkml:trace contextRef="#ctx0" brushRef="#br0" timeOffset="575647">14925 16591 24575,'33'0'0,"1"0"0,2 0 0,0 0 0,2 0 0,0 0-581,-6 0 0,-2 0 581,16 0 0,-9 0 0,5 0 0,-8 0 379,-2 0-379,-4 0 193,-4 0-193,-3 0 0,-8 0 0,-9 0 0,-2 0 0</inkml:trace>
  <inkml:trace contextRef="#ctx0" brushRef="#br0" timeOffset="576580">15144 16393 24575,'0'33'0,"0"16"0,0-8 0,0 3 0,0-3 0,0 1-1395,0 8 0,0-3 1395,0-18 0,0-3 0,0 5 0,0-3 885,0-2-885,2 1 459,-1-11-459,1-5 0,-2-6 0,0-1 1446,0 3-1446,2 2 0,-1 3 0,3 0 0,-4-6 0,2-2 0,-2-6 0</inkml:trace>
  <inkml:trace contextRef="#ctx0" brushRef="#br0" timeOffset="578297">15841 16277 24575,'0'29'0,"0"0"0,0-4 0,0 2 0,0 23 0,0-22 0,0 0 0,0-1 0,0-1 0,1 1 0,1-2 0,1 9 0,2-6 0,5-11 0,-2-6 0,1-1 0,-2-6 0,-5-6 0,2-3 0,-3-7 0,5-3 0,1-22 0,3 11 0,1-2 0,2-7 0,0-3 0,4-5 0,1 1 0,-4 7 0,0 1 0,-2 5 0,-2 4 0,1-2 0,-3 14 0,-4 13 0,-1 5 0,-2 2 0,2 6 0,-3 1 0,6 6 0,-3 1 0,3 3 0,0 3 0,7 21 0,-5-19 0,1 2 0,4 13 0,0 1 0,-1-4 0,1 1 0,-2 6 0,0 1 0,-2-8 0,-1 0 0,-4 3 0,0 0 0,-1-5 0,0-2 0,-2-7 0,-2-1 0,-4 14 0,-5-18 0,0-5 0,-3-5 0,5-5 0,-2-2 0,-8-6 0,4 1 0,-11-3 0,-1-13 0,-3 1 0,-5-15 0,7 7 0,5 0 0,-1-2 0,5 4 0,0 0 0,-3-6 0,1-3 0,6 2 0,3 0 0,5 1 0,4-1 0,6-4 0,7 0 0,7-3 0,5 2 0,1 5 0,4 2 0,6-1 0,0 3 0,8 2 0,-7 4 0,-13 12 0,-8 0 0,-2 3 0,-5 0 0,-3 0 0,1 2 0,1 3 0,-1 0 0,-12-3 0,6 0 0,-11-4 0</inkml:trace>
  <inkml:trace contextRef="#ctx0" brushRef="#br0" timeOffset="579514">16462 16744 24575,'0'8'0,"0"-1"0,0-1 0,0-2 0,0 3 0,0 12 0,0-1 0,0 12 0,0-2 0,0 11 0,0-7 0,0 3 0,0-14 0,2-7 0,-1 5 0,1-1 0,-2 9 0,0-3 0,0-1 0,0-8 0,0-3 0,0-5 0,0 3 0,0-4 0,0 2 0,-4-16 0,3 8 0,-4-10 0</inkml:trace>
  <inkml:trace contextRef="#ctx0" brushRef="#br0" timeOffset="581332">16836 16476 24575,'0'10'0,"5"-10"0,1-1 0,14-21 0,0-2 0,10-14 0,-4 3 0,-2-6 0,-4 0 0,-12 11 0,0-1 0,4-10 0,-7 13 0,0 1 0,1-2 0,0-3 0,3-1 0,-1 11 0,0 6 0,1 19 0,-2 11 0,1 8 0,2 5 0,-1-1 0,-1-2 0,-1-1 0,-2-5 0,-2-4 0,1-2 0,-3-5 0,3-1 0,-4-1 0,5 4 0,-2 3 0,2 4 0,1 8 0,0-2 0,1 9 0,-4-2 0,3 18 0,-4-20 0,0 1 0,0 14 0,-1 1 0,1-4 0,0 1 0,-2 6 0,0 0 0,0-7 0,0-2 0,-1 1 0,-1-2 0,-1-4 0,0-2 0,-3-3 0,0-2 0,-9 16 0,-2-5 0,3-13 0,1-2 0,5-14 0,-1 3 0,4-5 0,-5 2 0,5-2 0,-5 0 0,3-3 0,-6 0 0,-5-2 0,-10-8 0,-6-23 0,17 7 0,2-5 0,2-16 0,6-5-321,5 14 0,2 0 0,4-1 321,6-6 0,4-1 0,1 4-1040,-1-3 0,3 4 1040,13-4 0,1 7 0,-3 7 0,-8 10 0,0 1 0,10-6 0,-6 7 0,-4 6 860,-12 9-860,-1 2 2183,-3 0-2183,1 0 0,-1 0 0,1 0 0,-1 0 0,-2 0 0,0 0 0</inkml:trace>
  <inkml:trace contextRef="#ctx0" brushRef="#br0" timeOffset="582482">17358 16925 24575,'33'0'0,"-2"0"0,-10 0 0,2 0 0,-2 0 0,-3 2 0,-2 3 0,-3 10 0,-5 4 0,3 11 0,-9 0 0,1 1 0,-17 12 0,0-20 0,-4 0 0,-4 5 0,-1 1 0,0-4 0,-1-1 0,4-3 0,2-2 0,-9 8 0,7-6 0,-2-3 0,10-5 0,2-3 0,19-6 0,19-2 0,17-2 0,-16 3 0,2 0 0,-2 0 0,-1 1 0,-2 2 0,-2 0 0,12 5 0,-18-3 0,-9-3 0,-4-3 0,-1-2 0,-1 0 0,-1 0 0</inkml:trace>
  <inkml:trace contextRef="#ctx0" brushRef="#br0" timeOffset="583399">17837 16820 24575,'46'0'0,"-11"0"0,4 0 0,-5 0 0,3 0 0,0 0-1093,5 0 1,2 0 0,-2 0 323,-6 0 1,-1 0 0,-1 0 768,15 0 0,-3 0 505,-14 0 1,-4 0-506,17 0 1036,-12 0-1036,-13 0 0,-2 0 0,-11 0 0,-3 0 0</inkml:trace>
  <inkml:trace contextRef="#ctx0" brushRef="#br0" timeOffset="584329">18140 16474 24575,'0'25'0,"0"0"0,0 4 0,0 1 0,5 7 0,0 1 0,-1-2 0,1 0 0,4 3 0,2 0 0,-2-4 0,0 0 0,1 0 0,-1 0-554,-1-8 1,-2-2 553,1 1 0,-1-2 271,0 5-271,0-4 0,3 13 0,-3-19 0,2 9 0,-5-19 836,-1-2-836,-2-2 0,0-3 0,0 0 0</inkml:trace>
  <inkml:trace contextRef="#ctx0" brushRef="#br0" timeOffset="586180">19587 16102 24575,'-17'0'0,"-2"-2"0,-13 6 0,-3 5 0,-3 8 0,0 6 0,9 2 0,1 1 0,5 8 0,7-7 0,5 2 0,6-6 0,4-6 0,-1 17 0,2-14 0,0 25 0,9 0 0,-1-14 0,1 1 0,3 3 0,1 1 0,3 1 0,0-1 0,0 0 0,-1-1 0,0 0 0,0 0 0,-2-1 0,0-2 0,-1-3 0,-2-1 0,-2-4 0,-1 0 0,5 20 0,-6-7 0,-3-4 0,-3-9 0,0-4 0,0-3 0,-3-1 0,-2 1 0,-7 0 0,0-3 0,1-1 0,-1-3 0,2 0 0,0-5 0,-4 0 0,-1-5 0,-10 0 0,-2 0 0,0-5 0,11 2 0,4-4 0,8 2 0,-1-2 0,2 4 0,1-2 0</inkml:trace>
  <inkml:trace contextRef="#ctx0" brushRef="#br0" timeOffset="587224">19058 16774 24575,'43'0'0,"-1"0"0,-11 0 0,2 0 0,-1 0 0,-1 0 0,-2 0 0,-2 0 0,0 0 0,-3 0 0,5 0 0,3 0 0,-11 0 0,3 0 0,-8 0 0,-4 0 0,0 0 0,-5 0 0,1 0 0,-2 0 0,5 0 0,2 0 0,5 0 0,-3 2 0,-6 1 0,-2-1 0,-5 2 0,2-1 0,-3-1 0,1 0 0</inkml:trace>
  <inkml:trace contextRef="#ctx0" brushRef="#br0" timeOffset="588380">19866 16015 24575,'27'-3'0,"-1"1"0,6 2 0,11 0 0,-8 0 0,2 0 0,-13 0 0,-11 0 0,-5 4 0,-1 5 0,-4 2 0,2 8 0,-4-5 0,1 9 0,-2 17 0,-3-15 0,-3 1 0,-3 5 0,-2 2 0,-3 0 0,-3-1 0,0-5 0,-1-2 0,-9 12 0,9-10 0,9-19 0,6-3 0,1-8 0,6 1 0,5 0 0,5 2 0,5 0 0,2 0 0,3 0 0,4 0 0,-3 0 0,14 3 0,-16 0 0,7 2 0,-16-2 0,-1 2 0,-3-2 0,-3-1 0,-2 0 0,-3-2 0</inkml:trace>
  <inkml:trace contextRef="#ctx0" brushRef="#br0" timeOffset="589329">20240 16878 24575,'32'0'0,"17"0"0,-12 0 0,2 0 0,6 0 0,0 0 0,-4 0 0,0 0 0,3 0 0,-1 0-835,-14 0 0,-1 0 835,2 0 0,0 0 270,-3 0 1,-1 0-271,18 0 276,-7 0-276,-13 0 0,-14 0 0,-2 0 213,-1 0 0,-5 0 0,0 0 1</inkml:trace>
  <inkml:trace contextRef="#ctx0" brushRef="#br0" timeOffset="590464">20141 17207 24575,'28'0'0,"0"0"0,5 0 0,2 0 0,11 0 0,3 0-685,-11 0 1,2 0-1,-1 0 685,5 0 0,0 0 0,-2 0-549,-5 0 1,-2 0-1,-1 0 549,9 0 0,-2 0 11,0 0 0,-3 0-11,7 0 0,-9 0 0,-2 0 0,0 0 0,-2 0 0,-8 0 911,-3 0-911,-1 0 1797,-2 0-1797,-4 0 970,0 0-970,-9 2 0,-1 0 0,-4 0 0,0 0 0</inkml:trace>
  <inkml:trace contextRef="#ctx0" brushRef="#br0" timeOffset="593599">22035 16792 24575,'-5'8'0,"-10"23"0,2-2 0,4-4 0,1 1 0,-3 7 0,-2 3 0,6 3 0,-11 4 0,14-18 0,1 2 0,-8 22 0,9-23 0,1 0 0,-2 20 0,3 2 0,0-11 0,0-4 0,0-10 0,0-6 0,0-7 0,0 0 0,2 2 0,1-4 0,4 2 0,-2-6 0,5 1 0,-3 0 0,6 0 0,-2 3 0,9 0 0,0 0 0,3-1 0,0-4 0,-5 0 0,-1-3 0,-2 0 0,-1-7 0,4-4 0,-5-3 0,3-4 0,-5 1 0,0-4 0,4-7 0,-1 0 0,2-5 0,-3 0 0,0 1 0,0-5 0,-3 7 0,-3 6 0,-1-2 0,1-17 0,-4 13 0,0-1 0,-1 3 0,-1 0 0,-2-1 0,-1 1 0,-2 1 0,-1 1 0,-9-19 0,-6 8 0,3 17 0,2 3 0,0 9 0,0 0 0,1 3 0,0 2 0,9 3 0,-2 0 0,0 0 0,2-2 0,-5 2 0,5-2 0,-5 2 0,3 0 0,-3 0 0,3 0 0,1 0 0,2 0 0,-1 0 0,-1 2 0,-6 5 0,1 4 0,-4 5 0,-5 12 0,-2 3 0,-2 5 0,6-10 0,9-11 0,6-8 0,1-3 0,0-1 0,-1-1 0,-9-9 0,8 5 0,-5-5 0</inkml:trace>
  <inkml:trace contextRef="#ctx0" brushRef="#br0" timeOffset="597064">13271 17514 24575,'22'0'0,"1"0"0,15 0 0,-11 0 0,2 0 0,4 0 0,2 0 0,12 0 0,1 0 0,-2 0 0,-1 0 0,2 0 0,-1 0 0,1 0 0,-1 0 0,-9 0 0,-1 0 0,-1 0 0,0 0 0,-10 0 0,0 0 0,18 0 0,-14 0 0,-4 0 0,-2 0 0,-2 0 0,11 0 0,-6 0 0,19 0 0,-10 0 0,-10 0 0,1 0 0,1 1 0,0 1 0,7 0 0,0 0 0,0 3 0,0 0 0,-2-2 0,-2 1 0,12 4 0,-17-1 0,-13-2 0,-8 2 0,-2-3 0,-2 1 0,0-1 0,0 0 0,0-2 0,0 0 0</inkml:trace>
  <inkml:trace contextRef="#ctx0" brushRef="#br0" timeOffset="598265">15972 17605 24575,'4'0'0,"16"0"0,28 0 0,-4 0 0,4 0 0,-12 0 0,0 0 0,3 0-585,-1 0 0,1 0 1,2 0-1,-1 0 585,0 0 0,1 0 0,-1 0 0,1 0 0,2 0 0,1 0 0,-1 0 0,1 0 0,-2 0 0,0 0 0,0 0 0,-2 0 0,6 0 0,-1 0 0,-2 0 0,-7 0 0,-2 0 0,-2 0 0,3 0 0,-3 0 279,-2 1 1,-2-2-280,16-4 0,-2 3 0,-19-3 0,-12 5 0,-6 0 1780,-1 0-1780,1 0 0,6 0 0,15 0 0,10 0 0,-11 0 0,1 0 0,20 0 0,-7 2 0,-12 3 0,-13 1 0,-6-2 0,-4-2 0</inkml:trace>
  <inkml:trace contextRef="#ctx0" brushRef="#br0" timeOffset="600147">16764 16130 24575,'0'22'0,"0"3"0,0-5 0,0-5 0,0-5 0,0-3 0,0-2 0,0 2 0,0-3 0,0 3 0,0 8 0,0 7 0,0 15 0,0-2 0,2 2 0,-2-13 0,3-7 0,1-3 0,1 1 0,5 2 0,0-2 0,-1-1 0,-2-9 0,-1 0 0,-1-9 0,-1 1 0,3-6 0,1 3 0,4-4 0,-1 4 0,2-1 0,0 1 0,0 1 0,0 0 0,-4 3 0,-4 0 0,-3 2 0</inkml:trace>
  <inkml:trace contextRef="#ctx0" brushRef="#br0" timeOffset="611247">12063 11287 8191,'-11'-2'0,"1"0"3276,0 2-1489,-2 4 1031,1 6-2818,-4 0 1719,5 0-1719,3-3 3276,2-2 0,-2 2-3044,4 1-232,-4 4 0,2-4 0,-9 19 0,-7 1 0,9-5 0,0 1 0,-2-2 0,1-1 0,-6 24 0,6-15 0,7-9 0,4-7 0,2-4 0,0 4 0,0 4 0,2-2 0,1 4 0,2-6 0,3 0 0,0 1 0,2-4 0,1 2 0,-3-3 0,1-2 0,-3-1 0,3 0 0,3 1 0,4 0 0,7 1 0,1-3 0,-1 2 0,-2-6 0,-7 1 0,0-3 0,4 0 0,6 0 0,10-8 0,-8 4 0,1-7 0,-10 5 0,-1 1 0,1-1 0,-3 1 0,-1-3 0,0 0 0,-3-2 0,11-6 0,-1-3 0,4-9 0,5-7 0,-6-7 0,1 0 0,-14 19 0,-2-1 0,4-21 0,-6 3 0,-4 10 0,-4 8 0,-25 0 0,7 11 0,-21-5 0,17 12 0,0 2 0,0 2 0,0 2 0,0 0 0,-11 0 0,1 0 0,-14 0 0,10 5 0,1 0 0,13 6 0,6-1 0,-4 2 0,-1-1 0,-4 2 0,5-5 0,10-3 0,3-2 0,2 3 0,-1 3 0,1 6 0,1 9 0,0 12 0,3-12 0,0 2 0,1-1 0,0 0 0,-1 18 0,3-17 0,0-11 0,0-8 0,0-3 0</inkml:trace>
  <inkml:trace contextRef="#ctx0" brushRef="#br0" timeOffset="636413">13375 17543 24575,'26'0'0,"18"0"0,-15 0 0,2 0 0,9 0 0,2 0 0,1 0 0,1 0 0,-1 0 0,2 0 0,2 0 0,1 0 0,-2 0 0,1 0 0,-12-1 0,2 0 0,-1 0 0,12-3 0,0 0 0,-13 2 0,0-1 0,-1 0 0,10-1 0,0 1-270,-7 2 0,1 0 0,-1 0 270,12-1 0,-1 0-694,-1 2 1,-1-1 693,-9-1 0,-1 0 0,-10 2 0,-1 0-469,23 0 469,-22 0 0,0 0 0,0 0 0,0 0 0,1 0 0,-1 0 0,17 0 0,-18 0 0,1 0 0,2 0 0,1 0 273,6 0 1,0 0-274,5 0 0,0 0 796,-2 0 1,-2 0-797,-3 0 0,0 0 263,-1 0 0,0 0-263,-3 0 0,-1 0 0,5 0 0,-1 0 0,14 0 0,-2 0 0,-2 3 0,-4 1 0,3 2 0,1 0 0,-16-3 0,6 0 0,-8 0 0,0-3 0,0 3 0,0 0 0,14-3 0,5 6 0,-16-6 0,2 0 0,1 3 0,0 0 0,5-2 0,1-1 0,-3 1 0,1 1 0,5-1 0,0 1 0,-3-2 0,-1 0 0,-3 2 0,-1-1 0,18-1 0,-18 0 0,-3 0 0,-5 0 0,-1 0 0,0 0 0,-11 0 0,1 0 0,-3 0 0,-4 0 0,4 0 0,-1 0 0,1 2 0,0 3 0,0 0 0,0 4 0,0-2 0,0-2 0,14-1 0,23-4 0,0 0-220,-15 0 0,-1 0 220,4 0 0,6-3 0,-6 2 0,4-5 0,3 5 0,3-5 0,3 6 0,1-3 0,-4 3 0,-3-2 0,-1 1 440,-2-2-440,-2 3 0,0 0 0,2 0 0,2 0 0,-7 0 0,-1 0 0,-1 0 0,-8 3 0,6 0 0,-15 2 0,-2-2 0,-5 1 0,-3-3 0,1 3 0,-1-2 0,-1 2 0,-1 1 0,-2-1 0,0 0 0,0-1 0,0-2 0</inkml:trace>
  <inkml:trace contextRef="#ctx0" brushRef="#br0" timeOffset="638600">19373 17656 24575,'-9'9'0,"-4"3"0,-5 8 0,-3 1 0,-2 1 0,9-5 0,1-4 0,5-3 0,1-3 0,2 0 0,3-1 0,0-3 0,-11 14 0,-12 10 0,6-8 0,0 3 0,-5 6 0,1 1 0,4-5 0,2 0 0,1-3 0,2-2 0,0 6 0,6-14 0,8-4 0,8-2 0,3 0 0,6 0 0,-1 1 0,15 2 0,7 1 0,-6-3 0,1-2 0,-3 1 0,0 0 0,10-1 0,1-1 0,-7 0 0,0 1 0,1-1 0,1 0 0,-5 2 0,-2-1 0,9 1 0,-10 2 0,-11-4 0,-4 2 0,0 0 0,-4-2 0,-4 1 0,-1-4 0,1 2 0,-10-16 0,-12-19 0,3 10 0,-1-2 0,-6-8 0,-1 0 0,6 8 0,1 1 0,-1 1 0,0 1 0,-8-11 0,0 10 0,6 4 0,1 9 0,12 5 0,-4 0 0,3 1 0,-3-6 0,-1-3 0,-3-7 0,0-4 0,3 0 0,2 8 0,5 4 0,1 8 0,0-6 0,1 6 0,-1-3 0</inkml:trace>
  <inkml:trace contextRef="#ctx0" brushRef="#br0" timeOffset="644465">19770 17697 24575,'0'27'0,"0"4"0,0 10 0,0 4 0,0 0 0,0 3 0,6 1 0,-2-14 0,2 3 0,3-14 0,-7-2 0,8 2 0,-7-10 0,2 3 0,2-1 0,-1 4 0,1-2 0,-4-4 0,1-2 0,-1-7 0,1-1 0,0-8 0,7-22 0,2 1 0,-1-1 0,1-2-734,0 5 0,0 0 734,5-4 0,0-2 0,0-2 0,1 1-495,-3 8 1,-1 0 494,5-7 0,-1 0 0,6-4 0,-8 11 0,0 0 0,11-13 0,-6 11 0,-3 5 1391,-10 14-1391,-4 5 0,-3 1 0,-2 0 0</inkml:trace>
  <inkml:trace contextRef="#ctx0" brushRef="#br0" timeOffset="735862">12345 17395 24575,'0'29'0,"0"1"0,0 12 0,0 7 0,0-11 0,0 3 0,0 3 0,0 0-656,0-6 1,0 2-1,0 1 1,0-1 0,0 2 383,0 2 0,0 2 1,0 0-1,0 0 0,0-3 272,0 3 0,0-1 0,0-2 0,0 0 0,0 7 0,0-2 0,0-4 707,0-5 1,0-4-708,0 11 755,0-25-755,1-16 0,4-3 0,13-5 2466,4-1-2466,15-8 0,7-8 0,-2 0 0,5-3-322,-12 3 1,1 0-1,0-1 322,4 0 0,0 0 0,0-1 0,-1-1 0,0 0 0,-2 2 0,1-2 0,-2 3 0,-6 2 0,-3 2 0,5-4 0,-15 10 0,-12 4 0,-1 1 965,-4-1-965,0 1 0,0-10 0,0 10 0,0-5 0</inkml:trace>
  <inkml:trace contextRef="#ctx0" brushRef="#br0" timeOffset="844497">25079 10440 24575,'49'0'0,"-15"-1"0,5 2 0,7 3 0,4 1 0,0 4 0,-4 2 0,-2 3 0,1 2-520,-9-2 1,2 1-1,-3 2 1,-3 2 519,2 10 0,-6 4 0,-2-2-614,3 3 1,-4 1 613,-8 3 0,-2-1 0,5 6 465,-11-1-465,9-5 0,-12 4 0,9-6 0,-8-9 0,-1 0 0,10 13 970,-1-1-970,-2-13 1519,-8-14-1519,-1-22 0,-4 8 0,0-13 0</inkml:trace>
  <inkml:trace contextRef="#ctx0" brushRef="#br0" timeOffset="845297">25931 10465 24575,'-25'19'0,"1"0"0,-2 1 0,0 2 0,3 5 0,0 3-885,-1-1 0,-3 3 885,-1 3 0,-3 5 0,1 0-679,2-1 0,2 0 1,-3 2 678,7-9 0,-2 2 0,0 0 0,0 0 0,3-2 0,-5 9 0,2-2 0,1-1 293,-1 1 0,0 0 0,4-5-293,4-7 0,1-3 0,-10 14 0,16-21 0,5-21 0,4 6 0,0-11 0</inkml:trace>
  <inkml:trace contextRef="#ctx0" brushRef="#br0" timeOffset="846115">26424 10689 24575,'49'0'0,"-14"0"0,2 0 0,-4 0 0,2 0 0,1 0 0,0 0 0,0 0 0,0 0 0,-2 0 0,1 0 0,-3 0 0,7 0 0,-2 0 0,-5 0 0,-2 0 0,9 0 0,-10 0 0,-17 0 0,-8 0 0,-2 0 0</inkml:trace>
  <inkml:trace contextRef="#ctx0" brushRef="#br0" timeOffset="846947">26378 11156 8191,'16'-5'0,"10"1"1638,3 3 0,5 2-745,8-1 1,0 0-894,-3 0 0,0 0 1409,2 0 0,-1 0-1409,-8 0 0,-1 0 859,1 0 1,1 0-860,3 0 0,0 0 0,-10 0 0,-1 0 0,17 0 3276,-24 0 0,1 0-3044,-8 0-232,5 0 0,-5 0 0,7 0 0,-3 0 0,3 0 0,0 0 0,-6 0 0,-3 0 0,-4-4 0,-4 3 0,-1-3 0</inkml:trace>
  <inkml:trace contextRef="#ctx0" brushRef="#br0" timeOffset="847897">27874 10383 24575,'-17'-3'0,"2"1"0,3 2 0,2 0 0,0 0 0,2 0 0,-15 26 0,10-8 0,-2 9 0,2 3 0,2 3 0,0-9 0,0 3 0,4-1 0,0 0 0,-1 1 0,1 2 0,1 3 0,2 1 0,2 0 0,1-2 0,1-2 0,0 0 0,1 3 0,1 0 0,1 1 0,1 0 0,3 5 0,0 1 0,-1 1 0,0 1 0,-1 0 0,0-1 0,-3-3 0,-1-3 0,-1 13 0,0-13 0,0-20 0,0-4 0,0-3 0,0-2 0,0-1 0,-6-1 0,-15 2 0,-28-1 0,2 3 0,-2 1 0,21-5 0,2 0 0,-8 2 0,0 1 0</inkml:trace>
  <inkml:trace contextRef="#ctx0" brushRef="#br0" timeOffset="848729">27450 11010 24575,'16'0'0,"4"-3"0,9 0 0,4-1 0,-7 0 0,2 0 0,7 0 0,4 0 0,-2 1 0,6 0 0,-1 1 0,-9 1 0,2 0 0,-3 0 0,4 1 0,-4 0 0,13 0 0,-22 0 0,-15 0 0,-4 0 0</inkml:trace>
  <inkml:trace contextRef="#ctx0" brushRef="#br0" timeOffset="849545">28284 10924 8191,'7'0'0,"23"0"3276,15 0-2429,-8-3 1,3-1-848,9 4 0,2-1 592,-13-3 0,1-1 1,1 0-593,8 2 0,1 0 0,1-1 0,-9 1 0,0-2 0,0 1 0,-2-1 0,8 1 0,-1-1 0,1 0 0,-4 0 0,1 0 0,0 0 0,-5-1 100,9-1 0,-3 0-100,-4 1 0,1-1 0,-3 2 0,1 0 0,-3 1 0,2 0 0,-2 1 1638,-10 3 0,-1-1-828,4-4 0,0-1-770,1 5 1,1 1-41,2-3 0,0-1 576,5 1 1,-1 1-577,-10 2 0,-3-1 2594,7-4-2594,-12 5 178,-12-6 0,-4 5 0,-4-5 0</inkml:trace>
  <inkml:trace contextRef="#ctx0" brushRef="#br0" timeOffset="851145">28709 9613 8191,'1'-2'0,"20"0"3276,16 14-2383,-5-3 1,3 3-894,-6 1 0,2 2 0,0 2 637,3 3 1,0 3 0,1 0-638,7 2 0,1 0 0,-2 1 8,-9-2 0,-2 0 1,1 0-9,0-1 0,1-2 0,-2 1 0,1 6 0,-3-1 1638,-1-2 0,0 0-1238,1 4 0,-1 0-400,1 2 0,0 0 0,-4-5 0,-2-1-34,0 0 1,-1-1 33,11 11 0,-16-16 917,2 2-917,-8-14 2621,-3-2-2621,0-3 1745,-3-2-1745,8-17 91,10-15-91,-6 5 0,1-3 0,1-2 0,1-1 0,-5 3 0,-1 1 0,-1 4 0,-2 2 0,1-10 0,0 5 0,-4 7 0,1 2 0,-5 2 0,0-7 0,-3 5 0,0-5 0,0 8 0,0-1 0,0-13 0,0-5 0,0 7 0,0-4 0,0-1 0,0-1 0,0-4 0,0 0 0,0 0 0,0 1 0,0 6 0,0 3 0,0-15 0,0 21 0,-2 12 0,-3 8 0,-9 2 0,-7 9 0,-14 10 0,14-6 0,-2 4-1093,-10 13 1,-5 7 0,1-1 643,6-8 0,0 0 1,-1 3 448,5-4 0,-1 3 0,-1 1 0,1 0 0,2-3 0,-3 4 0,2-2 0,-1 2-1076,-3 5 1,0 2 0,0 0 1075,4-6 0,2-1 0,-2 1 0,-4 5 0,-2 0 0,1 0 0,3-2 0,0 1 0,1-1-290,2-4 1,0-1-1,-1 1 290,-1 8 0,-1 1 0,0 0 0,2-4 0,-1-1 0,0 2 0,4-4 0,0 1 0,0 0 0,1-2 0,-2 3 0,0-3 0,2 0 0,3-3 0,1-1 0,2-3 0,-2 0 0,3-3 3276,-5 6-3122,11-14 3122,6-12-2672,4-8-252,0-3 0,0 0 0,0 4 0</inkml:trace>
  <inkml:trace contextRef="#ctx0" brushRef="#br0" timeOffset="852446">28976 11647 24575,'32'-18'0,"0"1"0,10-3 0,4 0 0,-6 3 0,3-1 0,-1 1-1093,-6 3 1,0 2 0,-2 0 861,7-2 0,-2 1 231,-11 5 0,-2 2 1123,9 2-1123,8-6 0,-6 9 621,-9-2-621,7 3 0,-13 0 0,2 5 1960,-16 14-1960,-4 16 0,-7-6 0,-3 4 0,-9 11 0,-6 2-933,-1-7 0,-3 2 0,-3 0 933,3-5 0,-1 2 0,-1 0 0,-1-2 0,0-2 0,-1-1 0,1 0 0,1-1 0,-3 7 0,1-1 0,2-4 0,-5 1 0,3-3 0,8-4 0,3-1 0,-10 5 0,0 8 0,14-18 0,-1-3 0,-5 13 0,8-16 0,-12 21 2834,9-12-2834,-10 15 0,3-8 0,4 0 0,8-17 0,11-6 0,18-4 0,23 4 0,-12-4 0,3 0 0,-2 0 0,3 0 0,0-1-791,4 0 0,1-2 1,-2 0 790,7 2 0,-1-1 0,-5-2 0,3-1 0,-8-1-270,8 1 270,-10 0 0,-1 0 0,-6 0 0,-7 0 0,-6 0 0,-4 0 584,-3 0 0,-1 0 1,-1 0-1</inkml:trace>
  <inkml:trace contextRef="#ctx0" brushRef="#br0" timeOffset="853231">28939 12245 8191,'9'-3'0,"33"1"1592,-1-5 0,5-1-1592,-1 5 0,1-1 0,-9-3 0,1-2 0,-2 1 0,3 2 0,0-1 0,5-2 0,0 0 0,-5 2 0,0 1 1105,-5-2 1,-1 1-1106,-2 2 0,-1 1 1833,14-3-1833,2-3 3276,-4 9-942,-15-6-273,-6 7-2061,-15 0 1166,-3-1-1166,-1-2 0,-2 1 0,0 0 0</inkml:trace>
  <inkml:trace contextRef="#ctx0" brushRef="#br0" timeOffset="857996">27469 11885 24575,'27'0'0,"0"0"0,-1 0 0,-1 0 0,2 0 0,0 0 0,20 0 0,-3 0 0,-4 0 0,-1 0 0,-14 0 0,-1 0 0,-12 0 0,3 0 0,-9 0 0,-3 0 0,1 0 0</inkml:trace>
  <inkml:trace contextRef="#ctx0" brushRef="#br0" timeOffset="859165">25197 11685 24575,'50'-3'0,"-23"2"0,2 0 0,8 1 0,1 0 0,-2 0 0,-1 0 0,-3 0 0,0 0 0,2 0 0,-1 0 0,8 0 0,-15 0 0,-1 0 0,4 0 0,-1 0 0,0 0 0,-7 0 0,-1 0 0,-10 0 0,-4 0 0,-2 0 0,-1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C944B8-5C37-4C21-8445-5D33B180CDC9}" type="datetimeFigureOut">
              <a:rPr lang="en-US" smtClean="0"/>
              <a:pPr/>
              <a:t>11/13/23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6A73B5-F8DB-4378-858F-5DB952C5B8E5}" type="slidenum">
              <a:rPr lang="en-US" smtClean="0"/>
              <a:pPr/>
              <a:t>‹#›</a:t>
            </a:fld>
            <a:endParaRPr lang="en-US"/>
          </a:p>
        </p:txBody>
      </p:sp>
    </p:spTree>
    <p:extLst>
      <p:ext uri="{BB962C8B-B14F-4D97-AF65-F5344CB8AC3E}">
        <p14:creationId xmlns:p14="http://schemas.microsoft.com/office/powerpoint/2010/main" val="4126832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Rot="1" noChangeAspect="1" noChangeArrowheads="1"/>
          </p:cNvSpPr>
          <p:nvPr>
            <p:ph type="sldImg"/>
          </p:nvPr>
        </p:nvSpPr>
        <p:spPr bwMode="auto">
          <a:xfrm>
            <a:off x="1008063" y="560388"/>
            <a:ext cx="4964112" cy="2792412"/>
          </a:xfrm>
          <a:prstGeom prst="rect">
            <a:avLst/>
          </a:prstGeom>
          <a:solidFill>
            <a:srgbClr val="FFFFFF"/>
          </a:solidFill>
          <a:ln>
            <a:solidFill>
              <a:srgbClr val="000000"/>
            </a:solidFill>
            <a:miter lim="800000"/>
            <a:headEnd/>
            <a:tailEnd/>
          </a:ln>
        </p:spPr>
      </p:sp>
      <p:sp>
        <p:nvSpPr>
          <p:cNvPr id="804867" name="Rectangle 3"/>
          <p:cNvSpPr>
            <a:spLocks noGrp="1" noChangeArrowheads="1"/>
          </p:cNvSpPr>
          <p:nvPr>
            <p:ph type="body" idx="1"/>
          </p:nvPr>
        </p:nvSpPr>
        <p:spPr bwMode="auto">
          <a:xfrm>
            <a:off x="812800" y="3519488"/>
            <a:ext cx="5853113" cy="5602287"/>
          </a:xfrm>
          <a:prstGeom prst="rect">
            <a:avLst/>
          </a:prstGeom>
          <a:solidFill>
            <a:srgbClr val="FFFFFF"/>
          </a:solidFill>
          <a:ln>
            <a:solidFill>
              <a:srgbClr val="000000"/>
            </a:solidFill>
            <a:miter lim="800000"/>
            <a:headEnd/>
            <a:tailEnd/>
          </a:ln>
        </p:spPr>
        <p:txBody>
          <a:bodyPr/>
          <a:lstStyle/>
          <a:p>
            <a:r>
              <a:rPr lang="en-US"/>
              <a:t>The course outline is a top level preview of those topics contained in these notes. However, not all of these topics are necessarily covered in the course lectures.  In general, the topics cover areas of 3D vision which have received a reasonable amount of attention in computer vision research literature.  To some extent, they also represent the personal biases of the authors.  There are important areas of vision which are not yet specifically addressed as separate topics in these notes.  </a:t>
            </a:r>
          </a:p>
          <a:p>
            <a:endParaRPr lang="en-US"/>
          </a:p>
          <a:p>
            <a:r>
              <a:rPr lang="en-US"/>
              <a:t>For example, the perception, representation, manipulation, and use of color information is an important issue in both human and machine vision.  This topic is also very broad and can be approached from a number of different perspectives.  </a:t>
            </a:r>
          </a:p>
          <a:p>
            <a:endParaRPr lang="en-US"/>
          </a:p>
          <a:p>
            <a:r>
              <a:rPr lang="en-US"/>
              <a:t>The issue of color is introduced only as needed in the course notes, but you are encouraged to consult the literature if more detailed knowledge is of interest to you.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908050" y="533400"/>
            <a:ext cx="4729163" cy="266065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Rot="1" noChangeAspect="1" noChangeArrowheads="1" noTextEdit="1"/>
          </p:cNvSpPr>
          <p:nvPr>
            <p:ph type="sldImg"/>
          </p:nvPr>
        </p:nvSpPr>
        <p:spPr>
          <a:xfrm>
            <a:off x="908050" y="533400"/>
            <a:ext cx="4729163" cy="2660650"/>
          </a:xfrm>
          <a:ln/>
        </p:spPr>
      </p:sp>
      <p:sp>
        <p:nvSpPr>
          <p:cNvPr id="903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908050" y="533400"/>
            <a:ext cx="4729163" cy="266065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908050" y="533400"/>
            <a:ext cx="4729163" cy="266065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908050" y="533400"/>
            <a:ext cx="4729163" cy="2660650"/>
          </a:xfrm>
          <a:ln/>
        </p:spPr>
      </p:sp>
      <p:sp>
        <p:nvSpPr>
          <p:cNvPr id="74137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11/13/23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CSc I6716 Computer Vision</a:t>
            </a:r>
          </a:p>
        </p:txBody>
      </p:sp>
      <p:sp>
        <p:nvSpPr>
          <p:cNvPr id="3" name="Subtitle 2"/>
          <p:cNvSpPr>
            <a:spLocks noGrp="1"/>
          </p:cNvSpPr>
          <p:nvPr>
            <p:ph type="subTitle" idx="1"/>
          </p:nvPr>
        </p:nvSpPr>
        <p:spPr/>
        <p:txBody>
          <a:bodyPr/>
          <a:lstStyle/>
          <a:p>
            <a:r>
              <a:rPr lang="en-US" dirty="0"/>
              <a:t>Exam Review </a:t>
            </a:r>
          </a:p>
          <a:p>
            <a:r>
              <a:rPr lang="en-US" dirty="0"/>
              <a:t>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normAutofit/>
          </a:bodyPr>
          <a:lstStyle/>
          <a:p>
            <a:r>
              <a:rPr lang="en-US" dirty="0"/>
              <a:t>Image Formation</a:t>
            </a:r>
          </a:p>
        </p:txBody>
      </p:sp>
      <p:sp>
        <p:nvSpPr>
          <p:cNvPr id="668676" name="Rectangle 4"/>
          <p:cNvSpPr>
            <a:spLocks noGrp="1" noChangeArrowheads="1"/>
          </p:cNvSpPr>
          <p:nvPr>
            <p:ph idx="1"/>
          </p:nvPr>
        </p:nvSpPr>
        <p:spPr>
          <a:noFill/>
          <a:ln/>
        </p:spPr>
        <p:txBody>
          <a:bodyPr>
            <a:normAutofit fontScale="92500" lnSpcReduction="10000"/>
          </a:bodyPr>
          <a:lstStyle/>
          <a:p>
            <a:pPr>
              <a:lnSpc>
                <a:spcPct val="90000"/>
              </a:lnSpc>
            </a:pPr>
            <a:r>
              <a:rPr lang="en-US" dirty="0"/>
              <a:t>Image Formation Basic Steps</a:t>
            </a:r>
          </a:p>
          <a:p>
            <a:pPr>
              <a:lnSpc>
                <a:spcPct val="90000"/>
              </a:lnSpc>
            </a:pPr>
            <a:r>
              <a:rPr lang="en-US" dirty="0"/>
              <a:t>Geometry</a:t>
            </a:r>
          </a:p>
          <a:p>
            <a:pPr lvl="1">
              <a:lnSpc>
                <a:spcPct val="90000"/>
              </a:lnSpc>
            </a:pPr>
            <a:r>
              <a:rPr lang="en-US" sz="2400" dirty="0"/>
              <a:t>Pinhole camera model &amp; Thin lens model</a:t>
            </a:r>
          </a:p>
          <a:p>
            <a:pPr lvl="1">
              <a:lnSpc>
                <a:spcPct val="90000"/>
              </a:lnSpc>
            </a:pPr>
            <a:r>
              <a:rPr lang="en-US" sz="2400" dirty="0"/>
              <a:t>Perspective projection &amp; Fundamental equation</a:t>
            </a:r>
          </a:p>
          <a:p>
            <a:pPr>
              <a:lnSpc>
                <a:spcPct val="90000"/>
              </a:lnSpc>
            </a:pPr>
            <a:r>
              <a:rPr lang="en-US" dirty="0"/>
              <a:t>Radiometry</a:t>
            </a:r>
          </a:p>
          <a:p>
            <a:pPr>
              <a:lnSpc>
                <a:spcPct val="90000"/>
              </a:lnSpc>
            </a:pPr>
            <a:r>
              <a:rPr lang="en-US" dirty="0"/>
              <a:t>Photometry</a:t>
            </a:r>
          </a:p>
          <a:p>
            <a:pPr lvl="1">
              <a:lnSpc>
                <a:spcPct val="90000"/>
              </a:lnSpc>
            </a:pPr>
            <a:r>
              <a:rPr lang="en-US" sz="2400" dirty="0"/>
              <a:t>Color, human vision, &amp; digital imaging</a:t>
            </a:r>
          </a:p>
          <a:p>
            <a:pPr>
              <a:lnSpc>
                <a:spcPct val="90000"/>
              </a:lnSpc>
            </a:pPr>
            <a:r>
              <a:rPr lang="en-US" dirty="0"/>
              <a:t>Digitalization</a:t>
            </a:r>
          </a:p>
          <a:p>
            <a:pPr lvl="1">
              <a:lnSpc>
                <a:spcPct val="90000"/>
              </a:lnSpc>
            </a:pPr>
            <a:r>
              <a:rPr lang="en-US" sz="2400" dirty="0"/>
              <a:t>Sampling, quantization &amp; tessellations</a:t>
            </a:r>
          </a:p>
          <a:p>
            <a:pPr>
              <a:lnSpc>
                <a:spcPct val="90000"/>
              </a:lnSpc>
            </a:pPr>
            <a:r>
              <a:rPr lang="en-US" dirty="0"/>
              <a:t>More on Digital Images</a:t>
            </a:r>
          </a:p>
          <a:p>
            <a:pPr lvl="1">
              <a:lnSpc>
                <a:spcPct val="90000"/>
              </a:lnSpc>
            </a:pPr>
            <a:r>
              <a:rPr lang="en-US" sz="2400" dirty="0"/>
              <a:t>Neighbors, connectedness &amp; distances</a:t>
            </a:r>
          </a:p>
          <a:p>
            <a:pPr>
              <a:lnSpc>
                <a:spcPct val="90000"/>
              </a:lnSpc>
            </a:pPr>
            <a:endParaRPr lang="en-US" dirty="0"/>
          </a:p>
        </p:txBody>
      </p:sp>
      <p:sp>
        <p:nvSpPr>
          <p:cNvPr id="4" name="Rectangle 3"/>
          <p:cNvSpPr/>
          <p:nvPr/>
        </p:nvSpPr>
        <p:spPr>
          <a:xfrm>
            <a:off x="8077201" y="17889"/>
            <a:ext cx="2837829" cy="461665"/>
          </a:xfrm>
          <a:prstGeom prst="rect">
            <a:avLst/>
          </a:prstGeom>
        </p:spPr>
        <p:txBody>
          <a:bodyPr wrap="square">
            <a:spAutoFit/>
          </a:bodyPr>
          <a:lstStyle/>
          <a:p>
            <a:r>
              <a:rPr lang="en-US" sz="2400" b="1" dirty="0">
                <a:solidFill>
                  <a:srgbClr val="FF0000"/>
                </a:solidFill>
              </a:rPr>
              <a:t>Computer Vision</a:t>
            </a:r>
          </a:p>
        </p:txBody>
      </p:sp>
    </p:spTree>
    <p:extLst>
      <p:ext uri="{BB962C8B-B14F-4D97-AF65-F5344CB8AC3E}">
        <p14:creationId xmlns:p14="http://schemas.microsoft.com/office/powerpoint/2010/main" val="223871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p:nvPr>
        </p:nvSpPr>
        <p:spPr/>
        <p:txBody>
          <a:bodyPr>
            <a:normAutofit/>
          </a:bodyPr>
          <a:lstStyle/>
          <a:p>
            <a:r>
              <a:rPr lang="en-US" altLang="en-US" dirty="0"/>
              <a:t>Feature Extraction</a:t>
            </a:r>
          </a:p>
        </p:txBody>
      </p:sp>
      <p:sp>
        <p:nvSpPr>
          <p:cNvPr id="883715" name="Rectangle 3"/>
          <p:cNvSpPr>
            <a:spLocks noGrp="1" noChangeArrowheads="1"/>
          </p:cNvSpPr>
          <p:nvPr>
            <p:ph idx="1"/>
          </p:nvPr>
        </p:nvSpPr>
        <p:spPr/>
        <p:txBody>
          <a:bodyPr>
            <a:normAutofit fontScale="85000" lnSpcReduction="20000"/>
          </a:bodyPr>
          <a:lstStyle/>
          <a:p>
            <a:pPr>
              <a:lnSpc>
                <a:spcPct val="90000"/>
              </a:lnSpc>
            </a:pPr>
            <a:r>
              <a:rPr lang="en-US" altLang="en-US" dirty="0"/>
              <a:t>Image Enhancement</a:t>
            </a:r>
          </a:p>
          <a:p>
            <a:pPr lvl="1">
              <a:lnSpc>
                <a:spcPct val="90000"/>
              </a:lnSpc>
            </a:pPr>
            <a:r>
              <a:rPr lang="en-US" altLang="en-US" sz="2400" dirty="0"/>
              <a:t>Brightness mapping</a:t>
            </a:r>
          </a:p>
          <a:p>
            <a:pPr lvl="1">
              <a:lnSpc>
                <a:spcPct val="90000"/>
              </a:lnSpc>
            </a:pPr>
            <a:r>
              <a:rPr lang="en-US" altLang="en-US" sz="2400" dirty="0"/>
              <a:t>Contrast stretching/enhancement</a:t>
            </a:r>
          </a:p>
          <a:p>
            <a:pPr lvl="1">
              <a:lnSpc>
                <a:spcPct val="90000"/>
              </a:lnSpc>
            </a:pPr>
            <a:r>
              <a:rPr lang="en-US" altLang="en-US" sz="2400" dirty="0"/>
              <a:t>Histogram modification</a:t>
            </a:r>
          </a:p>
          <a:p>
            <a:pPr lvl="1">
              <a:lnSpc>
                <a:spcPct val="90000"/>
              </a:lnSpc>
            </a:pPr>
            <a:r>
              <a:rPr lang="en-US" altLang="en-US" sz="2400" dirty="0"/>
              <a:t>Noise Reduction</a:t>
            </a:r>
          </a:p>
          <a:p>
            <a:pPr lvl="1">
              <a:lnSpc>
                <a:spcPct val="90000"/>
              </a:lnSpc>
            </a:pPr>
            <a:r>
              <a:rPr lang="en-US" altLang="en-US" sz="2400" dirty="0"/>
              <a:t>……...</a:t>
            </a:r>
          </a:p>
          <a:p>
            <a:pPr>
              <a:lnSpc>
                <a:spcPct val="90000"/>
              </a:lnSpc>
            </a:pPr>
            <a:r>
              <a:rPr lang="en-US" altLang="en-US" dirty="0"/>
              <a:t>Mathematical Techniques</a:t>
            </a:r>
          </a:p>
          <a:p>
            <a:pPr lvl="1">
              <a:lnSpc>
                <a:spcPct val="90000"/>
              </a:lnSpc>
            </a:pPr>
            <a:r>
              <a:rPr lang="en-US" altLang="en-US" sz="2400" dirty="0"/>
              <a:t>Convolution</a:t>
            </a:r>
          </a:p>
          <a:p>
            <a:pPr lvl="1">
              <a:lnSpc>
                <a:spcPct val="90000"/>
              </a:lnSpc>
            </a:pPr>
            <a:r>
              <a:rPr lang="en-US" altLang="en-US" sz="2400" dirty="0"/>
              <a:t>Gaussian Filtering</a:t>
            </a:r>
          </a:p>
          <a:p>
            <a:pPr>
              <a:lnSpc>
                <a:spcPct val="90000"/>
              </a:lnSpc>
            </a:pPr>
            <a:r>
              <a:rPr lang="en-US" altLang="en-US" dirty="0"/>
              <a:t>Edge and Line Detection and Extraction</a:t>
            </a:r>
          </a:p>
          <a:p>
            <a:pPr>
              <a:lnSpc>
                <a:spcPct val="90000"/>
              </a:lnSpc>
            </a:pPr>
            <a:r>
              <a:rPr lang="en-US" altLang="en-US" dirty="0"/>
              <a:t>Region Segmentation</a:t>
            </a:r>
          </a:p>
          <a:p>
            <a:pPr>
              <a:lnSpc>
                <a:spcPct val="90000"/>
              </a:lnSpc>
            </a:pPr>
            <a:r>
              <a:rPr lang="en-US" altLang="en-US" dirty="0"/>
              <a:t>Contour Extraction</a:t>
            </a:r>
          </a:p>
          <a:p>
            <a:pPr>
              <a:lnSpc>
                <a:spcPct val="90000"/>
              </a:lnSpc>
            </a:pPr>
            <a:r>
              <a:rPr lang="en-US" altLang="en-US" dirty="0"/>
              <a:t>Corner Detection</a:t>
            </a:r>
          </a:p>
        </p:txBody>
      </p:sp>
      <p:sp>
        <p:nvSpPr>
          <p:cNvPr id="4" name="Rectangle 3"/>
          <p:cNvSpPr/>
          <p:nvPr/>
        </p:nvSpPr>
        <p:spPr>
          <a:xfrm>
            <a:off x="8077201" y="17889"/>
            <a:ext cx="2837829" cy="461665"/>
          </a:xfrm>
          <a:prstGeom prst="rect">
            <a:avLst/>
          </a:prstGeom>
        </p:spPr>
        <p:txBody>
          <a:bodyPr wrap="square">
            <a:spAutoFit/>
          </a:bodyPr>
          <a:lstStyle/>
          <a:p>
            <a:r>
              <a:rPr lang="en-US" sz="2400" b="1" dirty="0">
                <a:solidFill>
                  <a:srgbClr val="FF0000"/>
                </a:solidFill>
              </a:rPr>
              <a:t>Computer Vision</a:t>
            </a:r>
          </a:p>
        </p:txBody>
      </p:sp>
    </p:spTree>
    <p:extLst>
      <p:ext uri="{BB962C8B-B14F-4D97-AF65-F5344CB8AC3E}">
        <p14:creationId xmlns:p14="http://schemas.microsoft.com/office/powerpoint/2010/main" val="1926249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3074"/>
          <p:cNvSpPr>
            <a:spLocks noGrp="1" noChangeArrowheads="1"/>
          </p:cNvSpPr>
          <p:nvPr>
            <p:ph type="title"/>
          </p:nvPr>
        </p:nvSpPr>
        <p:spPr/>
        <p:txBody>
          <a:bodyPr>
            <a:normAutofit/>
          </a:bodyPr>
          <a:lstStyle/>
          <a:p>
            <a:r>
              <a:rPr lang="en-US" dirty="0"/>
              <a:t>Camera Models</a:t>
            </a:r>
          </a:p>
        </p:txBody>
      </p:sp>
      <p:sp>
        <p:nvSpPr>
          <p:cNvPr id="902147" name="Rectangle 3075"/>
          <p:cNvSpPr>
            <a:spLocks noGrp="1" noChangeArrowheads="1"/>
          </p:cNvSpPr>
          <p:nvPr>
            <p:ph idx="1"/>
          </p:nvPr>
        </p:nvSpPr>
        <p:spPr>
          <a:noFill/>
          <a:ln/>
        </p:spPr>
        <p:txBody>
          <a:bodyPr>
            <a:normAutofit fontScale="92500" lnSpcReduction="20000"/>
          </a:bodyPr>
          <a:lstStyle/>
          <a:p>
            <a:pPr>
              <a:lnSpc>
                <a:spcPct val="90000"/>
              </a:lnSpc>
            </a:pPr>
            <a:r>
              <a:rPr lang="en-US" dirty="0"/>
              <a:t>Geometric Projection of a Camera</a:t>
            </a:r>
          </a:p>
          <a:p>
            <a:pPr lvl="1">
              <a:lnSpc>
                <a:spcPct val="90000"/>
              </a:lnSpc>
            </a:pPr>
            <a:r>
              <a:rPr lang="en-US" sz="1800" dirty="0"/>
              <a:t>Pinhole camera model</a:t>
            </a:r>
          </a:p>
          <a:p>
            <a:pPr lvl="1">
              <a:lnSpc>
                <a:spcPct val="90000"/>
              </a:lnSpc>
            </a:pPr>
            <a:r>
              <a:rPr lang="en-US" sz="1800" dirty="0"/>
              <a:t>Perspective projection</a:t>
            </a:r>
          </a:p>
          <a:p>
            <a:pPr lvl="1">
              <a:lnSpc>
                <a:spcPct val="90000"/>
              </a:lnSpc>
            </a:pPr>
            <a:r>
              <a:rPr lang="en-US" sz="1800" dirty="0"/>
              <a:t>Weak-Perspective Projection</a:t>
            </a:r>
            <a:endParaRPr lang="en-US" sz="3500" dirty="0"/>
          </a:p>
          <a:p>
            <a:pPr>
              <a:lnSpc>
                <a:spcPct val="90000"/>
              </a:lnSpc>
            </a:pPr>
            <a:r>
              <a:rPr lang="en-US" dirty="0"/>
              <a:t>Camera Parameters</a:t>
            </a:r>
          </a:p>
          <a:p>
            <a:pPr lvl="1">
              <a:lnSpc>
                <a:spcPct val="90000"/>
              </a:lnSpc>
            </a:pPr>
            <a:r>
              <a:rPr lang="en-US" sz="1800" dirty="0"/>
              <a:t>Intrinsic Parameters: define mapping from 3D to 2D</a:t>
            </a:r>
          </a:p>
          <a:p>
            <a:pPr lvl="1">
              <a:lnSpc>
                <a:spcPct val="90000"/>
              </a:lnSpc>
            </a:pPr>
            <a:r>
              <a:rPr lang="en-US" sz="1800" dirty="0"/>
              <a:t>Extrinsic parameters: define viewpoint and viewing direction</a:t>
            </a:r>
          </a:p>
          <a:p>
            <a:pPr lvl="2">
              <a:lnSpc>
                <a:spcPct val="90000"/>
              </a:lnSpc>
            </a:pPr>
            <a:r>
              <a:rPr lang="en-US" sz="1600" dirty="0"/>
              <a:t>Basic Vector and Matrix Operations, Rotation</a:t>
            </a:r>
          </a:p>
          <a:p>
            <a:pPr>
              <a:lnSpc>
                <a:spcPct val="90000"/>
              </a:lnSpc>
            </a:pPr>
            <a:r>
              <a:rPr lang="en-US" dirty="0"/>
              <a:t>Camera Models Revisited</a:t>
            </a:r>
          </a:p>
          <a:p>
            <a:pPr lvl="1">
              <a:lnSpc>
                <a:spcPct val="90000"/>
              </a:lnSpc>
            </a:pPr>
            <a:r>
              <a:rPr lang="en-US" sz="1800" dirty="0"/>
              <a:t>Linear Version of the Projection Transformation Equation</a:t>
            </a:r>
          </a:p>
          <a:p>
            <a:pPr lvl="2">
              <a:lnSpc>
                <a:spcPct val="90000"/>
              </a:lnSpc>
            </a:pPr>
            <a:r>
              <a:rPr lang="en-US" sz="1600" dirty="0"/>
              <a:t>Perspective Camera Model</a:t>
            </a:r>
          </a:p>
          <a:p>
            <a:pPr lvl="2">
              <a:lnSpc>
                <a:spcPct val="90000"/>
              </a:lnSpc>
            </a:pPr>
            <a:r>
              <a:rPr lang="en-US" sz="1600" dirty="0"/>
              <a:t>Weak-Perspective Camera Model</a:t>
            </a:r>
          </a:p>
          <a:p>
            <a:pPr lvl="2">
              <a:lnSpc>
                <a:spcPct val="90000"/>
              </a:lnSpc>
            </a:pPr>
            <a:r>
              <a:rPr lang="en-US" sz="1600" dirty="0"/>
              <a:t>Affine Camera Model</a:t>
            </a:r>
          </a:p>
          <a:p>
            <a:pPr lvl="2">
              <a:lnSpc>
                <a:spcPct val="90000"/>
              </a:lnSpc>
            </a:pPr>
            <a:r>
              <a:rPr lang="en-US" sz="1600" dirty="0"/>
              <a:t>Camera Model for Planes</a:t>
            </a:r>
          </a:p>
          <a:p>
            <a:pPr>
              <a:lnSpc>
                <a:spcPct val="90000"/>
              </a:lnSpc>
            </a:pPr>
            <a:r>
              <a:rPr lang="en-US" dirty="0"/>
              <a:t>Summary</a:t>
            </a:r>
          </a:p>
          <a:p>
            <a:pPr>
              <a:lnSpc>
                <a:spcPct val="90000"/>
              </a:lnSpc>
            </a:pPr>
            <a:endParaRPr lang="en-US" dirty="0"/>
          </a:p>
        </p:txBody>
      </p:sp>
      <p:sp>
        <p:nvSpPr>
          <p:cNvPr id="4" name="Rectangle 3"/>
          <p:cNvSpPr/>
          <p:nvPr/>
        </p:nvSpPr>
        <p:spPr>
          <a:xfrm>
            <a:off x="8077201" y="17889"/>
            <a:ext cx="2837829" cy="461665"/>
          </a:xfrm>
          <a:prstGeom prst="rect">
            <a:avLst/>
          </a:prstGeom>
        </p:spPr>
        <p:txBody>
          <a:bodyPr wrap="square">
            <a:spAutoFit/>
          </a:bodyPr>
          <a:lstStyle/>
          <a:p>
            <a:r>
              <a:rPr lang="en-US" sz="2400" b="1" dirty="0">
                <a:solidFill>
                  <a:srgbClr val="FF0000"/>
                </a:solidFill>
              </a:rPr>
              <a:t>Computer Vision</a:t>
            </a:r>
          </a:p>
        </p:txBody>
      </p:sp>
    </p:spTree>
    <p:extLst>
      <p:ext uri="{BB962C8B-B14F-4D97-AF65-F5344CB8AC3E}">
        <p14:creationId xmlns:p14="http://schemas.microsoft.com/office/powerpoint/2010/main" val="282791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normAutofit/>
          </a:bodyPr>
          <a:lstStyle/>
          <a:p>
            <a:r>
              <a:rPr lang="en-US" dirty="0"/>
              <a:t>Camera Calibration</a:t>
            </a:r>
          </a:p>
        </p:txBody>
      </p:sp>
      <p:sp>
        <p:nvSpPr>
          <p:cNvPr id="668676" name="Rectangle 4"/>
          <p:cNvSpPr>
            <a:spLocks noGrp="1" noChangeArrowheads="1"/>
          </p:cNvSpPr>
          <p:nvPr>
            <p:ph idx="1"/>
          </p:nvPr>
        </p:nvSpPr>
        <p:spPr>
          <a:noFill/>
          <a:ln/>
        </p:spPr>
        <p:txBody>
          <a:bodyPr>
            <a:normAutofit fontScale="85000" lnSpcReduction="20000"/>
          </a:bodyPr>
          <a:lstStyle/>
          <a:p>
            <a:pPr>
              <a:lnSpc>
                <a:spcPct val="80000"/>
              </a:lnSpc>
            </a:pPr>
            <a:r>
              <a:rPr lang="en-US" dirty="0"/>
              <a:t>Calibration: Find the intrinsic and extrinsic parameters</a:t>
            </a:r>
          </a:p>
          <a:p>
            <a:pPr lvl="1">
              <a:lnSpc>
                <a:spcPct val="80000"/>
              </a:lnSpc>
            </a:pPr>
            <a:r>
              <a:rPr lang="en-US" sz="1800" dirty="0"/>
              <a:t>Problem and assumptions</a:t>
            </a:r>
          </a:p>
          <a:p>
            <a:pPr lvl="1">
              <a:lnSpc>
                <a:spcPct val="80000"/>
              </a:lnSpc>
            </a:pPr>
            <a:r>
              <a:rPr lang="en-US" sz="1800" dirty="0"/>
              <a:t>Direct parameter estimation approach</a:t>
            </a:r>
          </a:p>
          <a:p>
            <a:pPr lvl="1">
              <a:lnSpc>
                <a:spcPct val="80000"/>
              </a:lnSpc>
            </a:pPr>
            <a:r>
              <a:rPr lang="en-US" sz="1800" dirty="0"/>
              <a:t>Projection matrix approach</a:t>
            </a:r>
          </a:p>
          <a:p>
            <a:pPr lvl="1">
              <a:lnSpc>
                <a:spcPct val="80000"/>
              </a:lnSpc>
            </a:pPr>
            <a:endParaRPr lang="en-US" sz="1800" dirty="0"/>
          </a:p>
          <a:p>
            <a:pPr>
              <a:lnSpc>
                <a:spcPct val="80000"/>
              </a:lnSpc>
            </a:pPr>
            <a:r>
              <a:rPr lang="en-US" dirty="0"/>
              <a:t>Direct Parameter Estimation Approach</a:t>
            </a:r>
          </a:p>
          <a:p>
            <a:pPr lvl="1">
              <a:lnSpc>
                <a:spcPct val="80000"/>
              </a:lnSpc>
            </a:pPr>
            <a:r>
              <a:rPr lang="en-US" sz="1800" dirty="0"/>
              <a:t>Basic equations (from Lecture 5)</a:t>
            </a:r>
          </a:p>
          <a:p>
            <a:pPr lvl="1">
              <a:lnSpc>
                <a:spcPct val="80000"/>
              </a:lnSpc>
            </a:pPr>
            <a:r>
              <a:rPr lang="en-US" sz="1900" dirty="0">
                <a:solidFill>
                  <a:srgbClr val="0066FF"/>
                </a:solidFill>
              </a:rPr>
              <a:t>Homogeneous System</a:t>
            </a:r>
            <a:endParaRPr lang="en-US" sz="1800" dirty="0"/>
          </a:p>
          <a:p>
            <a:pPr lvl="1">
              <a:lnSpc>
                <a:spcPct val="80000"/>
              </a:lnSpc>
            </a:pPr>
            <a:r>
              <a:rPr lang="en-US" sz="1800" b="1" dirty="0">
                <a:solidFill>
                  <a:srgbClr val="800000"/>
                </a:solidFill>
              </a:rPr>
              <a:t>Estimating the Image center using vanishing points</a:t>
            </a:r>
          </a:p>
          <a:p>
            <a:pPr lvl="1">
              <a:lnSpc>
                <a:spcPct val="80000"/>
              </a:lnSpc>
            </a:pPr>
            <a:r>
              <a:rPr lang="en-US" sz="1900" dirty="0">
                <a:solidFill>
                  <a:srgbClr val="0066FF"/>
                </a:solidFill>
              </a:rPr>
              <a:t>SVD (Singular Value Decomposition) </a:t>
            </a:r>
          </a:p>
          <a:p>
            <a:pPr lvl="1">
              <a:lnSpc>
                <a:spcPct val="80000"/>
              </a:lnSpc>
            </a:pPr>
            <a:r>
              <a:rPr lang="en-US" sz="1800" dirty="0"/>
              <a:t>Focal length, Aspect ratio, and extrinsic parameters</a:t>
            </a:r>
          </a:p>
          <a:p>
            <a:pPr lvl="1">
              <a:lnSpc>
                <a:spcPct val="80000"/>
              </a:lnSpc>
            </a:pPr>
            <a:r>
              <a:rPr lang="en-US" sz="1900" dirty="0">
                <a:solidFill>
                  <a:srgbClr val="D82204"/>
                </a:solidFill>
              </a:rPr>
              <a:t>Discussion: Why not do all the parameters together?</a:t>
            </a:r>
          </a:p>
          <a:p>
            <a:pPr lvl="1">
              <a:lnSpc>
                <a:spcPct val="80000"/>
              </a:lnSpc>
            </a:pPr>
            <a:endParaRPr lang="en-US" sz="1900" dirty="0">
              <a:solidFill>
                <a:srgbClr val="D82204"/>
              </a:solidFill>
            </a:endParaRPr>
          </a:p>
          <a:p>
            <a:pPr>
              <a:lnSpc>
                <a:spcPct val="80000"/>
              </a:lnSpc>
            </a:pPr>
            <a:r>
              <a:rPr lang="en-US" dirty="0"/>
              <a:t>Projection Matrix Approach (…after-class reading)</a:t>
            </a:r>
          </a:p>
          <a:p>
            <a:pPr lvl="1">
              <a:lnSpc>
                <a:spcPct val="80000"/>
              </a:lnSpc>
            </a:pPr>
            <a:r>
              <a:rPr lang="en-US" sz="1800" dirty="0"/>
              <a:t>Estimating the projection matrix M</a:t>
            </a:r>
          </a:p>
          <a:p>
            <a:pPr lvl="1">
              <a:lnSpc>
                <a:spcPct val="80000"/>
              </a:lnSpc>
            </a:pPr>
            <a:r>
              <a:rPr lang="en-US" sz="1800" dirty="0"/>
              <a:t>Computing the camera parameters from M</a:t>
            </a:r>
          </a:p>
          <a:p>
            <a:pPr lvl="1">
              <a:lnSpc>
                <a:spcPct val="80000"/>
              </a:lnSpc>
            </a:pPr>
            <a:r>
              <a:rPr lang="en-US" sz="1800" dirty="0"/>
              <a:t>Discussion</a:t>
            </a:r>
          </a:p>
          <a:p>
            <a:pPr lvl="1">
              <a:lnSpc>
                <a:spcPct val="80000"/>
              </a:lnSpc>
            </a:pPr>
            <a:endParaRPr lang="en-US" sz="1800" dirty="0"/>
          </a:p>
          <a:p>
            <a:pPr>
              <a:lnSpc>
                <a:spcPct val="80000"/>
              </a:lnSpc>
            </a:pPr>
            <a:r>
              <a:rPr lang="en-US" dirty="0"/>
              <a:t>Comparison and Summary</a:t>
            </a:r>
          </a:p>
          <a:p>
            <a:pPr lvl="1">
              <a:lnSpc>
                <a:spcPct val="80000"/>
              </a:lnSpc>
            </a:pPr>
            <a:r>
              <a:rPr lang="en-US" sz="1800" dirty="0"/>
              <a:t>Any difference?</a:t>
            </a:r>
          </a:p>
        </p:txBody>
      </p:sp>
      <p:sp>
        <p:nvSpPr>
          <p:cNvPr id="4" name="Rectangle 3"/>
          <p:cNvSpPr/>
          <p:nvPr/>
        </p:nvSpPr>
        <p:spPr>
          <a:xfrm>
            <a:off x="8077201" y="17889"/>
            <a:ext cx="2837829" cy="461665"/>
          </a:xfrm>
          <a:prstGeom prst="rect">
            <a:avLst/>
          </a:prstGeom>
        </p:spPr>
        <p:txBody>
          <a:bodyPr wrap="square">
            <a:spAutoFit/>
          </a:bodyPr>
          <a:lstStyle/>
          <a:p>
            <a:r>
              <a:rPr lang="en-US" sz="2400" b="1" dirty="0">
                <a:solidFill>
                  <a:srgbClr val="FF0000"/>
                </a:solidFill>
              </a:rPr>
              <a:t>Computer Vision</a:t>
            </a:r>
          </a:p>
        </p:txBody>
      </p:sp>
    </p:spTree>
    <p:extLst>
      <p:ext uri="{BB962C8B-B14F-4D97-AF65-F5344CB8AC3E}">
        <p14:creationId xmlns:p14="http://schemas.microsoft.com/office/powerpoint/2010/main" val="1591750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normAutofit/>
          </a:bodyPr>
          <a:lstStyle/>
          <a:p>
            <a:r>
              <a:rPr lang="en-US" dirty="0"/>
              <a:t>Stereo Vision</a:t>
            </a:r>
          </a:p>
        </p:txBody>
      </p:sp>
      <p:sp>
        <p:nvSpPr>
          <p:cNvPr id="668676" name="Rectangle 4"/>
          <p:cNvSpPr>
            <a:spLocks noGrp="1" noChangeArrowheads="1"/>
          </p:cNvSpPr>
          <p:nvPr>
            <p:ph idx="1"/>
          </p:nvPr>
        </p:nvSpPr>
        <p:spPr>
          <a:noFill/>
          <a:ln/>
        </p:spPr>
        <p:txBody>
          <a:bodyPr>
            <a:normAutofit/>
          </a:bodyPr>
          <a:lstStyle/>
          <a:p>
            <a:pPr>
              <a:lnSpc>
                <a:spcPct val="90000"/>
              </a:lnSpc>
            </a:pPr>
            <a:r>
              <a:rPr lang="en-US" dirty="0"/>
              <a:t>Problem</a:t>
            </a:r>
          </a:p>
          <a:p>
            <a:pPr lvl="1">
              <a:lnSpc>
                <a:spcPct val="90000"/>
              </a:lnSpc>
            </a:pPr>
            <a:r>
              <a:rPr lang="en-US" sz="1800" dirty="0"/>
              <a:t>Infer 3D structure of a scene from two or more images taken from different viewpoints</a:t>
            </a:r>
            <a:endParaRPr lang="en-US" sz="3400" dirty="0"/>
          </a:p>
          <a:p>
            <a:pPr>
              <a:lnSpc>
                <a:spcPct val="90000"/>
              </a:lnSpc>
            </a:pPr>
            <a:r>
              <a:rPr lang="en-US" dirty="0"/>
              <a:t>Two primary Sub-problems</a:t>
            </a:r>
          </a:p>
          <a:p>
            <a:pPr lvl="1">
              <a:lnSpc>
                <a:spcPct val="90000"/>
              </a:lnSpc>
            </a:pPr>
            <a:r>
              <a:rPr lang="en-US" sz="1800" dirty="0"/>
              <a:t>Correspondence problem (stereo match) -&gt; disparity map</a:t>
            </a:r>
          </a:p>
          <a:p>
            <a:pPr lvl="2">
              <a:lnSpc>
                <a:spcPct val="90000"/>
              </a:lnSpc>
            </a:pPr>
            <a:r>
              <a:rPr lang="en-US" sz="1600" dirty="0"/>
              <a:t>“Similar” instead of “Same”</a:t>
            </a:r>
          </a:p>
          <a:p>
            <a:pPr lvl="2">
              <a:lnSpc>
                <a:spcPct val="90000"/>
              </a:lnSpc>
            </a:pPr>
            <a:r>
              <a:rPr lang="en-US" sz="1600" dirty="0"/>
              <a:t>Occlusion problem: some parts of the scene are visible only  in one eye</a:t>
            </a:r>
          </a:p>
          <a:p>
            <a:pPr lvl="1">
              <a:lnSpc>
                <a:spcPct val="90000"/>
              </a:lnSpc>
            </a:pPr>
            <a:r>
              <a:rPr lang="en-US" sz="1800" dirty="0"/>
              <a:t>Reconstruction problem -&gt; 3D</a:t>
            </a:r>
          </a:p>
          <a:p>
            <a:pPr lvl="2">
              <a:lnSpc>
                <a:spcPct val="90000"/>
              </a:lnSpc>
            </a:pPr>
            <a:r>
              <a:rPr lang="en-US" sz="1600" dirty="0"/>
              <a:t>What we need to know about the cameras’ parameters</a:t>
            </a:r>
          </a:p>
          <a:p>
            <a:pPr lvl="2">
              <a:lnSpc>
                <a:spcPct val="90000"/>
              </a:lnSpc>
            </a:pPr>
            <a:r>
              <a:rPr lang="en-US" sz="1600" dirty="0"/>
              <a:t>Often a stereo calibration problem</a:t>
            </a:r>
          </a:p>
          <a:p>
            <a:pPr>
              <a:lnSpc>
                <a:spcPct val="90000"/>
              </a:lnSpc>
            </a:pPr>
            <a:r>
              <a:rPr lang="en-US" dirty="0"/>
              <a:t>Lectures on Stereo Vision</a:t>
            </a:r>
          </a:p>
          <a:p>
            <a:pPr lvl="1">
              <a:lnSpc>
                <a:spcPct val="90000"/>
              </a:lnSpc>
            </a:pPr>
            <a:r>
              <a:rPr lang="en-US" sz="1800" dirty="0"/>
              <a:t>Stereo Geometry – Epipolar Geometry (*) </a:t>
            </a:r>
          </a:p>
          <a:p>
            <a:pPr lvl="1">
              <a:lnSpc>
                <a:spcPct val="90000"/>
              </a:lnSpc>
            </a:pPr>
            <a:r>
              <a:rPr lang="en-US" sz="1800" dirty="0"/>
              <a:t>Correspondence Problem (*) – Two classes of approaches</a:t>
            </a:r>
          </a:p>
          <a:p>
            <a:pPr lvl="1">
              <a:lnSpc>
                <a:spcPct val="90000"/>
              </a:lnSpc>
            </a:pPr>
            <a:r>
              <a:rPr lang="en-US" sz="1800" dirty="0"/>
              <a:t>3D Reconstruction Problems – Three approaches </a:t>
            </a:r>
          </a:p>
        </p:txBody>
      </p:sp>
      <p:sp>
        <p:nvSpPr>
          <p:cNvPr id="4" name="Rectangle 3"/>
          <p:cNvSpPr/>
          <p:nvPr/>
        </p:nvSpPr>
        <p:spPr>
          <a:xfrm>
            <a:off x="8077201" y="17889"/>
            <a:ext cx="2837829" cy="461665"/>
          </a:xfrm>
          <a:prstGeom prst="rect">
            <a:avLst/>
          </a:prstGeom>
        </p:spPr>
        <p:txBody>
          <a:bodyPr wrap="square">
            <a:spAutoFit/>
          </a:bodyPr>
          <a:lstStyle/>
          <a:p>
            <a:r>
              <a:rPr lang="en-US" sz="2400" b="1" dirty="0">
                <a:solidFill>
                  <a:srgbClr val="FF0000"/>
                </a:solidFill>
              </a:rPr>
              <a:t>Computer Vision</a:t>
            </a:r>
          </a:p>
        </p:txBody>
      </p:sp>
    </p:spTree>
    <p:extLst>
      <p:ext uri="{BB962C8B-B14F-4D97-AF65-F5344CB8AC3E}">
        <p14:creationId xmlns:p14="http://schemas.microsoft.com/office/powerpoint/2010/main" val="1935045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normAutofit/>
          </a:bodyPr>
          <a:lstStyle/>
          <a:p>
            <a:r>
              <a:rPr lang="en-US" dirty="0"/>
              <a:t>Visual Motion </a:t>
            </a:r>
          </a:p>
        </p:txBody>
      </p:sp>
      <p:sp>
        <p:nvSpPr>
          <p:cNvPr id="668676" name="Rectangle 4"/>
          <p:cNvSpPr>
            <a:spLocks noGrp="1" noChangeArrowheads="1"/>
          </p:cNvSpPr>
          <p:nvPr>
            <p:ph idx="1"/>
          </p:nvPr>
        </p:nvSpPr>
        <p:spPr>
          <a:noFill/>
          <a:ln/>
        </p:spPr>
        <p:txBody>
          <a:bodyPr>
            <a:normAutofit fontScale="92500" lnSpcReduction="20000"/>
          </a:bodyPr>
          <a:lstStyle/>
          <a:p>
            <a:pPr>
              <a:lnSpc>
                <a:spcPct val="90000"/>
              </a:lnSpc>
            </a:pPr>
            <a:r>
              <a:rPr lang="en-US" sz="2000" dirty="0"/>
              <a:t>Problems and Applications</a:t>
            </a:r>
          </a:p>
          <a:p>
            <a:pPr lvl="1">
              <a:lnSpc>
                <a:spcPct val="90000"/>
              </a:lnSpc>
            </a:pPr>
            <a:r>
              <a:rPr lang="en-US" sz="1600" dirty="0"/>
              <a:t>The importance of visual motion</a:t>
            </a:r>
          </a:p>
          <a:p>
            <a:pPr lvl="1">
              <a:lnSpc>
                <a:spcPct val="90000"/>
              </a:lnSpc>
            </a:pPr>
            <a:r>
              <a:rPr lang="en-US" sz="1600" dirty="0"/>
              <a:t>Problem Statement</a:t>
            </a:r>
            <a:endParaRPr lang="en-US" sz="3400" dirty="0"/>
          </a:p>
          <a:p>
            <a:pPr>
              <a:lnSpc>
                <a:spcPct val="90000"/>
              </a:lnSpc>
            </a:pPr>
            <a:r>
              <a:rPr lang="en-US" sz="2000" dirty="0"/>
              <a:t>The Motion Field of Rigid Motion</a:t>
            </a:r>
          </a:p>
          <a:p>
            <a:pPr lvl="1">
              <a:lnSpc>
                <a:spcPct val="90000"/>
              </a:lnSpc>
            </a:pPr>
            <a:r>
              <a:rPr lang="en-US" sz="1600" dirty="0"/>
              <a:t>Basics – Notations and Equations</a:t>
            </a:r>
          </a:p>
          <a:p>
            <a:pPr lvl="1">
              <a:lnSpc>
                <a:spcPct val="90000"/>
              </a:lnSpc>
            </a:pPr>
            <a:r>
              <a:rPr lang="en-US" sz="1600" dirty="0"/>
              <a:t>Three Important Special Cases: Translation, Rotation and Moving Plane</a:t>
            </a:r>
          </a:p>
          <a:p>
            <a:pPr lvl="1">
              <a:lnSpc>
                <a:spcPct val="90000"/>
              </a:lnSpc>
            </a:pPr>
            <a:r>
              <a:rPr lang="en-US" sz="1600" dirty="0"/>
              <a:t>Motion Parallax</a:t>
            </a:r>
          </a:p>
          <a:p>
            <a:pPr>
              <a:lnSpc>
                <a:spcPct val="90000"/>
              </a:lnSpc>
            </a:pPr>
            <a:r>
              <a:rPr lang="en-US" sz="2000" dirty="0"/>
              <a:t>Optical Flow</a:t>
            </a:r>
          </a:p>
          <a:p>
            <a:pPr lvl="1">
              <a:lnSpc>
                <a:spcPct val="90000"/>
              </a:lnSpc>
            </a:pPr>
            <a:r>
              <a:rPr lang="en-US" sz="1600" dirty="0"/>
              <a:t>Optical flow equation and the aperture problem</a:t>
            </a:r>
          </a:p>
          <a:p>
            <a:pPr lvl="1">
              <a:lnSpc>
                <a:spcPct val="90000"/>
              </a:lnSpc>
            </a:pPr>
            <a:r>
              <a:rPr lang="en-US" sz="1600" dirty="0"/>
              <a:t>Estimating optical flow</a:t>
            </a:r>
          </a:p>
          <a:p>
            <a:pPr lvl="1">
              <a:lnSpc>
                <a:spcPct val="90000"/>
              </a:lnSpc>
            </a:pPr>
            <a:r>
              <a:rPr lang="en-US" sz="1600" dirty="0"/>
              <a:t>3D motion &amp; structure from optical flow</a:t>
            </a:r>
          </a:p>
          <a:p>
            <a:pPr>
              <a:lnSpc>
                <a:spcPct val="90000"/>
              </a:lnSpc>
            </a:pPr>
            <a:r>
              <a:rPr lang="en-US" sz="2000" dirty="0"/>
              <a:t>Feature-based Approach</a:t>
            </a:r>
          </a:p>
          <a:p>
            <a:pPr lvl="1">
              <a:lnSpc>
                <a:spcPct val="90000"/>
              </a:lnSpc>
            </a:pPr>
            <a:r>
              <a:rPr lang="en-US" sz="1600" dirty="0"/>
              <a:t>Two-frame algorithm</a:t>
            </a:r>
          </a:p>
          <a:p>
            <a:pPr lvl="1">
              <a:lnSpc>
                <a:spcPct val="90000"/>
              </a:lnSpc>
            </a:pPr>
            <a:r>
              <a:rPr lang="en-US" sz="1600" dirty="0"/>
              <a:t>Multi-frame  algorithm</a:t>
            </a:r>
          </a:p>
          <a:p>
            <a:pPr lvl="1">
              <a:lnSpc>
                <a:spcPct val="90000"/>
              </a:lnSpc>
            </a:pPr>
            <a:r>
              <a:rPr lang="en-US" sz="1600" dirty="0"/>
              <a:t>Structure from motion – Factorization method</a:t>
            </a:r>
          </a:p>
          <a:p>
            <a:pPr>
              <a:lnSpc>
                <a:spcPct val="90000"/>
              </a:lnSpc>
            </a:pPr>
            <a:r>
              <a:rPr lang="en-US" sz="2000" dirty="0"/>
              <a:t>Advanced Topics </a:t>
            </a:r>
          </a:p>
          <a:p>
            <a:pPr lvl="1">
              <a:lnSpc>
                <a:spcPct val="90000"/>
              </a:lnSpc>
            </a:pPr>
            <a:r>
              <a:rPr lang="en-US" sz="1600" dirty="0" err="1"/>
              <a:t>Spatio</a:t>
            </a:r>
            <a:r>
              <a:rPr lang="en-US" sz="1600" dirty="0"/>
              <a:t>-Temporal Image and </a:t>
            </a:r>
            <a:r>
              <a:rPr lang="en-US" sz="1600" dirty="0" err="1"/>
              <a:t>Epipolar</a:t>
            </a:r>
            <a:r>
              <a:rPr lang="en-US" sz="1600" dirty="0"/>
              <a:t> Plane Image</a:t>
            </a:r>
          </a:p>
          <a:p>
            <a:pPr lvl="1">
              <a:lnSpc>
                <a:spcPct val="90000"/>
              </a:lnSpc>
            </a:pPr>
            <a:r>
              <a:rPr lang="en-US" sz="1600" dirty="0"/>
              <a:t>Video </a:t>
            </a:r>
            <a:r>
              <a:rPr lang="en-US" sz="1600" dirty="0" err="1"/>
              <a:t>Mosaicing</a:t>
            </a:r>
            <a:r>
              <a:rPr lang="en-US" sz="1600" dirty="0"/>
              <a:t> and Panorama Generation</a:t>
            </a:r>
          </a:p>
          <a:p>
            <a:pPr lvl="1">
              <a:lnSpc>
                <a:spcPct val="90000"/>
              </a:lnSpc>
            </a:pPr>
            <a:r>
              <a:rPr lang="en-US" sz="1600" dirty="0"/>
              <a:t>Motion-based Segmentation and Layered Representation</a:t>
            </a:r>
          </a:p>
          <a:p>
            <a:pPr lvl="1">
              <a:lnSpc>
                <a:spcPct val="90000"/>
              </a:lnSpc>
            </a:pPr>
            <a:endParaRPr lang="en-US" sz="1600" dirty="0"/>
          </a:p>
        </p:txBody>
      </p:sp>
      <p:sp>
        <p:nvSpPr>
          <p:cNvPr id="4" name="Rectangle 3"/>
          <p:cNvSpPr/>
          <p:nvPr/>
        </p:nvSpPr>
        <p:spPr>
          <a:xfrm>
            <a:off x="8077201" y="1"/>
            <a:ext cx="2837829" cy="461665"/>
          </a:xfrm>
          <a:prstGeom prst="rect">
            <a:avLst/>
          </a:prstGeom>
        </p:spPr>
        <p:txBody>
          <a:bodyPr wrap="square">
            <a:spAutoFit/>
          </a:bodyPr>
          <a:lstStyle/>
          <a:p>
            <a:r>
              <a:rPr lang="en-US" sz="2400" b="1" dirty="0">
                <a:solidFill>
                  <a:srgbClr val="FF0000"/>
                </a:solidFill>
              </a:rPr>
              <a:t>Computer Vision</a:t>
            </a:r>
          </a:p>
        </p:txBody>
      </p:sp>
    </p:spTree>
    <p:extLst>
      <p:ext uri="{BB962C8B-B14F-4D97-AF65-F5344CB8AC3E}">
        <p14:creationId xmlns:p14="http://schemas.microsoft.com/office/powerpoint/2010/main" val="1294528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Questions (</a:t>
            </a:r>
            <a:r>
              <a:rPr lang="en-US" dirty="0">
                <a:solidFill>
                  <a:srgbClr val="800000"/>
                </a:solidFill>
              </a:rPr>
              <a:t>40% to Final</a:t>
            </a:r>
            <a:r>
              <a:rPr lang="en-US" dirty="0"/>
              <a:t>)</a:t>
            </a:r>
          </a:p>
        </p:txBody>
      </p:sp>
      <p:sp>
        <p:nvSpPr>
          <p:cNvPr id="3" name="Content Placeholder 2"/>
          <p:cNvSpPr>
            <a:spLocks noGrp="1"/>
          </p:cNvSpPr>
          <p:nvPr>
            <p:ph idx="1"/>
          </p:nvPr>
        </p:nvSpPr>
        <p:spPr/>
        <p:txBody>
          <a:bodyPr>
            <a:normAutofit/>
          </a:bodyPr>
          <a:lstStyle/>
          <a:p>
            <a:r>
              <a:rPr lang="en-US" dirty="0"/>
              <a:t>Multiple Choices (20 points)</a:t>
            </a:r>
          </a:p>
          <a:p>
            <a:pPr lvl="1"/>
            <a:r>
              <a:rPr lang="en-US"/>
              <a:t>10 questions, </a:t>
            </a:r>
            <a:r>
              <a:rPr lang="en-US" dirty="0"/>
              <a:t>2x10 points = 20 points</a:t>
            </a:r>
          </a:p>
          <a:p>
            <a:r>
              <a:rPr lang="en-US" dirty="0"/>
              <a:t>Short Answers (80 points)</a:t>
            </a:r>
          </a:p>
          <a:p>
            <a:pPr lvl="1"/>
            <a:r>
              <a:rPr lang="en-US" dirty="0"/>
              <a:t>4 questions, 20 points each</a:t>
            </a:r>
          </a:p>
          <a:p>
            <a:pPr lvl="1"/>
            <a:r>
              <a:rPr lang="en-US" dirty="0"/>
              <a:t>Proof, description, analysis of stereo, motion and vision systems</a:t>
            </a:r>
          </a:p>
        </p:txBody>
      </p:sp>
    </p:spTree>
    <p:extLst>
      <p:ext uri="{BB962C8B-B14F-4D97-AF65-F5344CB8AC3E}">
        <p14:creationId xmlns:p14="http://schemas.microsoft.com/office/powerpoint/2010/main" val="1587501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F0755-133D-452C-8195-61EC5920EC8F}"/>
              </a:ext>
            </a:extLst>
          </p:cNvPr>
          <p:cNvSpPr>
            <a:spLocks noGrp="1"/>
          </p:cNvSpPr>
          <p:nvPr>
            <p:ph type="title"/>
          </p:nvPr>
        </p:nvSpPr>
        <p:spPr/>
        <p:txBody>
          <a:bodyPr/>
          <a:lstStyle/>
          <a:p>
            <a:r>
              <a:rPr lang="en-US" dirty="0"/>
              <a:t>Assignment 3 </a:t>
            </a:r>
          </a:p>
        </p:txBody>
      </p:sp>
      <p:sp>
        <p:nvSpPr>
          <p:cNvPr id="3" name="Content Placeholder 2">
            <a:extLst>
              <a:ext uri="{FF2B5EF4-FFF2-40B4-BE49-F238E27FC236}">
                <a16:creationId xmlns:a16="http://schemas.microsoft.com/office/drawing/2014/main" id="{68AF2CEC-2D0C-A6E5-D8FA-E52D8C5FEB0F}"/>
              </a:ext>
            </a:extLst>
          </p:cNvPr>
          <p:cNvSpPr>
            <a:spLocks noGrp="1"/>
          </p:cNvSpPr>
          <p:nvPr>
            <p:ph idx="1"/>
          </p:nvPr>
        </p:nvSpPr>
        <p:spPr>
          <a:xfrm>
            <a:off x="609600" y="1219200"/>
            <a:ext cx="10972800" cy="5364161"/>
          </a:xfrm>
        </p:spPr>
        <p:txBody>
          <a:bodyPr>
            <a:normAutofit fontScale="55000" lnSpcReduction="20000"/>
          </a:bodyPr>
          <a:lstStyle/>
          <a:p>
            <a:pPr algn="l">
              <a:lnSpc>
                <a:spcPct val="120000"/>
              </a:lnSpc>
            </a:pPr>
            <a:r>
              <a:rPr lang="en-US" b="0" i="0" dirty="0">
                <a:solidFill>
                  <a:srgbClr val="181818"/>
                </a:solidFill>
                <a:effectLst/>
                <a:latin typeface="Open Sans" panose="020B0606030504020204" pitchFamily="34" charset="0"/>
              </a:rPr>
              <a:t>1   (</a:t>
            </a:r>
            <a:r>
              <a:rPr lang="en-US" b="1" i="0" dirty="0">
                <a:solidFill>
                  <a:srgbClr val="181818"/>
                </a:solidFill>
                <a:effectLst/>
                <a:latin typeface="Open Sans" panose="020B0606030504020204" pitchFamily="34" charset="0"/>
              </a:rPr>
              <a:t>Camera Models- 20 points</a:t>
            </a:r>
            <a:r>
              <a:rPr lang="en-US" b="0" i="0" dirty="0">
                <a:solidFill>
                  <a:srgbClr val="181818"/>
                </a:solidFill>
                <a:effectLst/>
                <a:latin typeface="Open Sans" panose="020B0606030504020204" pitchFamily="34" charset="0"/>
              </a:rPr>
              <a:t>)  Prove that the vector from the viewpoint of a pinhole camera to the vanishing point (in the image plane) of a set of 3D parallel lines is parallel to the direction of the parallel lines. Please show the steps of your proof.</a:t>
            </a:r>
          </a:p>
          <a:p>
            <a:pPr algn="l">
              <a:lnSpc>
                <a:spcPct val="120000"/>
              </a:lnSpc>
            </a:pPr>
            <a:r>
              <a:rPr lang="en-US" b="1" i="0" dirty="0">
                <a:solidFill>
                  <a:srgbClr val="181818"/>
                </a:solidFill>
                <a:effectLst/>
                <a:latin typeface="Open Sans" panose="020B0606030504020204" pitchFamily="34" charset="0"/>
              </a:rPr>
              <a:t>Hint:</a:t>
            </a:r>
            <a:r>
              <a:rPr lang="en-US" b="0" i="0" dirty="0">
                <a:solidFill>
                  <a:srgbClr val="181818"/>
                </a:solidFill>
                <a:effectLst/>
                <a:latin typeface="Open Sans" panose="020B0606030504020204" pitchFamily="34" charset="0"/>
              </a:rPr>
              <a:t> You can either use geometric reasoning or algebraic calculation. </a:t>
            </a:r>
          </a:p>
          <a:p>
            <a:pPr algn="l">
              <a:lnSpc>
                <a:spcPct val="120000"/>
              </a:lnSpc>
            </a:pPr>
            <a:r>
              <a:rPr lang="en-US" b="0" i="0" dirty="0">
                <a:solidFill>
                  <a:srgbClr val="181818"/>
                </a:solidFill>
                <a:effectLst/>
                <a:latin typeface="Open Sans" panose="020B0606030504020204" pitchFamily="34" charset="0"/>
              </a:rPr>
              <a:t>If you choose to use geometric reasoning, you can use the fact that the projection of a 3D line in space is the intersection of its “interpretation plane” with the image plane.  Here the interpretation plane (IP) of a 3D line is a plane passing through the 3D line and the center of projection (viewpoint) of the camera.  Also, the interpretation planes of two parallel lines intersect in a line passing through the viewpoint, and the intersection line is parallel to the parallel lines.</a:t>
            </a:r>
          </a:p>
          <a:p>
            <a:pPr algn="l">
              <a:lnSpc>
                <a:spcPct val="120000"/>
              </a:lnSpc>
            </a:pPr>
            <a:r>
              <a:rPr lang="en-US" b="0" i="0" dirty="0">
                <a:solidFill>
                  <a:srgbClr val="181818"/>
                </a:solidFill>
                <a:effectLst/>
                <a:latin typeface="Open Sans" panose="020B0606030504020204" pitchFamily="34" charset="0"/>
              </a:rPr>
              <a:t>If you select to use algebraic calculation, you may use the parametric representation of a 3D line: P = P0 +</a:t>
            </a:r>
            <a:r>
              <a:rPr lang="en-US" b="0" i="0" dirty="0" err="1">
                <a:solidFill>
                  <a:srgbClr val="181818"/>
                </a:solidFill>
                <a:effectLst/>
                <a:latin typeface="Open Sans" panose="020B0606030504020204" pitchFamily="34" charset="0"/>
              </a:rPr>
              <a:t>tV</a:t>
            </a:r>
            <a:r>
              <a:rPr lang="en-US" b="0" i="0" dirty="0">
                <a:solidFill>
                  <a:srgbClr val="181818"/>
                </a:solidFill>
                <a:effectLst/>
                <a:latin typeface="Open Sans" panose="020B0606030504020204" pitchFamily="34" charset="0"/>
              </a:rPr>
              <a:t>, where P= (X,Y,Z)</a:t>
            </a:r>
            <a:r>
              <a:rPr lang="en-US" b="0" i="0" baseline="30000" dirty="0">
                <a:solidFill>
                  <a:srgbClr val="181818"/>
                </a:solidFill>
                <a:effectLst/>
                <a:latin typeface="Open Sans" panose="020B0606030504020204" pitchFamily="34" charset="0"/>
              </a:rPr>
              <a:t>T</a:t>
            </a:r>
            <a:r>
              <a:rPr lang="en-US" b="0" i="0" dirty="0">
                <a:solidFill>
                  <a:srgbClr val="181818"/>
                </a:solidFill>
                <a:effectLst/>
                <a:latin typeface="Open Sans" panose="020B0606030504020204" pitchFamily="34" charset="0"/>
              </a:rPr>
              <a:t> is any point on the line (here  </a:t>
            </a:r>
            <a:r>
              <a:rPr lang="en-US" b="0" i="0" baseline="30000" dirty="0">
                <a:solidFill>
                  <a:srgbClr val="181818"/>
                </a:solidFill>
                <a:effectLst/>
                <a:latin typeface="Open Sans" panose="020B0606030504020204" pitchFamily="34" charset="0"/>
              </a:rPr>
              <a:t>T</a:t>
            </a:r>
            <a:r>
              <a:rPr lang="en-US" b="0" i="0" dirty="0">
                <a:solidFill>
                  <a:srgbClr val="181818"/>
                </a:solidFill>
                <a:effectLst/>
                <a:latin typeface="Open Sans" panose="020B0606030504020204" pitchFamily="34" charset="0"/>
              </a:rPr>
              <a:t> denote for transpose),   P0 = (X0,Y0,Z0)</a:t>
            </a:r>
            <a:r>
              <a:rPr lang="en-US" b="0" i="0" baseline="30000" dirty="0">
                <a:solidFill>
                  <a:srgbClr val="181818"/>
                </a:solidFill>
                <a:effectLst/>
                <a:latin typeface="Open Sans" panose="020B0606030504020204" pitchFamily="34" charset="0"/>
              </a:rPr>
              <a:t>T</a:t>
            </a:r>
            <a:r>
              <a:rPr lang="en-US" b="0" i="0" dirty="0">
                <a:solidFill>
                  <a:srgbClr val="181818"/>
                </a:solidFill>
                <a:effectLst/>
                <a:latin typeface="Open Sans" panose="020B0606030504020204" pitchFamily="34" charset="0"/>
              </a:rPr>
              <a:t> is a given fixed point on the line, vector V = (</a:t>
            </a:r>
            <a:r>
              <a:rPr lang="en-US" b="0" i="0" dirty="0" err="1">
                <a:solidFill>
                  <a:srgbClr val="181818"/>
                </a:solidFill>
                <a:effectLst/>
                <a:latin typeface="Open Sans" panose="020B0606030504020204" pitchFamily="34" charset="0"/>
              </a:rPr>
              <a:t>a,b,c</a:t>
            </a:r>
            <a:r>
              <a:rPr lang="en-US" b="0" i="0" dirty="0">
                <a:solidFill>
                  <a:srgbClr val="181818"/>
                </a:solidFill>
                <a:effectLst/>
                <a:latin typeface="Open Sans" panose="020B0606030504020204" pitchFamily="34" charset="0"/>
              </a:rPr>
              <a:t>)</a:t>
            </a:r>
            <a:r>
              <a:rPr lang="en-US" b="0" i="0" baseline="30000" dirty="0">
                <a:solidFill>
                  <a:srgbClr val="181818"/>
                </a:solidFill>
                <a:effectLst/>
                <a:latin typeface="Open Sans" panose="020B0606030504020204" pitchFamily="34" charset="0"/>
              </a:rPr>
              <a:t>T</a:t>
            </a:r>
            <a:r>
              <a:rPr lang="en-US" b="0" i="0" dirty="0">
                <a:solidFill>
                  <a:srgbClr val="181818"/>
                </a:solidFill>
                <a:effectLst/>
                <a:latin typeface="Open Sans" panose="020B0606030504020204" pitchFamily="34" charset="0"/>
              </a:rPr>
              <a:t> represents the direction of the line, and t is the scalar parameter that controls the distance (with sign) between P and P0.</a:t>
            </a:r>
          </a:p>
          <a:p>
            <a:pPr algn="l">
              <a:lnSpc>
                <a:spcPct val="120000"/>
              </a:lnSpc>
            </a:pPr>
            <a:r>
              <a:rPr lang="en-US" b="0" i="0" dirty="0">
                <a:solidFill>
                  <a:srgbClr val="181818"/>
                </a:solidFill>
                <a:effectLst/>
                <a:latin typeface="Open Sans" panose="020B0606030504020204" pitchFamily="34" charset="0"/>
              </a:rPr>
              <a:t>If you want to use the determinant formed by three 3D points, you will need to explain details of both the meaning of the determinant, and the steps to arrive your conclusion. Finding a solution somewhere online and copy it in your submission doesn’t work for you.</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C58B06E-A017-8B70-76D8-AFD55E5810BE}"/>
                  </a:ext>
                </a:extLst>
              </p14:cNvPr>
              <p14:cNvContentPartPr/>
              <p14:nvPr/>
            </p14:nvContentPartPr>
            <p14:xfrm>
              <a:off x="7693920" y="2317680"/>
              <a:ext cx="59400" cy="158400"/>
            </p14:xfrm>
          </p:contentPart>
        </mc:Choice>
        <mc:Fallback>
          <p:pic>
            <p:nvPicPr>
              <p:cNvPr id="4" name="Ink 3">
                <a:extLst>
                  <a:ext uri="{FF2B5EF4-FFF2-40B4-BE49-F238E27FC236}">
                    <a16:creationId xmlns:a16="http://schemas.microsoft.com/office/drawing/2014/main" id="{2C58B06E-A017-8B70-76D8-AFD55E5810BE}"/>
                  </a:ext>
                </a:extLst>
              </p:cNvPr>
              <p:cNvPicPr/>
              <p:nvPr/>
            </p:nvPicPr>
            <p:blipFill>
              <a:blip r:embed="rId3"/>
              <a:stretch>
                <a:fillRect/>
              </a:stretch>
            </p:blipFill>
            <p:spPr>
              <a:xfrm>
                <a:off x="7684560" y="2308320"/>
                <a:ext cx="78120" cy="177120"/>
              </a:xfrm>
              <a:prstGeom prst="rect">
                <a:avLst/>
              </a:prstGeom>
            </p:spPr>
          </p:pic>
        </mc:Fallback>
      </mc:AlternateContent>
    </p:spTree>
    <p:extLst>
      <p:ext uri="{BB962C8B-B14F-4D97-AF65-F5344CB8AC3E}">
        <p14:creationId xmlns:p14="http://schemas.microsoft.com/office/powerpoint/2010/main" val="1184027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8BB86BA-2EC1-9933-71DB-7559CCBC95F7}"/>
                  </a:ext>
                </a:extLst>
              </p14:cNvPr>
              <p14:cNvContentPartPr/>
              <p14:nvPr/>
            </p14:nvContentPartPr>
            <p14:xfrm>
              <a:off x="1427760" y="182880"/>
              <a:ext cx="10146600" cy="6452280"/>
            </p14:xfrm>
          </p:contentPart>
        </mc:Choice>
        <mc:Fallback>
          <p:pic>
            <p:nvPicPr>
              <p:cNvPr id="4" name="Ink 3">
                <a:extLst>
                  <a:ext uri="{FF2B5EF4-FFF2-40B4-BE49-F238E27FC236}">
                    <a16:creationId xmlns:a16="http://schemas.microsoft.com/office/drawing/2014/main" id="{C8BB86BA-2EC1-9933-71DB-7559CCBC95F7}"/>
                  </a:ext>
                </a:extLst>
              </p:cNvPr>
              <p:cNvPicPr/>
              <p:nvPr/>
            </p:nvPicPr>
            <p:blipFill>
              <a:blip r:embed="rId3"/>
              <a:stretch>
                <a:fillRect/>
              </a:stretch>
            </p:blipFill>
            <p:spPr>
              <a:xfrm>
                <a:off x="1418400" y="173520"/>
                <a:ext cx="10165320" cy="6471000"/>
              </a:xfrm>
              <a:prstGeom prst="rect">
                <a:avLst/>
              </a:prstGeom>
            </p:spPr>
          </p:pic>
        </mc:Fallback>
      </mc:AlternateContent>
    </p:spTree>
    <p:extLst>
      <p:ext uri="{BB962C8B-B14F-4D97-AF65-F5344CB8AC3E}">
        <p14:creationId xmlns:p14="http://schemas.microsoft.com/office/powerpoint/2010/main" val="2496078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F0755-133D-452C-8195-61EC5920EC8F}"/>
              </a:ext>
            </a:extLst>
          </p:cNvPr>
          <p:cNvSpPr>
            <a:spLocks noGrp="1"/>
          </p:cNvSpPr>
          <p:nvPr>
            <p:ph type="title"/>
          </p:nvPr>
        </p:nvSpPr>
        <p:spPr/>
        <p:txBody>
          <a:bodyPr/>
          <a:lstStyle/>
          <a:p>
            <a:r>
              <a:rPr lang="en-US" dirty="0"/>
              <a:t>Assignment 3 </a:t>
            </a:r>
          </a:p>
        </p:txBody>
      </p:sp>
      <p:sp>
        <p:nvSpPr>
          <p:cNvPr id="3" name="Content Placeholder 2">
            <a:extLst>
              <a:ext uri="{FF2B5EF4-FFF2-40B4-BE49-F238E27FC236}">
                <a16:creationId xmlns:a16="http://schemas.microsoft.com/office/drawing/2014/main" id="{68AF2CEC-2D0C-A6E5-D8FA-E52D8C5FEB0F}"/>
              </a:ext>
            </a:extLst>
          </p:cNvPr>
          <p:cNvSpPr>
            <a:spLocks noGrp="1"/>
          </p:cNvSpPr>
          <p:nvPr>
            <p:ph idx="1"/>
          </p:nvPr>
        </p:nvSpPr>
        <p:spPr>
          <a:xfrm>
            <a:off x="609600" y="1219200"/>
            <a:ext cx="10972800" cy="5364161"/>
          </a:xfrm>
        </p:spPr>
        <p:txBody>
          <a:bodyPr>
            <a:normAutofit fontScale="62500" lnSpcReduction="20000"/>
          </a:bodyPr>
          <a:lstStyle/>
          <a:p>
            <a:pPr algn="l">
              <a:lnSpc>
                <a:spcPct val="140000"/>
              </a:lnSpc>
            </a:pPr>
            <a:r>
              <a:rPr lang="en-US" b="0" i="0" dirty="0">
                <a:solidFill>
                  <a:srgbClr val="181818"/>
                </a:solidFill>
                <a:effectLst/>
                <a:latin typeface="Open Sans" panose="020B0606030504020204" pitchFamily="34" charset="0"/>
              </a:rPr>
              <a:t>2. (</a:t>
            </a:r>
            <a:r>
              <a:rPr lang="en-US" b="1" i="0" dirty="0">
                <a:solidFill>
                  <a:srgbClr val="181818"/>
                </a:solidFill>
                <a:effectLst/>
                <a:latin typeface="Open Sans" panose="020B0606030504020204" pitchFamily="34" charset="0"/>
              </a:rPr>
              <a:t>Camera Models- 20 points</a:t>
            </a:r>
            <a:r>
              <a:rPr lang="en-US" b="0" i="0" dirty="0">
                <a:solidFill>
                  <a:srgbClr val="181818"/>
                </a:solidFill>
                <a:effectLst/>
                <a:latin typeface="Open Sans" panose="020B0606030504020204" pitchFamily="34" charset="0"/>
              </a:rPr>
              <a:t>) Show that relation between any image point (</a:t>
            </a:r>
            <a:r>
              <a:rPr lang="en-US" b="0" i="0" dirty="0" err="1">
                <a:solidFill>
                  <a:srgbClr val="181818"/>
                </a:solidFill>
                <a:effectLst/>
                <a:latin typeface="Open Sans" panose="020B0606030504020204" pitchFamily="34" charset="0"/>
              </a:rPr>
              <a:t>xim</a:t>
            </a:r>
            <a:r>
              <a:rPr lang="en-US" b="0" i="0" dirty="0">
                <a:solidFill>
                  <a:srgbClr val="181818"/>
                </a:solidFill>
                <a:effectLst/>
                <a:latin typeface="Open Sans" panose="020B0606030504020204" pitchFamily="34" charset="0"/>
              </a:rPr>
              <a:t>, </a:t>
            </a:r>
            <a:r>
              <a:rPr lang="en-US" b="0" i="0" dirty="0" err="1">
                <a:solidFill>
                  <a:srgbClr val="181818"/>
                </a:solidFill>
                <a:effectLst/>
                <a:latin typeface="Open Sans" panose="020B0606030504020204" pitchFamily="34" charset="0"/>
              </a:rPr>
              <a:t>yim</a:t>
            </a:r>
            <a:r>
              <a:rPr lang="en-US" b="0" i="0" dirty="0">
                <a:solidFill>
                  <a:srgbClr val="181818"/>
                </a:solidFill>
                <a:effectLst/>
                <a:latin typeface="Open Sans" panose="020B0606030504020204" pitchFamily="34" charset="0"/>
              </a:rPr>
              <a:t>)</a:t>
            </a:r>
            <a:r>
              <a:rPr lang="en-US" b="0" i="0" baseline="30000" dirty="0">
                <a:solidFill>
                  <a:srgbClr val="181818"/>
                </a:solidFill>
                <a:effectLst/>
                <a:latin typeface="Open Sans" panose="020B0606030504020204" pitchFamily="34" charset="0"/>
              </a:rPr>
              <a:t>T</a:t>
            </a:r>
            <a:r>
              <a:rPr lang="en-US" b="0" i="0" dirty="0">
                <a:solidFill>
                  <a:srgbClr val="181818"/>
                </a:solidFill>
                <a:effectLst/>
                <a:latin typeface="Open Sans" panose="020B0606030504020204" pitchFamily="34" charset="0"/>
              </a:rPr>
              <a:t> of a plane (in the form of (x1,x2,x3)</a:t>
            </a:r>
            <a:r>
              <a:rPr lang="en-US" b="0" i="0" baseline="30000" dirty="0">
                <a:solidFill>
                  <a:srgbClr val="181818"/>
                </a:solidFill>
                <a:effectLst/>
                <a:latin typeface="Open Sans" panose="020B0606030504020204" pitchFamily="34" charset="0"/>
              </a:rPr>
              <a:t>T</a:t>
            </a:r>
            <a:r>
              <a:rPr lang="en-US" b="0" i="0" dirty="0">
                <a:solidFill>
                  <a:srgbClr val="181818"/>
                </a:solidFill>
                <a:effectLst/>
                <a:latin typeface="Open Sans" panose="020B0606030504020204" pitchFamily="34" charset="0"/>
              </a:rPr>
              <a:t> in projective space ) and its corresponding point (</a:t>
            </a:r>
            <a:r>
              <a:rPr lang="en-US" b="0" i="0" dirty="0" err="1">
                <a:solidFill>
                  <a:srgbClr val="181818"/>
                </a:solidFill>
                <a:effectLst/>
                <a:latin typeface="Open Sans" panose="020B0606030504020204" pitchFamily="34" charset="0"/>
              </a:rPr>
              <a:t>Xw</a:t>
            </a:r>
            <a:r>
              <a:rPr lang="en-US" b="0" i="0" dirty="0">
                <a:solidFill>
                  <a:srgbClr val="181818"/>
                </a:solidFill>
                <a:effectLst/>
                <a:latin typeface="Open Sans" panose="020B0606030504020204" pitchFamily="34" charset="0"/>
              </a:rPr>
              <a:t>, </a:t>
            </a:r>
            <a:r>
              <a:rPr lang="en-US" b="0" i="0" dirty="0" err="1">
                <a:solidFill>
                  <a:srgbClr val="181818"/>
                </a:solidFill>
                <a:effectLst/>
                <a:latin typeface="Open Sans" panose="020B0606030504020204" pitchFamily="34" charset="0"/>
              </a:rPr>
              <a:t>Yw</a:t>
            </a:r>
            <a:r>
              <a:rPr lang="en-US" b="0" i="0" dirty="0">
                <a:solidFill>
                  <a:srgbClr val="181818"/>
                </a:solidFill>
                <a:effectLst/>
                <a:latin typeface="Open Sans" panose="020B0606030504020204" pitchFamily="34" charset="0"/>
              </a:rPr>
              <a:t>, </a:t>
            </a:r>
            <a:r>
              <a:rPr lang="en-US" b="0" i="0" dirty="0" err="1">
                <a:solidFill>
                  <a:srgbClr val="181818"/>
                </a:solidFill>
                <a:effectLst/>
                <a:latin typeface="Open Sans" panose="020B0606030504020204" pitchFamily="34" charset="0"/>
              </a:rPr>
              <a:t>Zw</a:t>
            </a:r>
            <a:r>
              <a:rPr lang="en-US" b="0" i="0" dirty="0">
                <a:solidFill>
                  <a:srgbClr val="181818"/>
                </a:solidFill>
                <a:effectLst/>
                <a:latin typeface="Open Sans" panose="020B0606030504020204" pitchFamily="34" charset="0"/>
              </a:rPr>
              <a:t>)</a:t>
            </a:r>
            <a:r>
              <a:rPr lang="en-US" b="0" i="0" baseline="30000" dirty="0">
                <a:solidFill>
                  <a:srgbClr val="181818"/>
                </a:solidFill>
                <a:effectLst/>
                <a:latin typeface="Open Sans" panose="020B0606030504020204" pitchFamily="34" charset="0"/>
              </a:rPr>
              <a:t>T</a:t>
            </a:r>
            <a:r>
              <a:rPr lang="en-US" b="0" i="0" dirty="0">
                <a:solidFill>
                  <a:srgbClr val="181818"/>
                </a:solidFill>
                <a:effectLst/>
                <a:latin typeface="Open Sans" panose="020B0606030504020204" pitchFamily="34" charset="0"/>
              </a:rPr>
              <a:t> on the plane in 3D space can be represented by a 3×3 matrix. You should start from the general form of the camera model (x1,x2,x3)</a:t>
            </a:r>
            <a:r>
              <a:rPr lang="en-US" b="0" i="0" baseline="30000" dirty="0">
                <a:solidFill>
                  <a:srgbClr val="181818"/>
                </a:solidFill>
                <a:effectLst/>
                <a:latin typeface="Open Sans" panose="020B0606030504020204" pitchFamily="34" charset="0"/>
              </a:rPr>
              <a:t>T</a:t>
            </a:r>
            <a:r>
              <a:rPr lang="en-US" b="0" i="0" dirty="0">
                <a:solidFill>
                  <a:srgbClr val="181818"/>
                </a:solidFill>
                <a:effectLst/>
                <a:latin typeface="Open Sans" panose="020B0606030504020204" pitchFamily="34" charset="0"/>
              </a:rPr>
              <a:t> = </a:t>
            </a:r>
            <a:r>
              <a:rPr lang="en-US" b="0" i="0" dirty="0" err="1">
                <a:solidFill>
                  <a:srgbClr val="181818"/>
                </a:solidFill>
                <a:effectLst/>
                <a:latin typeface="Open Sans" panose="020B0606030504020204" pitchFamily="34" charset="0"/>
              </a:rPr>
              <a:t>M</a:t>
            </a:r>
            <a:r>
              <a:rPr lang="en-US" b="0" i="0" baseline="-25000" dirty="0" err="1">
                <a:solidFill>
                  <a:srgbClr val="181818"/>
                </a:solidFill>
                <a:effectLst/>
                <a:latin typeface="Open Sans" panose="020B0606030504020204" pitchFamily="34" charset="0"/>
              </a:rPr>
              <a:t>int</a:t>
            </a:r>
            <a:r>
              <a:rPr lang="en-US" b="0" i="0" dirty="0" err="1">
                <a:solidFill>
                  <a:srgbClr val="181818"/>
                </a:solidFill>
                <a:effectLst/>
                <a:latin typeface="Open Sans" panose="020B0606030504020204" pitchFamily="34" charset="0"/>
              </a:rPr>
              <a:t>M</a:t>
            </a:r>
            <a:r>
              <a:rPr lang="en-US" b="0" i="0" baseline="-25000" dirty="0" err="1">
                <a:solidFill>
                  <a:srgbClr val="181818"/>
                </a:solidFill>
                <a:effectLst/>
                <a:latin typeface="Open Sans" panose="020B0606030504020204" pitchFamily="34" charset="0"/>
              </a:rPr>
              <a:t>ext</a:t>
            </a:r>
            <a:r>
              <a:rPr lang="en-US" b="0" i="0" dirty="0">
                <a:solidFill>
                  <a:srgbClr val="181818"/>
                </a:solidFill>
                <a:effectLst/>
                <a:latin typeface="Open Sans" panose="020B0606030504020204" pitchFamily="34" charset="0"/>
              </a:rPr>
              <a:t>(</a:t>
            </a:r>
            <a:r>
              <a:rPr lang="en-US" b="0" i="0" dirty="0" err="1">
                <a:solidFill>
                  <a:srgbClr val="181818"/>
                </a:solidFill>
                <a:effectLst/>
                <a:latin typeface="Open Sans" panose="020B0606030504020204" pitchFamily="34" charset="0"/>
              </a:rPr>
              <a:t>Xw</a:t>
            </a:r>
            <a:r>
              <a:rPr lang="en-US" b="0" i="0" dirty="0">
                <a:solidFill>
                  <a:srgbClr val="181818"/>
                </a:solidFill>
                <a:effectLst/>
                <a:latin typeface="Open Sans" panose="020B0606030504020204" pitchFamily="34" charset="0"/>
              </a:rPr>
              <a:t>, </a:t>
            </a:r>
            <a:r>
              <a:rPr lang="en-US" b="0" i="0" dirty="0" err="1">
                <a:solidFill>
                  <a:srgbClr val="181818"/>
                </a:solidFill>
                <a:effectLst/>
                <a:latin typeface="Open Sans" panose="020B0606030504020204" pitchFamily="34" charset="0"/>
              </a:rPr>
              <a:t>Yw</a:t>
            </a:r>
            <a:r>
              <a:rPr lang="en-US" b="0" i="0" dirty="0">
                <a:solidFill>
                  <a:srgbClr val="181818"/>
                </a:solidFill>
                <a:effectLst/>
                <a:latin typeface="Open Sans" panose="020B0606030504020204" pitchFamily="34" charset="0"/>
              </a:rPr>
              <a:t>, </a:t>
            </a:r>
            <a:r>
              <a:rPr lang="en-US" b="0" i="0" dirty="0" err="1">
                <a:solidFill>
                  <a:srgbClr val="181818"/>
                </a:solidFill>
                <a:effectLst/>
                <a:latin typeface="Open Sans" panose="020B0606030504020204" pitchFamily="34" charset="0"/>
              </a:rPr>
              <a:t>Zw</a:t>
            </a:r>
            <a:r>
              <a:rPr lang="en-US" b="0" i="0" dirty="0">
                <a:solidFill>
                  <a:srgbClr val="181818"/>
                </a:solidFill>
                <a:effectLst/>
                <a:latin typeface="Open Sans" panose="020B0606030504020204" pitchFamily="34" charset="0"/>
              </a:rPr>
              <a:t>, 1)</a:t>
            </a:r>
            <a:r>
              <a:rPr lang="en-US" b="0" i="0" baseline="30000" dirty="0">
                <a:solidFill>
                  <a:srgbClr val="181818"/>
                </a:solidFill>
                <a:effectLst/>
                <a:latin typeface="Open Sans" panose="020B0606030504020204" pitchFamily="34" charset="0"/>
              </a:rPr>
              <a:t>T</a:t>
            </a:r>
            <a:r>
              <a:rPr lang="en-US" b="0" i="0" dirty="0">
                <a:solidFill>
                  <a:srgbClr val="181818"/>
                </a:solidFill>
                <a:effectLst/>
                <a:latin typeface="Open Sans" panose="020B0606030504020204" pitchFamily="34" charset="0"/>
              </a:rPr>
              <a:t>, where M = </a:t>
            </a:r>
            <a:r>
              <a:rPr lang="en-US" b="0" i="0" dirty="0" err="1">
                <a:solidFill>
                  <a:srgbClr val="181818"/>
                </a:solidFill>
                <a:effectLst/>
                <a:latin typeface="Open Sans" panose="020B0606030504020204" pitchFamily="34" charset="0"/>
              </a:rPr>
              <a:t>M</a:t>
            </a:r>
            <a:r>
              <a:rPr lang="en-US" b="0" i="0" baseline="-25000" dirty="0" err="1">
                <a:solidFill>
                  <a:srgbClr val="181818"/>
                </a:solidFill>
                <a:effectLst/>
                <a:latin typeface="Open Sans" panose="020B0606030504020204" pitchFamily="34" charset="0"/>
              </a:rPr>
              <a:t>int</a:t>
            </a:r>
            <a:r>
              <a:rPr lang="en-US" b="0" i="0" dirty="0" err="1">
                <a:solidFill>
                  <a:srgbClr val="181818"/>
                </a:solidFill>
                <a:effectLst/>
                <a:latin typeface="Open Sans" panose="020B0606030504020204" pitchFamily="34" charset="0"/>
              </a:rPr>
              <a:t>M</a:t>
            </a:r>
            <a:r>
              <a:rPr lang="en-US" b="0" i="0" baseline="-25000" dirty="0" err="1">
                <a:solidFill>
                  <a:srgbClr val="181818"/>
                </a:solidFill>
                <a:effectLst/>
                <a:latin typeface="Open Sans" panose="020B0606030504020204" pitchFamily="34" charset="0"/>
              </a:rPr>
              <a:t>ext</a:t>
            </a:r>
            <a:r>
              <a:rPr lang="en-US" b="0" i="0" dirty="0">
                <a:solidFill>
                  <a:srgbClr val="181818"/>
                </a:solidFill>
                <a:effectLst/>
                <a:latin typeface="Open Sans" panose="020B0606030504020204" pitchFamily="34" charset="0"/>
              </a:rPr>
              <a:t> is a 3×4 matrix, with the image center (ox, oy), the focal length f, the scaling factors( </a:t>
            </a:r>
            <a:r>
              <a:rPr lang="en-US" b="0" i="0" dirty="0" err="1">
                <a:solidFill>
                  <a:srgbClr val="181818"/>
                </a:solidFill>
                <a:effectLst/>
                <a:latin typeface="Open Sans" panose="020B0606030504020204" pitchFamily="34" charset="0"/>
              </a:rPr>
              <a:t>sx</a:t>
            </a:r>
            <a:r>
              <a:rPr lang="en-US" b="0" i="0" dirty="0">
                <a:solidFill>
                  <a:srgbClr val="181818"/>
                </a:solidFill>
                <a:effectLst/>
                <a:latin typeface="Open Sans" panose="020B0606030504020204" pitchFamily="34" charset="0"/>
              </a:rPr>
              <a:t> and </a:t>
            </a:r>
            <a:r>
              <a:rPr lang="en-US" b="0" i="0" dirty="0" err="1">
                <a:solidFill>
                  <a:srgbClr val="181818"/>
                </a:solidFill>
                <a:effectLst/>
                <a:latin typeface="Open Sans" panose="020B0606030504020204" pitchFamily="34" charset="0"/>
              </a:rPr>
              <a:t>sy</a:t>
            </a:r>
            <a:r>
              <a:rPr lang="en-US" b="0" i="0" dirty="0">
                <a:solidFill>
                  <a:srgbClr val="181818"/>
                </a:solidFill>
                <a:effectLst/>
                <a:latin typeface="Open Sans" panose="020B0606030504020204" pitchFamily="34" charset="0"/>
              </a:rPr>
              <a:t>),  the rotation matrix R and the translation vector T all unknown. Note that in the course slides and the lecture notes, I used a simplified model of the perspective project by assuming ox and oy are known and </a:t>
            </a:r>
            <a:r>
              <a:rPr lang="en-US" b="0" i="0" dirty="0" err="1">
                <a:solidFill>
                  <a:srgbClr val="181818"/>
                </a:solidFill>
                <a:effectLst/>
                <a:latin typeface="Open Sans" panose="020B0606030504020204" pitchFamily="34" charset="0"/>
              </a:rPr>
              <a:t>sx</a:t>
            </a:r>
            <a:r>
              <a:rPr lang="en-US" b="0" i="0" dirty="0">
                <a:solidFill>
                  <a:srgbClr val="181818"/>
                </a:solidFill>
                <a:effectLst/>
                <a:latin typeface="Open Sans" panose="020B0606030504020204" pitchFamily="34" charset="0"/>
              </a:rPr>
              <a:t> = </a:t>
            </a:r>
            <a:r>
              <a:rPr lang="en-US" b="0" i="0" dirty="0" err="1">
                <a:solidFill>
                  <a:srgbClr val="181818"/>
                </a:solidFill>
                <a:effectLst/>
                <a:latin typeface="Open Sans" panose="020B0606030504020204" pitchFamily="34" charset="0"/>
              </a:rPr>
              <a:t>sy</a:t>
            </a:r>
            <a:r>
              <a:rPr lang="en-US" b="0" i="0" dirty="0">
                <a:solidFill>
                  <a:srgbClr val="181818"/>
                </a:solidFill>
                <a:effectLst/>
                <a:latin typeface="Open Sans" panose="020B0606030504020204" pitchFamily="34" charset="0"/>
              </a:rPr>
              <a:t> =1, and only discussed the special cases of planes.. So you cannot directly copy those equations I used. Nor can you simply derive the 3×4 matrix M.  Instead you should use the general form of the projective matrix </a:t>
            </a:r>
            <a:r>
              <a:rPr lang="en-US" b="1" i="0" dirty="0">
                <a:solidFill>
                  <a:srgbClr val="181818"/>
                </a:solidFill>
                <a:effectLst/>
                <a:latin typeface="Open Sans" panose="020B0606030504020204" pitchFamily="34" charset="0"/>
              </a:rPr>
              <a:t>(5 points)</a:t>
            </a:r>
            <a:r>
              <a:rPr lang="en-US" b="0" i="0" dirty="0">
                <a:solidFill>
                  <a:srgbClr val="181818"/>
                </a:solidFill>
                <a:effectLst/>
                <a:latin typeface="Open Sans" panose="020B0606030504020204" pitchFamily="34" charset="0"/>
              </a:rPr>
              <a:t>, and the  general form of a plane </a:t>
            </a:r>
            <a:r>
              <a:rPr lang="en-US" b="0" i="0" dirty="0" err="1">
                <a:solidFill>
                  <a:srgbClr val="181818"/>
                </a:solidFill>
                <a:effectLst/>
                <a:latin typeface="Open Sans" panose="020B0606030504020204" pitchFamily="34" charset="0"/>
              </a:rPr>
              <a:t>n</a:t>
            </a:r>
            <a:r>
              <a:rPr lang="en-US" b="0" i="0" baseline="-25000" dirty="0" err="1">
                <a:solidFill>
                  <a:srgbClr val="181818"/>
                </a:solidFill>
                <a:effectLst/>
                <a:latin typeface="Open Sans" panose="020B0606030504020204" pitchFamily="34" charset="0"/>
              </a:rPr>
              <a:t>x</a:t>
            </a:r>
            <a:r>
              <a:rPr lang="en-US" b="0" i="0" dirty="0">
                <a:solidFill>
                  <a:srgbClr val="181818"/>
                </a:solidFill>
                <a:effectLst/>
                <a:latin typeface="Open Sans" panose="020B0606030504020204" pitchFamily="34" charset="0"/>
              </a:rPr>
              <a:t> </a:t>
            </a:r>
            <a:r>
              <a:rPr lang="en-US" b="0" i="0" dirty="0" err="1">
                <a:solidFill>
                  <a:srgbClr val="181818"/>
                </a:solidFill>
                <a:effectLst/>
                <a:latin typeface="Open Sans" panose="020B0606030504020204" pitchFamily="34" charset="0"/>
              </a:rPr>
              <a:t>X</a:t>
            </a:r>
            <a:r>
              <a:rPr lang="en-US" b="0" i="0" baseline="-25000" dirty="0" err="1">
                <a:solidFill>
                  <a:srgbClr val="181818"/>
                </a:solidFill>
                <a:effectLst/>
                <a:latin typeface="Open Sans" panose="020B0606030504020204" pitchFamily="34" charset="0"/>
              </a:rPr>
              <a:t>w</a:t>
            </a:r>
            <a:r>
              <a:rPr lang="en-US" b="0" i="0" dirty="0">
                <a:solidFill>
                  <a:srgbClr val="181818"/>
                </a:solidFill>
                <a:effectLst/>
                <a:latin typeface="Open Sans" panose="020B0606030504020204" pitchFamily="34" charset="0"/>
              </a:rPr>
              <a:t> + </a:t>
            </a:r>
            <a:r>
              <a:rPr lang="en-US" b="0" i="0" dirty="0" err="1">
                <a:solidFill>
                  <a:srgbClr val="181818"/>
                </a:solidFill>
                <a:effectLst/>
                <a:latin typeface="Open Sans" panose="020B0606030504020204" pitchFamily="34" charset="0"/>
              </a:rPr>
              <a:t>n</a:t>
            </a:r>
            <a:r>
              <a:rPr lang="en-US" b="0" i="0" baseline="-25000" dirty="0" err="1">
                <a:solidFill>
                  <a:srgbClr val="181818"/>
                </a:solidFill>
                <a:effectLst/>
                <a:latin typeface="Open Sans" panose="020B0606030504020204" pitchFamily="34" charset="0"/>
              </a:rPr>
              <a:t>y</a:t>
            </a:r>
            <a:r>
              <a:rPr lang="en-US" b="0" i="0" dirty="0">
                <a:solidFill>
                  <a:srgbClr val="181818"/>
                </a:solidFill>
                <a:effectLst/>
                <a:latin typeface="Open Sans" panose="020B0606030504020204" pitchFamily="34" charset="0"/>
              </a:rPr>
              <a:t> </a:t>
            </a:r>
            <a:r>
              <a:rPr lang="en-US" b="0" i="0" dirty="0" err="1">
                <a:solidFill>
                  <a:srgbClr val="181818"/>
                </a:solidFill>
                <a:effectLst/>
                <a:latin typeface="Open Sans" panose="020B0606030504020204" pitchFamily="34" charset="0"/>
              </a:rPr>
              <a:t>Y</a:t>
            </a:r>
            <a:r>
              <a:rPr lang="en-US" b="0" i="0" baseline="-25000" dirty="0" err="1">
                <a:solidFill>
                  <a:srgbClr val="181818"/>
                </a:solidFill>
                <a:effectLst/>
                <a:latin typeface="Open Sans" panose="020B0606030504020204" pitchFamily="34" charset="0"/>
              </a:rPr>
              <a:t>w</a:t>
            </a:r>
            <a:r>
              <a:rPr lang="en-US" b="0" i="0" dirty="0">
                <a:solidFill>
                  <a:srgbClr val="181818"/>
                </a:solidFill>
                <a:effectLst/>
                <a:latin typeface="Open Sans" panose="020B0606030504020204" pitchFamily="34" charset="0"/>
              </a:rPr>
              <a:t> + </a:t>
            </a:r>
            <a:r>
              <a:rPr lang="en-US" b="0" i="0" dirty="0" err="1">
                <a:solidFill>
                  <a:srgbClr val="181818"/>
                </a:solidFill>
                <a:effectLst/>
                <a:latin typeface="Open Sans" panose="020B0606030504020204" pitchFamily="34" charset="0"/>
              </a:rPr>
              <a:t>n</a:t>
            </a:r>
            <a:r>
              <a:rPr lang="en-US" b="0" i="0" baseline="-25000" dirty="0" err="1">
                <a:solidFill>
                  <a:srgbClr val="181818"/>
                </a:solidFill>
                <a:effectLst/>
                <a:latin typeface="Open Sans" panose="020B0606030504020204" pitchFamily="34" charset="0"/>
              </a:rPr>
              <a:t>z</a:t>
            </a:r>
            <a:r>
              <a:rPr lang="en-US" b="0" i="0" dirty="0">
                <a:solidFill>
                  <a:srgbClr val="181818"/>
                </a:solidFill>
                <a:effectLst/>
                <a:latin typeface="Open Sans" panose="020B0606030504020204" pitchFamily="34" charset="0"/>
              </a:rPr>
              <a:t> </a:t>
            </a:r>
            <a:r>
              <a:rPr lang="en-US" b="0" i="0" dirty="0" err="1">
                <a:solidFill>
                  <a:srgbClr val="181818"/>
                </a:solidFill>
                <a:effectLst/>
                <a:latin typeface="Open Sans" panose="020B0606030504020204" pitchFamily="34" charset="0"/>
              </a:rPr>
              <a:t>Z</a:t>
            </a:r>
            <a:r>
              <a:rPr lang="en-US" b="0" i="0" baseline="-25000" dirty="0" err="1">
                <a:solidFill>
                  <a:srgbClr val="181818"/>
                </a:solidFill>
                <a:effectLst/>
                <a:latin typeface="Open Sans" panose="020B0606030504020204" pitchFamily="34" charset="0"/>
              </a:rPr>
              <a:t>w</a:t>
            </a:r>
            <a:r>
              <a:rPr lang="en-US" b="0" i="0" dirty="0">
                <a:solidFill>
                  <a:srgbClr val="181818"/>
                </a:solidFill>
                <a:effectLst/>
                <a:latin typeface="Open Sans" panose="020B0606030504020204" pitchFamily="34" charset="0"/>
              </a:rPr>
              <a:t>  = d </a:t>
            </a:r>
            <a:r>
              <a:rPr lang="en-US" b="1" i="0" dirty="0">
                <a:solidFill>
                  <a:srgbClr val="181818"/>
                </a:solidFill>
                <a:effectLst/>
                <a:latin typeface="Open Sans" panose="020B0606030504020204" pitchFamily="34" charset="0"/>
              </a:rPr>
              <a:t>(5 points)</a:t>
            </a:r>
            <a:r>
              <a:rPr lang="en-US" b="0" i="0" dirty="0">
                <a:solidFill>
                  <a:srgbClr val="181818"/>
                </a:solidFill>
                <a:effectLst/>
                <a:latin typeface="Open Sans" panose="020B0606030504020204" pitchFamily="34" charset="0"/>
              </a:rPr>
              <a:t>, work on an integration </a:t>
            </a:r>
            <a:r>
              <a:rPr lang="en-US" b="1" i="0" dirty="0">
                <a:solidFill>
                  <a:srgbClr val="181818"/>
                </a:solidFill>
                <a:effectLst/>
                <a:latin typeface="Open Sans" panose="020B0606030504020204" pitchFamily="34" charset="0"/>
              </a:rPr>
              <a:t>(5 points),</a:t>
            </a:r>
            <a:r>
              <a:rPr lang="en-US" b="0" i="0" dirty="0">
                <a:solidFill>
                  <a:srgbClr val="181818"/>
                </a:solidFill>
                <a:effectLst/>
                <a:latin typeface="Open Sans" panose="020B0606030504020204" pitchFamily="34" charset="0"/>
              </a:rPr>
              <a:t> to form a 3×3 matrix between a 3D point on the plane and its 2D image projection </a:t>
            </a:r>
            <a:r>
              <a:rPr lang="en-US" b="1" i="0" dirty="0">
                <a:solidFill>
                  <a:srgbClr val="181818"/>
                </a:solidFill>
                <a:effectLst/>
                <a:latin typeface="Open Sans" panose="020B0606030504020204" pitchFamily="34" charset="0"/>
              </a:rPr>
              <a:t>(5 points)</a:t>
            </a:r>
            <a:r>
              <a:rPr lang="en-US" b="0" i="0" dirty="0">
                <a:solidFill>
                  <a:srgbClr val="181818"/>
                </a:solidFill>
                <a:effectLst/>
                <a:latin typeface="Open Sans" panose="020B0606030504020204" pitchFamily="34" charset="0"/>
              </a:rPr>
              <a:t>.</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64BB9D6-C050-CB76-B864-652B4BD50CA2}"/>
                  </a:ext>
                </a:extLst>
              </p14:cNvPr>
              <p14:cNvContentPartPr/>
              <p14:nvPr/>
            </p14:nvContentPartPr>
            <p14:xfrm>
              <a:off x="912960" y="2863440"/>
              <a:ext cx="10425240" cy="3584160"/>
            </p14:xfrm>
          </p:contentPart>
        </mc:Choice>
        <mc:Fallback>
          <p:pic>
            <p:nvPicPr>
              <p:cNvPr id="4" name="Ink 3">
                <a:extLst>
                  <a:ext uri="{FF2B5EF4-FFF2-40B4-BE49-F238E27FC236}">
                    <a16:creationId xmlns:a16="http://schemas.microsoft.com/office/drawing/2014/main" id="{B64BB9D6-C050-CB76-B864-652B4BD50CA2}"/>
                  </a:ext>
                </a:extLst>
              </p:cNvPr>
              <p:cNvPicPr/>
              <p:nvPr/>
            </p:nvPicPr>
            <p:blipFill>
              <a:blip r:embed="rId3"/>
              <a:stretch>
                <a:fillRect/>
              </a:stretch>
            </p:blipFill>
            <p:spPr>
              <a:xfrm>
                <a:off x="903600" y="2854080"/>
                <a:ext cx="10443960" cy="3602880"/>
              </a:xfrm>
              <a:prstGeom prst="rect">
                <a:avLst/>
              </a:prstGeom>
            </p:spPr>
          </p:pic>
        </mc:Fallback>
      </mc:AlternateContent>
    </p:spTree>
    <p:extLst>
      <p:ext uri="{BB962C8B-B14F-4D97-AF65-F5344CB8AC3E}">
        <p14:creationId xmlns:p14="http://schemas.microsoft.com/office/powerpoint/2010/main" val="3601862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977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F0755-133D-452C-8195-61EC5920EC8F}"/>
              </a:ext>
            </a:extLst>
          </p:cNvPr>
          <p:cNvSpPr>
            <a:spLocks noGrp="1"/>
          </p:cNvSpPr>
          <p:nvPr>
            <p:ph type="title"/>
          </p:nvPr>
        </p:nvSpPr>
        <p:spPr/>
        <p:txBody>
          <a:bodyPr/>
          <a:lstStyle/>
          <a:p>
            <a:r>
              <a:rPr lang="en-US" dirty="0"/>
              <a:t>Assignment 3 </a:t>
            </a:r>
          </a:p>
        </p:txBody>
      </p:sp>
      <p:sp>
        <p:nvSpPr>
          <p:cNvPr id="3" name="Content Placeholder 2">
            <a:extLst>
              <a:ext uri="{FF2B5EF4-FFF2-40B4-BE49-F238E27FC236}">
                <a16:creationId xmlns:a16="http://schemas.microsoft.com/office/drawing/2014/main" id="{68AF2CEC-2D0C-A6E5-D8FA-E52D8C5FEB0F}"/>
              </a:ext>
            </a:extLst>
          </p:cNvPr>
          <p:cNvSpPr>
            <a:spLocks noGrp="1"/>
          </p:cNvSpPr>
          <p:nvPr>
            <p:ph idx="1"/>
          </p:nvPr>
        </p:nvSpPr>
        <p:spPr>
          <a:xfrm>
            <a:off x="609600" y="1219200"/>
            <a:ext cx="10972800" cy="5364161"/>
          </a:xfrm>
        </p:spPr>
        <p:txBody>
          <a:bodyPr>
            <a:normAutofit fontScale="55000" lnSpcReduction="20000"/>
          </a:bodyPr>
          <a:lstStyle/>
          <a:p>
            <a:pPr algn="l">
              <a:lnSpc>
                <a:spcPct val="140000"/>
              </a:lnSpc>
            </a:pPr>
            <a:r>
              <a:rPr lang="en-US" b="0" i="0" dirty="0">
                <a:solidFill>
                  <a:srgbClr val="181818"/>
                </a:solidFill>
                <a:effectLst/>
                <a:latin typeface="Open Sans" panose="020B0606030504020204" pitchFamily="34" charset="0"/>
              </a:rPr>
              <a:t>3.  (</a:t>
            </a:r>
            <a:r>
              <a:rPr lang="en-US" b="1" i="0" dirty="0">
                <a:solidFill>
                  <a:srgbClr val="181818"/>
                </a:solidFill>
                <a:effectLst/>
                <a:latin typeface="Open Sans" panose="020B0606030504020204" pitchFamily="34" charset="0"/>
              </a:rPr>
              <a:t>Calibration- 20 points</a:t>
            </a:r>
            <a:r>
              <a:rPr lang="en-US" b="0" i="0" dirty="0">
                <a:solidFill>
                  <a:srgbClr val="181818"/>
                </a:solidFill>
                <a:effectLst/>
                <a:latin typeface="Open Sans" panose="020B0606030504020204" pitchFamily="34" charset="0"/>
              </a:rPr>
              <a:t> )  Prove the </a:t>
            </a:r>
            <a:r>
              <a:rPr lang="en-US" b="1" i="0" dirty="0">
                <a:solidFill>
                  <a:srgbClr val="181818"/>
                </a:solidFill>
                <a:effectLst/>
                <a:latin typeface="Open Sans" panose="020B0606030504020204" pitchFamily="34" charset="0"/>
              </a:rPr>
              <a:t>Orthocenter Theorem</a:t>
            </a:r>
            <a:r>
              <a:rPr lang="en-US" b="0" i="0" dirty="0">
                <a:solidFill>
                  <a:srgbClr val="181818"/>
                </a:solidFill>
                <a:effectLst/>
                <a:latin typeface="Open Sans" panose="020B0606030504020204" pitchFamily="34" charset="0"/>
              </a:rPr>
              <a:t> by geometric arguments: </a:t>
            </a:r>
            <a:r>
              <a:rPr lang="en-US" b="1" i="0" dirty="0">
                <a:solidFill>
                  <a:srgbClr val="181818"/>
                </a:solidFill>
                <a:effectLst/>
                <a:latin typeface="Open Sans" panose="020B0606030504020204" pitchFamily="34" charset="0"/>
              </a:rPr>
              <a:t>Let T be the triangle on the image plane defined by the three vanishing points of three mutually orthogonal sets of parallel lines in space. Then the image center is the orthocenter of the triangle T (i.e., the common intersection of the three altitudes. </a:t>
            </a:r>
          </a:p>
          <a:p>
            <a:pPr algn="l">
              <a:lnSpc>
                <a:spcPct val="140000"/>
              </a:lnSpc>
            </a:pPr>
            <a:br>
              <a:rPr lang="en-US" dirty="0"/>
            </a:br>
            <a:r>
              <a:rPr lang="en-US" b="0" i="0" dirty="0">
                <a:solidFill>
                  <a:srgbClr val="181818"/>
                </a:solidFill>
                <a:effectLst/>
                <a:latin typeface="Open Sans" panose="020B0606030504020204" pitchFamily="34" charset="0"/>
              </a:rPr>
              <a:t>(1)    Basic proof: use the result of Question 1, assuming the aspect ratio of the camera is 1. Note that you are asked to prove the </a:t>
            </a:r>
            <a:r>
              <a:rPr lang="en-US" b="0" i="0" dirty="0" err="1">
                <a:solidFill>
                  <a:srgbClr val="181818"/>
                </a:solidFill>
                <a:effectLst/>
                <a:latin typeface="Open Sans" panose="020B0606030504020204" pitchFamily="34" charset="0"/>
              </a:rPr>
              <a:t>Orthcenter</a:t>
            </a:r>
            <a:r>
              <a:rPr lang="en-US" b="0" i="0" dirty="0">
                <a:solidFill>
                  <a:srgbClr val="181818"/>
                </a:solidFill>
                <a:effectLst/>
                <a:latin typeface="Open Sans" panose="020B0606030504020204" pitchFamily="34" charset="0"/>
              </a:rPr>
              <a:t> Theorem, not just the </a:t>
            </a:r>
            <a:r>
              <a:rPr lang="en-US" b="0" i="0" dirty="0" err="1">
                <a:solidFill>
                  <a:srgbClr val="181818"/>
                </a:solidFill>
                <a:effectLst/>
                <a:latin typeface="Open Sans" panose="020B0606030504020204" pitchFamily="34" charset="0"/>
              </a:rPr>
              <a:t>orthcenter</a:t>
            </a:r>
            <a:r>
              <a:rPr lang="en-US" b="0" i="0" dirty="0">
                <a:solidFill>
                  <a:srgbClr val="181818"/>
                </a:solidFill>
                <a:effectLst/>
                <a:latin typeface="Open Sans" panose="020B0606030504020204" pitchFamily="34" charset="0"/>
              </a:rPr>
              <a:t> of a triangle </a:t>
            </a:r>
            <a:r>
              <a:rPr lang="en-US" b="1" i="0" dirty="0">
                <a:solidFill>
                  <a:srgbClr val="181818"/>
                </a:solidFill>
                <a:effectLst/>
                <a:latin typeface="Open Sans" panose="020B0606030504020204" pitchFamily="34" charset="0"/>
              </a:rPr>
              <a:t>(10 points)</a:t>
            </a:r>
            <a:br>
              <a:rPr lang="en-US" dirty="0"/>
            </a:br>
            <a:r>
              <a:rPr lang="en-US" b="0" i="0" dirty="0">
                <a:solidFill>
                  <a:srgbClr val="181818"/>
                </a:solidFill>
                <a:effectLst/>
                <a:latin typeface="Open Sans" panose="020B0606030504020204" pitchFamily="34" charset="0"/>
              </a:rPr>
              <a:t>(2)    If you do not know the  focal length of the camera, can you still find the image center using the Orthocenter Theorem? Explain why or why not </a:t>
            </a:r>
            <a:r>
              <a:rPr lang="en-US" b="1" i="0" dirty="0">
                <a:solidFill>
                  <a:srgbClr val="181818"/>
                </a:solidFill>
                <a:effectLst/>
                <a:latin typeface="Open Sans" panose="020B0606030504020204" pitchFamily="34" charset="0"/>
              </a:rPr>
              <a:t>(2 points). </a:t>
            </a:r>
            <a:r>
              <a:rPr lang="en-US" b="0" i="0" dirty="0">
                <a:solidFill>
                  <a:srgbClr val="181818"/>
                </a:solidFill>
                <a:effectLst/>
                <a:latin typeface="Open Sans" panose="020B0606030504020204" pitchFamily="34" charset="0"/>
              </a:rPr>
              <a:t> Can you also estimate the focal length after you find the image center? If yes, how, and if not, why </a:t>
            </a:r>
            <a:r>
              <a:rPr lang="en-US" b="1" i="0" dirty="0">
                <a:solidFill>
                  <a:srgbClr val="181818"/>
                </a:solidFill>
                <a:effectLst/>
                <a:latin typeface="Open Sans" panose="020B0606030504020204" pitchFamily="34" charset="0"/>
              </a:rPr>
              <a:t>(3 points)</a:t>
            </a:r>
            <a:br>
              <a:rPr lang="en-US" dirty="0"/>
            </a:br>
            <a:r>
              <a:rPr lang="en-US" b="0" i="0" dirty="0">
                <a:solidFill>
                  <a:srgbClr val="181818"/>
                </a:solidFill>
                <a:effectLst/>
                <a:latin typeface="Open Sans" panose="020B0606030504020204" pitchFamily="34" charset="0"/>
              </a:rPr>
              <a:t>(3)    If you do not know the aspect ratio and the focal length of the camera, can you still find the image center using the Orthocenter Theorem </a:t>
            </a:r>
            <a:r>
              <a:rPr lang="en-US" b="1" i="0" dirty="0">
                <a:solidFill>
                  <a:srgbClr val="181818"/>
                </a:solidFill>
                <a:effectLst/>
                <a:latin typeface="Open Sans" panose="020B0606030504020204" pitchFamily="34" charset="0"/>
              </a:rPr>
              <a:t>(2 points)</a:t>
            </a:r>
            <a:r>
              <a:rPr lang="en-US" b="0" i="0" dirty="0">
                <a:solidFill>
                  <a:srgbClr val="181818"/>
                </a:solidFill>
                <a:effectLst/>
                <a:latin typeface="Open Sans" panose="020B0606030504020204" pitchFamily="34" charset="0"/>
              </a:rPr>
              <a:t>? Explain why or why not </a:t>
            </a:r>
            <a:r>
              <a:rPr lang="en-US" b="1" i="0" dirty="0">
                <a:solidFill>
                  <a:srgbClr val="181818"/>
                </a:solidFill>
                <a:effectLst/>
                <a:latin typeface="Open Sans" panose="020B0606030504020204" pitchFamily="34" charset="0"/>
              </a:rPr>
              <a:t>(3 points)</a:t>
            </a:r>
            <a:r>
              <a:rPr lang="en-US" b="0" i="0" dirty="0">
                <a:solidFill>
                  <a:srgbClr val="181818"/>
                </a:solidFill>
                <a:effectLst/>
                <a:latin typeface="Open Sans" panose="020B0606030504020204" pitchFamily="34" charset="0"/>
              </a:rPr>
              <a:t>.</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21F004F-07E9-DAE7-E4D9-0F4C2880C104}"/>
                  </a:ext>
                </a:extLst>
              </p14:cNvPr>
              <p14:cNvContentPartPr/>
              <p14:nvPr/>
            </p14:nvContentPartPr>
            <p14:xfrm>
              <a:off x="1353960" y="2819160"/>
              <a:ext cx="7692120" cy="2574360"/>
            </p14:xfrm>
          </p:contentPart>
        </mc:Choice>
        <mc:Fallback>
          <p:pic>
            <p:nvPicPr>
              <p:cNvPr id="4" name="Ink 3">
                <a:extLst>
                  <a:ext uri="{FF2B5EF4-FFF2-40B4-BE49-F238E27FC236}">
                    <a16:creationId xmlns:a16="http://schemas.microsoft.com/office/drawing/2014/main" id="{021F004F-07E9-DAE7-E4D9-0F4C2880C104}"/>
                  </a:ext>
                </a:extLst>
              </p:cNvPr>
              <p:cNvPicPr/>
              <p:nvPr/>
            </p:nvPicPr>
            <p:blipFill>
              <a:blip r:embed="rId3"/>
              <a:stretch>
                <a:fillRect/>
              </a:stretch>
            </p:blipFill>
            <p:spPr>
              <a:xfrm>
                <a:off x="1344600" y="2809800"/>
                <a:ext cx="7710840" cy="2593080"/>
              </a:xfrm>
              <a:prstGeom prst="rect">
                <a:avLst/>
              </a:prstGeom>
            </p:spPr>
          </p:pic>
        </mc:Fallback>
      </mc:AlternateContent>
    </p:spTree>
    <p:extLst>
      <p:ext uri="{BB962C8B-B14F-4D97-AF65-F5344CB8AC3E}">
        <p14:creationId xmlns:p14="http://schemas.microsoft.com/office/powerpoint/2010/main" val="3625958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27140D9-B350-4B27-DE31-B5EFBD0C19D8}"/>
                  </a:ext>
                </a:extLst>
              </p14:cNvPr>
              <p14:cNvContentPartPr/>
              <p14:nvPr/>
            </p14:nvContentPartPr>
            <p14:xfrm>
              <a:off x="467280" y="358920"/>
              <a:ext cx="10363680" cy="6339240"/>
            </p14:xfrm>
          </p:contentPart>
        </mc:Choice>
        <mc:Fallback>
          <p:pic>
            <p:nvPicPr>
              <p:cNvPr id="2" name="Ink 1">
                <a:extLst>
                  <a:ext uri="{FF2B5EF4-FFF2-40B4-BE49-F238E27FC236}">
                    <a16:creationId xmlns:a16="http://schemas.microsoft.com/office/drawing/2014/main" id="{727140D9-B350-4B27-DE31-B5EFBD0C19D8}"/>
                  </a:ext>
                </a:extLst>
              </p:cNvPr>
              <p:cNvPicPr/>
              <p:nvPr/>
            </p:nvPicPr>
            <p:blipFill>
              <a:blip r:embed="rId3"/>
              <a:stretch>
                <a:fillRect/>
              </a:stretch>
            </p:blipFill>
            <p:spPr>
              <a:xfrm>
                <a:off x="457920" y="349560"/>
                <a:ext cx="10382400" cy="6357960"/>
              </a:xfrm>
              <a:prstGeom prst="rect">
                <a:avLst/>
              </a:prstGeom>
            </p:spPr>
          </p:pic>
        </mc:Fallback>
      </mc:AlternateContent>
    </p:spTree>
    <p:extLst>
      <p:ext uri="{BB962C8B-B14F-4D97-AF65-F5344CB8AC3E}">
        <p14:creationId xmlns:p14="http://schemas.microsoft.com/office/powerpoint/2010/main" val="277094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Questions (</a:t>
            </a:r>
            <a:r>
              <a:rPr lang="en-US" dirty="0">
                <a:solidFill>
                  <a:srgbClr val="800000"/>
                </a:solidFill>
              </a:rPr>
              <a:t>40% to Final</a:t>
            </a:r>
            <a:r>
              <a:rPr lang="en-US" dirty="0"/>
              <a:t>)</a:t>
            </a:r>
          </a:p>
        </p:txBody>
      </p:sp>
      <p:sp>
        <p:nvSpPr>
          <p:cNvPr id="3" name="Content Placeholder 2"/>
          <p:cNvSpPr>
            <a:spLocks noGrp="1"/>
          </p:cNvSpPr>
          <p:nvPr>
            <p:ph idx="1"/>
          </p:nvPr>
        </p:nvSpPr>
        <p:spPr/>
        <p:txBody>
          <a:bodyPr>
            <a:normAutofit/>
          </a:bodyPr>
          <a:lstStyle/>
          <a:p>
            <a:r>
              <a:rPr lang="en-US" dirty="0"/>
              <a:t>Multiple Choices (20 points)</a:t>
            </a:r>
          </a:p>
          <a:p>
            <a:pPr lvl="1"/>
            <a:r>
              <a:rPr lang="en-US" dirty="0"/>
              <a:t>10 questions, 2x10 points = 20 points</a:t>
            </a:r>
          </a:p>
          <a:p>
            <a:r>
              <a:rPr lang="en-US" dirty="0"/>
              <a:t>Short Answers (80 points)</a:t>
            </a:r>
          </a:p>
          <a:p>
            <a:pPr lvl="1"/>
            <a:r>
              <a:rPr lang="en-US" dirty="0"/>
              <a:t>4 questions, 20 points each</a:t>
            </a:r>
          </a:p>
          <a:p>
            <a:pPr lvl="1"/>
            <a:r>
              <a:rPr lang="en-US" dirty="0"/>
              <a:t>Proof, description, analysis of stereo, motion and vision systems</a:t>
            </a:r>
          </a:p>
        </p:txBody>
      </p:sp>
    </p:spTree>
    <p:extLst>
      <p:ext uri="{BB962C8B-B14F-4D97-AF65-F5344CB8AC3E}">
        <p14:creationId xmlns:p14="http://schemas.microsoft.com/office/powerpoint/2010/main" val="4060559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1026"/>
          <p:cNvSpPr>
            <a:spLocks noGrp="1" noChangeArrowheads="1"/>
          </p:cNvSpPr>
          <p:nvPr>
            <p:ph type="title"/>
          </p:nvPr>
        </p:nvSpPr>
        <p:spPr/>
        <p:txBody>
          <a:bodyPr>
            <a:normAutofit/>
          </a:bodyPr>
          <a:lstStyle/>
          <a:p>
            <a:r>
              <a:rPr lang="en-US" dirty="0"/>
              <a:t>Course Outline</a:t>
            </a:r>
          </a:p>
        </p:txBody>
      </p:sp>
      <p:sp>
        <p:nvSpPr>
          <p:cNvPr id="803843" name="Rectangle 1027"/>
          <p:cNvSpPr>
            <a:spLocks noGrp="1" noChangeArrowheads="1"/>
          </p:cNvSpPr>
          <p:nvPr>
            <p:ph idx="1"/>
          </p:nvPr>
        </p:nvSpPr>
        <p:spPr/>
        <p:txBody>
          <a:bodyPr>
            <a:normAutofit fontScale="92500" lnSpcReduction="10000"/>
          </a:bodyPr>
          <a:lstStyle/>
          <a:p>
            <a:pPr>
              <a:lnSpc>
                <a:spcPct val="80000"/>
              </a:lnSpc>
            </a:pPr>
            <a:r>
              <a:rPr lang="en-US" dirty="0"/>
              <a:t>Complete syllabus on the web pages (14 class meets)</a:t>
            </a:r>
          </a:p>
          <a:p>
            <a:pPr>
              <a:lnSpc>
                <a:spcPct val="80000"/>
              </a:lnSpc>
            </a:pPr>
            <a:r>
              <a:rPr lang="en-US" dirty="0"/>
              <a:t>Rough Outline ( 3D Computer Vision):</a:t>
            </a:r>
          </a:p>
          <a:p>
            <a:pPr lvl="1">
              <a:lnSpc>
                <a:spcPct val="80000"/>
              </a:lnSpc>
              <a:buFont typeface="Zapf Dingbats" charset="2"/>
              <a:buNone/>
            </a:pPr>
            <a:r>
              <a:rPr lang="en-US" sz="2000" dirty="0">
                <a:solidFill>
                  <a:srgbClr val="AA583E"/>
                </a:solidFill>
              </a:rPr>
              <a:t> Part 1.   Vision Basics </a:t>
            </a:r>
            <a:r>
              <a:rPr lang="en-US" sz="2000" dirty="0"/>
              <a:t>(Total 4) </a:t>
            </a:r>
            <a:endParaRPr lang="en-US" sz="2000" dirty="0">
              <a:solidFill>
                <a:srgbClr val="AA583E"/>
              </a:solidFill>
            </a:endParaRPr>
          </a:p>
          <a:p>
            <a:pPr lvl="1">
              <a:lnSpc>
                <a:spcPct val="80000"/>
              </a:lnSpc>
              <a:buFont typeface="Zapf Dingbats" charset="2"/>
              <a:buNone/>
            </a:pPr>
            <a:r>
              <a:rPr lang="en-US" sz="1800" dirty="0">
                <a:solidFill>
                  <a:srgbClr val="AA583E"/>
                </a:solidFill>
              </a:rPr>
              <a:t> 	1. Introduction </a:t>
            </a:r>
            <a:r>
              <a:rPr lang="en-US" sz="1800" dirty="0"/>
              <a:t>(1) </a:t>
            </a:r>
            <a:endParaRPr lang="en-US" sz="1800" dirty="0">
              <a:solidFill>
                <a:srgbClr val="AA583E"/>
              </a:solidFill>
            </a:endParaRPr>
          </a:p>
          <a:p>
            <a:pPr lvl="1">
              <a:lnSpc>
                <a:spcPct val="80000"/>
              </a:lnSpc>
              <a:buFont typeface="Zapf Dingbats" charset="2"/>
              <a:buNone/>
            </a:pPr>
            <a:r>
              <a:rPr lang="en-US" sz="1800" dirty="0">
                <a:solidFill>
                  <a:srgbClr val="AA583E"/>
                </a:solidFill>
              </a:rPr>
              <a:t> 	2. Image Formation and Processing </a:t>
            </a:r>
            <a:r>
              <a:rPr lang="en-US" sz="1800" dirty="0"/>
              <a:t>(1) (hw 1, </a:t>
            </a:r>
            <a:r>
              <a:rPr lang="en-US" sz="1800" dirty="0" err="1"/>
              <a:t>matlab</a:t>
            </a:r>
            <a:r>
              <a:rPr lang="en-US" sz="1800" dirty="0"/>
              <a:t>)</a:t>
            </a:r>
            <a:r>
              <a:rPr lang="en-US" sz="1800" dirty="0">
                <a:solidFill>
                  <a:srgbClr val="AA583E"/>
                </a:solidFill>
              </a:rPr>
              <a:t> </a:t>
            </a:r>
          </a:p>
          <a:p>
            <a:pPr lvl="1">
              <a:lnSpc>
                <a:spcPct val="80000"/>
              </a:lnSpc>
              <a:buFont typeface="Zapf Dingbats" charset="2"/>
              <a:buNone/>
            </a:pPr>
            <a:r>
              <a:rPr lang="en-US" sz="1800" dirty="0">
                <a:solidFill>
                  <a:srgbClr val="AA583E"/>
                </a:solidFill>
              </a:rPr>
              <a:t> 	3. Image Enhancement </a:t>
            </a:r>
            <a:r>
              <a:rPr lang="en-US" sz="1800" dirty="0"/>
              <a:t>(1)</a:t>
            </a:r>
          </a:p>
          <a:p>
            <a:pPr lvl="1">
              <a:lnSpc>
                <a:spcPct val="80000"/>
              </a:lnSpc>
              <a:buNone/>
            </a:pPr>
            <a:r>
              <a:rPr lang="en-US" sz="1800" dirty="0">
                <a:solidFill>
                  <a:srgbClr val="AA583E"/>
                </a:solidFill>
              </a:rPr>
              <a:t>	4. Edge Detection </a:t>
            </a:r>
            <a:r>
              <a:rPr lang="en-US" sz="1800" dirty="0"/>
              <a:t>(1)</a:t>
            </a:r>
            <a:r>
              <a:rPr lang="en-US" sz="1800" dirty="0">
                <a:solidFill>
                  <a:srgbClr val="AA583E"/>
                </a:solidFill>
              </a:rPr>
              <a:t> </a:t>
            </a:r>
            <a:r>
              <a:rPr lang="en-US" sz="1800" dirty="0"/>
              <a:t>( </a:t>
            </a:r>
            <a:r>
              <a:rPr lang="en-US" sz="1800" dirty="0" err="1"/>
              <a:t>hw</a:t>
            </a:r>
            <a:r>
              <a:rPr lang="en-US" sz="1800" dirty="0"/>
              <a:t> 2)</a:t>
            </a:r>
            <a:endParaRPr lang="en-US" sz="1800" dirty="0">
              <a:solidFill>
                <a:srgbClr val="AA583E"/>
              </a:solidFill>
            </a:endParaRPr>
          </a:p>
          <a:p>
            <a:pPr lvl="1">
              <a:lnSpc>
                <a:spcPct val="80000"/>
              </a:lnSpc>
              <a:buFont typeface="Zapf Dingbats" charset="2"/>
              <a:buNone/>
            </a:pPr>
            <a:r>
              <a:rPr lang="en-US" sz="2000" dirty="0">
                <a:solidFill>
                  <a:srgbClr val="AA583E"/>
                </a:solidFill>
              </a:rPr>
              <a:t>Part 2. 3D Vision </a:t>
            </a:r>
            <a:r>
              <a:rPr lang="en-US" sz="2000" dirty="0"/>
              <a:t>(Total 6)</a:t>
            </a:r>
            <a:endParaRPr lang="en-US" sz="2000" dirty="0">
              <a:solidFill>
                <a:srgbClr val="AA583E"/>
              </a:solidFill>
            </a:endParaRPr>
          </a:p>
          <a:p>
            <a:pPr lvl="1">
              <a:lnSpc>
                <a:spcPct val="80000"/>
              </a:lnSpc>
              <a:buFont typeface="Zapf Dingbats" charset="2"/>
              <a:buNone/>
            </a:pPr>
            <a:r>
              <a:rPr lang="en-US" sz="1800" dirty="0">
                <a:solidFill>
                  <a:srgbClr val="AA583E"/>
                </a:solidFill>
              </a:rPr>
              <a:t> 	5.  Camera Models </a:t>
            </a:r>
            <a:r>
              <a:rPr lang="en-US" sz="1800" dirty="0"/>
              <a:t>(1)</a:t>
            </a:r>
            <a:endParaRPr lang="en-US" sz="1800" dirty="0">
              <a:solidFill>
                <a:srgbClr val="AA583E"/>
              </a:solidFill>
            </a:endParaRPr>
          </a:p>
          <a:p>
            <a:pPr lvl="1">
              <a:lnSpc>
                <a:spcPct val="80000"/>
              </a:lnSpc>
              <a:buFont typeface="Zapf Dingbats" charset="2"/>
              <a:buNone/>
            </a:pPr>
            <a:r>
              <a:rPr lang="en-US" sz="1800" dirty="0">
                <a:solidFill>
                  <a:srgbClr val="AA583E"/>
                </a:solidFill>
              </a:rPr>
              <a:t> 	6.  Camera Calibration </a:t>
            </a:r>
            <a:r>
              <a:rPr lang="en-US" sz="1800" dirty="0"/>
              <a:t>(1)(hw 3)</a:t>
            </a:r>
            <a:endParaRPr lang="en-US" sz="1800" dirty="0">
              <a:solidFill>
                <a:srgbClr val="AA583E"/>
              </a:solidFill>
            </a:endParaRPr>
          </a:p>
          <a:p>
            <a:pPr lvl="1">
              <a:lnSpc>
                <a:spcPct val="80000"/>
              </a:lnSpc>
              <a:buFont typeface="Zapf Dingbats" charset="2"/>
              <a:buNone/>
            </a:pPr>
            <a:r>
              <a:rPr lang="en-US" sz="1800" dirty="0">
                <a:solidFill>
                  <a:srgbClr val="AA583E"/>
                </a:solidFill>
              </a:rPr>
              <a:t> 	7/8.  Stereo Vision </a:t>
            </a:r>
            <a:r>
              <a:rPr lang="en-US" sz="1800" dirty="0"/>
              <a:t>(2)</a:t>
            </a:r>
            <a:r>
              <a:rPr lang="en-US" sz="1800" dirty="0">
                <a:solidFill>
                  <a:srgbClr val="AA583E"/>
                </a:solidFill>
              </a:rPr>
              <a:t> </a:t>
            </a:r>
            <a:r>
              <a:rPr lang="en-US" sz="1800" dirty="0"/>
              <a:t>(project assignments) </a:t>
            </a:r>
          </a:p>
          <a:p>
            <a:pPr lvl="1">
              <a:lnSpc>
                <a:spcPct val="80000"/>
              </a:lnSpc>
              <a:buNone/>
            </a:pPr>
            <a:r>
              <a:rPr lang="en-US" sz="1800" dirty="0">
                <a:solidFill>
                  <a:srgbClr val="AA583E"/>
                </a:solidFill>
              </a:rPr>
              <a:t>	9/10.  Visual Motion </a:t>
            </a:r>
            <a:r>
              <a:rPr lang="en-US" sz="1800" dirty="0"/>
              <a:t>(2) (review for exam)</a:t>
            </a:r>
            <a:r>
              <a:rPr lang="en-US" sz="1800" dirty="0">
                <a:solidFill>
                  <a:srgbClr val="AA583E"/>
                </a:solidFill>
              </a:rPr>
              <a:t> </a:t>
            </a:r>
            <a:r>
              <a:rPr lang="en-US" sz="1800" dirty="0"/>
              <a:t>(hw 4)</a:t>
            </a:r>
            <a:endParaRPr lang="en-US" sz="2000" dirty="0">
              <a:solidFill>
                <a:srgbClr val="AA583E"/>
              </a:solidFill>
            </a:endParaRPr>
          </a:p>
          <a:p>
            <a:pPr lvl="1">
              <a:lnSpc>
                <a:spcPct val="80000"/>
              </a:lnSpc>
              <a:buFont typeface="Zapf Dingbats" charset="2"/>
              <a:buNone/>
            </a:pPr>
            <a:r>
              <a:rPr lang="en-US" sz="2000" dirty="0">
                <a:solidFill>
                  <a:srgbClr val="AA583E"/>
                </a:solidFill>
              </a:rPr>
              <a:t>Part 3. Advanced Topics and Projects </a:t>
            </a:r>
            <a:r>
              <a:rPr lang="en-US" sz="2000" dirty="0"/>
              <a:t>(Total 4)</a:t>
            </a:r>
            <a:r>
              <a:rPr lang="en-US" sz="1800" dirty="0">
                <a:solidFill>
                  <a:srgbClr val="AA583E"/>
                </a:solidFill>
              </a:rPr>
              <a:t> 	</a:t>
            </a:r>
            <a:endParaRPr lang="en-US" sz="1800" dirty="0"/>
          </a:p>
          <a:p>
            <a:pPr lvl="1">
              <a:lnSpc>
                <a:spcPct val="80000"/>
              </a:lnSpc>
              <a:buNone/>
            </a:pPr>
            <a:r>
              <a:rPr lang="en-US" sz="1800" dirty="0">
                <a:solidFill>
                  <a:srgbClr val="AA583E"/>
                </a:solidFill>
              </a:rPr>
              <a:t> 	11. </a:t>
            </a:r>
            <a:r>
              <a:rPr lang="en-US" sz="1800" dirty="0"/>
              <a:t>Midterm exam (1) – 11/20</a:t>
            </a:r>
          </a:p>
          <a:p>
            <a:pPr lvl="1">
              <a:lnSpc>
                <a:spcPct val="80000"/>
              </a:lnSpc>
              <a:buNone/>
            </a:pPr>
            <a:r>
              <a:rPr lang="en-US" sz="1800" dirty="0">
                <a:solidFill>
                  <a:srgbClr val="AA583E"/>
                </a:solidFill>
              </a:rPr>
              <a:t>   	12. </a:t>
            </a:r>
            <a:r>
              <a:rPr lang="en-US" sz="1800" dirty="0">
                <a:solidFill>
                  <a:srgbClr val="FF6600"/>
                </a:solidFill>
              </a:rPr>
              <a:t>Computer Vision in Space and Time</a:t>
            </a:r>
            <a:r>
              <a:rPr lang="en-US" sz="1800" dirty="0"/>
              <a:t> (1) </a:t>
            </a:r>
          </a:p>
          <a:p>
            <a:pPr lvl="1">
              <a:lnSpc>
                <a:spcPct val="80000"/>
              </a:lnSpc>
              <a:buNone/>
            </a:pPr>
            <a:r>
              <a:rPr lang="en-US" sz="1800" dirty="0">
                <a:solidFill>
                  <a:srgbClr val="AA583E"/>
                </a:solidFill>
              </a:rPr>
              <a:t>      13. </a:t>
            </a:r>
            <a:r>
              <a:rPr lang="en-US" sz="1800" dirty="0"/>
              <a:t>Project and Exam discussions and </a:t>
            </a:r>
            <a:r>
              <a:rPr lang="en-US" sz="1800" dirty="0">
                <a:solidFill>
                  <a:srgbClr val="00B050"/>
                </a:solidFill>
              </a:rPr>
              <a:t>a quick quiz</a:t>
            </a:r>
            <a:r>
              <a:rPr lang="en-US" sz="1800" dirty="0"/>
              <a:t> (1)</a:t>
            </a:r>
            <a:endParaRPr lang="en-US" sz="1800" dirty="0">
              <a:solidFill>
                <a:srgbClr val="AA583E"/>
              </a:solidFill>
            </a:endParaRPr>
          </a:p>
          <a:p>
            <a:pPr lvl="1">
              <a:lnSpc>
                <a:spcPct val="80000"/>
              </a:lnSpc>
              <a:buFont typeface="Zapf Dingbats" charset="2"/>
              <a:buNone/>
            </a:pPr>
            <a:r>
              <a:rPr lang="en-US" sz="1800" dirty="0">
                <a:solidFill>
                  <a:srgbClr val="AA583E"/>
                </a:solidFill>
              </a:rPr>
              <a:t> 	14. </a:t>
            </a:r>
            <a:r>
              <a:rPr lang="en-US" sz="1800" dirty="0"/>
              <a:t>Student Project presentations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38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384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384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384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0384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384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0384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0384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0384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0384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384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0384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0384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0384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0384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TotalTime>
  <Words>1696</Words>
  <Application>Microsoft Macintosh PowerPoint</Application>
  <PresentationFormat>Widescreen</PresentationFormat>
  <Paragraphs>152</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Zapf Dingbats</vt:lpstr>
      <vt:lpstr>Arial</vt:lpstr>
      <vt:lpstr>Calibri</vt:lpstr>
      <vt:lpstr>Open Sans</vt:lpstr>
      <vt:lpstr>Office Theme</vt:lpstr>
      <vt:lpstr>CSc I6716 Computer Vision</vt:lpstr>
      <vt:lpstr>Assignment 3 </vt:lpstr>
      <vt:lpstr>PowerPoint Presentation</vt:lpstr>
      <vt:lpstr>Assignment 3 </vt:lpstr>
      <vt:lpstr>PowerPoint Presentation</vt:lpstr>
      <vt:lpstr>Assignment 3 </vt:lpstr>
      <vt:lpstr>PowerPoint Presentation</vt:lpstr>
      <vt:lpstr>Types of Questions (40% to Final)</vt:lpstr>
      <vt:lpstr>Course Outline</vt:lpstr>
      <vt:lpstr>Image Formation</vt:lpstr>
      <vt:lpstr>Feature Extraction</vt:lpstr>
      <vt:lpstr>Camera Models</vt:lpstr>
      <vt:lpstr>Camera Calibration</vt:lpstr>
      <vt:lpstr>Stereo Vision</vt:lpstr>
      <vt:lpstr>Visual Motion </vt:lpstr>
      <vt:lpstr>Types of Questions (40% to Final)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I6716 Computer Vision</dc:title>
  <dc:creator/>
  <cp:lastModifiedBy>Zhigang Zhu</cp:lastModifiedBy>
  <cp:revision>96</cp:revision>
  <dcterms:created xsi:type="dcterms:W3CDTF">2006-08-16T00:00:00Z</dcterms:created>
  <dcterms:modified xsi:type="dcterms:W3CDTF">2023-11-14T00:21:39Z</dcterms:modified>
</cp:coreProperties>
</file>