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56" r:id="rId4"/>
    <p:sldId id="259" r:id="rId5"/>
    <p:sldId id="262" r:id="rId6"/>
    <p:sldId id="258" r:id="rId7"/>
    <p:sldId id="257" r:id="rId8"/>
    <p:sldId id="260" r:id="rId9"/>
    <p:sldId id="261" r:id="rId10"/>
    <p:sldId id="263" r:id="rId11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1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0:25:53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21502 0 24575,'1'1'0,"0"-1"0,0 0 0,0 1 0,0-1 0,-1 0 0,1 1 0,0-1 0,0 1 0,0-1 0,0 1 0,-1 0 0,1-1 0,0 1 0,0 0 0,-1-1 0,1 1 0,0 0 0,-1 0 0,1 0 0,-1 0 0,1 0 0,-1-1 0,0 1 0,1 0 0,-1 0 0,0 2 0,6 29 0,-5-29 0,4 64 0,-6 91 0,0-62 0,-1-72 0,0 0 0,-1 1 0,-1-1 0,-2-1 0,0 1 0,-15 34 0,-4-1 0,-43 73 0,57-113 0,0 0 0,-1 0 0,-1-1 0,-1-1 0,0 0 0,-31 25 0,19-21 0,0-2 0,-1-1 0,-52 23 0,-76 16 0,110-40 0,-21 8 0,12-4 0,-61 13 0,-9-4 0,-147 28 0,-5-23 0,-388-27-704,398-8 530,-2031 2-3608,2208 4 5078,-114 19-1,-58 4 774,-98 0-2069,11-1 0,-760 68 0,932-66 0,-65 9 0,-21-4-136,-297 22-293,-8-7 429,-287 41 0,700-81-67,-450 12-854,341-21 550,-155 2 143,164 12 228,-49 0 0,-185 25 0,286-17 0,-239 2 0,370-21 0,-57 7 1076,-223 44 0,282-42-1076,-101 2 0,2 0 0,-48 24 0,77-11 0,-14 7 0,-192 67 0,-43 11 0,292-94 0,0-5 0,-103 0 0,34-3 0,-101 14-195,-261 15-354,-55 9 549,346-15 0,-246 1 0,380-33 0,-192 7 0,209-1 0,-121 25 0,-313 84 481,174-37-218,263-57-263,-106 43 0,92-28 0,-6 0 0,2 5 0,-110 62 0,-252 197 0,153-67 0,241-183 0,-2-3 0,-86 43 0,77-44 0,48-26 0,-1-2 0,-53 22 0,76-37 0,0-1 0,0 0 0,0-1 0,-19 1 0,20-2 0,-1 0 0,0 1 0,1 0 0,-17 5 0,23-5 14,0 1-1,-1-1 1,1 1-1,0-1 1,0 1-1,0 0 1,0 0-1,0 0 1,0 0-1,0 0 1,1 0-1,-1 0 1,1 1-1,0-1 1,-1 1-1,1-1 1,0 1-1,1-1 1,-1 1-1,0 0 1,1-1-1,-1 1 1,1 3-1,-1 10-274,0 0-1,3 30 0,-1-27-642,0 5-5922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0:29:04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24575,'1'3'0,"0"1"0,0-1 0,0 1 0,1-1 0,-1 0 0,1 1 0,0-1 0,0 0 0,4 5 0,8 12 0,-9-8 0,-1 1 0,0 0 0,0 0 0,-2 0 0,1 0 0,0 17 0,-2 84 0,-2-68 0,-2 1731-738,4-1092 111,-1-662-6199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0:29:05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24575,'-1'270'-200,"3"306"-433,11-261 583,1 107-86,-15 1390 1116,2-1797-958,0-1-1,2 0 0,0 1 0,0-1 0,1 0 0,8 17 0,10 35-1495,-17-42-5352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0:29:06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24575,'-11'33'0,"4"13"0,1-1 0,2 0 0,4 63 0,0-47 0,1 950-2143,26-701 2143,26-2 0,-9-57 0,-12-24-213,6 313 1,-14-34 240,3-311 1012,-15-123-290,6 132 0,-19-161-609,0-17-517,1 0-1,2 0 0,7 44 1,-4-47-6450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0:25:55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10358 1 24575,'-1'8'0,"0"1"0,0-1 0,-1 0 0,-5 14 0,-3 19 0,4 77 0,6-86 0,-1 0 0,-9 48 0,-4 16 0,10-64 0,-1 0 0,-15 53 0,10-52 0,2 0 0,-4 37 0,10-59 0,0 0 0,-1 0 0,-1 0 0,0-1 0,0 0 0,-1 1 0,0-1 0,-13 18 0,-2-3 0,-41 40 0,18-20 0,-1-2 0,-2-3 0,-1-1 0,-60 35 0,79-55 0,-15 10 0,-2-3 0,0-1 0,-59 22 0,-164 80 0,17-6 0,165-90 0,49-18 0,1 1 0,-42 23 0,31-13 0,-1-1 0,-1-3 0,-96 26 0,-27-5 0,-61 19 0,158-38 0,-1 2 0,-1-3 0,-105 14 0,-28-11 0,-204 20 0,-2-22 0,-981-22-357,587-2 714,729 3-357,0 4 0,0 4 0,0 2 0,-129 38 0,61-7 0,-215 33 0,-221 63 0,515-118 0,-284 89 0,83-20 0,-10 2 0,197-66-136,2 3 0,0 3 0,-78 44 0,-319 168 27,-40 33 109,484-255 131,1 1-1,1 1 1,2 2 0,-39 39-1,59-51-130,1 0 0,0 1 0,-12 27 0,13-25 0,0 0 0,-20 26 0,20-32 0,1 1 0,0 0 0,1 0 0,0 0 0,1 1 0,0 0 0,1 1 0,-6 18 0,0 7 0,2-12 0,2 0 0,-7 48 0,14-73-15,0 6-120,-1 1 0,0 0 0,0-1 0,0 1 0,-1-1 0,0 1 0,-1-1 0,0 0 0,-7 13 0,0-8-6691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0:25:57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1 24575,'-1'4'0,"1"-1"0,-1 1 0,0 0 0,0 0 0,0 0 0,-3 5 0,-4 12 0,1 20 0,2 1 0,2-1 0,5 79 0,0-40 0,-2-63 0,0 92 0,-16 140 0,7-145 0,6 174 0,5-141 0,-1-45 0,-3 105 0,-11-85 0,-2 31 0,16-16 0,-2 49 0,-2-151 0,-1-1 0,-1 0 0,-9 25 0,6-23 0,1 0 0,-4 35 0,10 93 0,0-10 0,-2-126 0,-7 30 0,5-32 0,2 0 0,-3 22 0,4-4 0,1-7 0,-8 47 0,2-30 0,2 1 0,2-1 0,4 55 0,-4 52 0,-9-66 0,6-55 0,-2 46 0,7 264 87,2-161-1539,-1-156-5374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0:25:59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24575,'-2'78'0,"5"89"0,-2-159 0,0 0 0,1 0 0,0 0 0,1 0 0,0 0 0,0 0 0,1-1 0,8 14 0,4 1 0,24 27 0,-33-40 0,17 17 0,1-2 0,1-1 0,1 0 0,33 20 0,124 65 0,-107-69 0,2-4 0,1-3 0,145 36 0,-35-16 0,148 33 0,-164-41 0,-123-29 0,0-2 0,102 13 0,157-1 0,224 37 0,-499-57 0,191 30 0,93 11 0,192 29-360,-123-16 123,154 33 237,233 28 0,-581-98 0,231 31 0,-266-32 0,-36-6 0,140 36 0,136 32 30,-355-75 20,163 23 257,37 7-97,-30-3-210,-1 0 0,-69 0 0,-85-24 0,-44-9 0,0 1 0,-1 0 0,1 1 0,15 6 0,0 3 0,164 66 0,-151-62 0,40 23 0,-46-21 0,68 25 0,303 94 0,-384-129 0,0 1 0,-1 2 0,-1 0 0,27 19 0,-8-4 0,61 44 0,-80-58 0,28 12 0,-33-17 0,-1 0 0,0 1 0,29 21 0,-28-15 0,13 10 0,0-2 0,38 24 0,-55-39 0,-1 1 0,-1 0 0,0 1 0,0 1 0,-1 0 0,13 17 0,-12-15 0,-1 0 0,2-1 0,0 0 0,21 16 0,7 3 0,-1 1 0,44 48 0,-58-55 0,0 0 0,-2 1 0,-1 1 0,-1 1 0,-1 1 0,-2 0 0,-1 2 0,-1 0 0,19 54 0,-25-58 0,2 0 0,0-1 0,2-1 0,30 43 0,-36-53 0,0 0 0,0 0 0,-2 1 0,0-1 0,0 2 0,-2-1 0,0 0 0,3 24 0,-2-10 0,0-8 174,-3-5-944,11 31 1,-7-31-6057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0:26:01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24575,'2'29'0,"1"-1"0,10 44 0,-6-39 0,0-8 0,1-1 0,1 0 0,1 0 0,1-1 0,22 35 0,-6-11 0,-24-42 0,0 1 0,1-1 0,0 0 0,-1 0 0,2 0 0,-1 0 0,0-1 0,1 1 0,0-1 0,0 0 0,0-1 0,1 1 0,-1-1 0,1 0 0,0-1 0,10 4 0,102 41 0,50 17 0,88 17 0,23 7 0,-83-7 0,38 11 0,-146-67 4,2-4-1,122 13 0,184-14-124,-202-18-158,340 46 1,-164 31 278,-216-40 49,256 33-1,164-20-970,-486-45 419,88 5 249,239 23-1638,502 116 1516,-251-42-707,-315-54 618,-86-4 407,16 3 70,184 5-12,-107-16 0,306 77-386,-63-9 55,-110-48 32,-228-31 183,847 62 116,-539-54 0,-16 22 0,-3 0 0,-239-38-10,482 48-354,-204-9 1360,-197-37 3334,67 34-3295,-222-22-807,-170-29-201,251 31 535,3-22-122,-20-5-440,-36 0 0,132 19 0,-189-11 0,413 53-229,-507-58-336,147 15 379,215 34 213,-294-30 309,92 19 281,-221-42-617,0-1 0,-1 2 0,64 25 0,-82-25 0,1-2 0,43 7 0,34 9 0,-64-9 0,-1 2 0,89 49 0,-117-59 0,2 0 0,34 10 0,-38-14 0,-1 0 0,0 1 0,-1 0 0,1 2 0,20 13 0,49 36 0,-54-37 0,-1 0 0,-1 3 0,37 35 0,-6-1 0,-41-40 0,-1 1 0,-1 1 0,0 1 0,17 26 0,-16-19 0,2-1 0,30 30 0,-29-29 0,0 2 0,20 35 0,-29-43 0,72 127 0,-79-134 0,-1 0 0,6 25 0,-9-27 0,1-1 0,0 0 0,1 0 0,1 0 0,10 18 0,29 30-1365,-31-39-5461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0:28:5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24575,'3'-1'0,"1"1"0,0 0 0,-1 0 0,1 0 0,0 1 0,0-1 0,-1 1 0,1 0 0,-1 0 0,1 0 0,-1 1 0,1-1 0,-1 1 0,0 0 0,0 0 0,0 0 0,0 0 0,0 0 0,0 1 0,0-1 0,-1 1 0,1 0 0,-1 0 0,0 0 0,0 0 0,0 0 0,0 0 0,1 5 0,4 9 0,-2 1 0,0-1 0,-1 1 0,0 0 0,0 24 0,-1-14 0,11 137 0,-11 216 0,-5-211 0,2 1203-1365,0-1352-5461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0:29:00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10 24575,'0'-1'0,"-1"0"0,0 0 0,0 0 0,0 1 0,0-1 0,0 0 0,0 1 0,0-1 0,0 1 0,0-1 0,0 1 0,0-1 0,0 1 0,-1 0 0,1 0 0,0-1 0,0 1 0,0 0 0,0 0 0,-1 0 0,1 0 0,0 1 0,0-1 0,-2 1 0,0 0 0,1 0 0,-1 0 0,1 1 0,-1-1 0,1 1 0,-1 0 0,1-1 0,0 1 0,-4 4 0,-1 4 0,-1-1 0,2 1 0,-11 21 0,8-12 0,1 0 0,1 1 0,-6 31 0,-8 67 0,10-49 0,-61 367-279,-44 232-251,78-453 530,-13 286 0,40-360 242,-3 105 325,12-216-567,-9 56 0,0 3 0,7 75-1365,4-134-5461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0:29:02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24575,'-1'116'-46,"6"282"-534,33-1 153,121 437-1209,-71-340 532,24 107-210,-67-459 2803,-10-32 837,-27-80-2787,-4-6-5977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3T00:29:02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519 0 24575,'-1'4'0,"1"1"0,-1-1 0,0 0 0,0 0 0,-1 0 0,-1 5 0,-5 17 0,1 28 0,1 91 0,2-21 0,-2-38 0,-41 334 0,17-263 0,-100 484 0,105-524 0,-37 150 0,48-222 0,-22 78 0,-29 174 0,59-251 0,-49 303 0,50-320-1365,1-6-5461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A18A7-0EA3-4FFE-899B-9964BE5F3A9A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0C779-1FD9-4580-A8FE-56DCA3DB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0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0C779-1FD9-4580-A8FE-56DCA3DBC5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C21B-5975-CA9E-E622-EA2541D05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1661993"/>
          </a:xfrm>
        </p:spPr>
        <p:txBody>
          <a:bodyPr/>
          <a:lstStyle/>
          <a:p>
            <a:pPr algn="ctr"/>
            <a:r>
              <a:rPr lang="ko-KR" altLang="en-US" sz="5400" dirty="0"/>
              <a:t>웹사이트 개발</a:t>
            </a:r>
            <a:br>
              <a:rPr lang="en-US" altLang="ko-KR" sz="5400" dirty="0"/>
            </a:br>
            <a:r>
              <a:rPr lang="ko-KR" altLang="en-US" sz="5400" dirty="0" err="1"/>
              <a:t>핫딜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AAD1B5-A7B8-7FDB-8934-45458D531F3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923330"/>
          </a:xfrm>
        </p:spPr>
        <p:txBody>
          <a:bodyPr/>
          <a:lstStyle/>
          <a:p>
            <a:r>
              <a:rPr lang="ko-KR" altLang="en-US" sz="6000" dirty="0"/>
              <a:t>최찬웅 </a:t>
            </a:r>
            <a:r>
              <a:rPr lang="en-US" altLang="ko-KR" sz="6000" dirty="0"/>
              <a:t>2402110378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9098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2094230"/>
            <a:chOff x="0" y="0"/>
            <a:chExt cx="20104100" cy="2094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402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104099" cy="12565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"/>
              <a:ext cx="20104100" cy="1256665"/>
            </a:xfrm>
            <a:custGeom>
              <a:avLst/>
              <a:gdLst/>
              <a:ahLst/>
              <a:cxnLst/>
              <a:rect l="l" t="t" r="r" b="b"/>
              <a:pathLst>
                <a:path w="20104100" h="1256665">
                  <a:moveTo>
                    <a:pt x="20104100" y="0"/>
                  </a:moveTo>
                  <a:lnTo>
                    <a:pt x="20051738" y="0"/>
                  </a:lnTo>
                  <a:lnTo>
                    <a:pt x="20051738" y="52349"/>
                  </a:lnTo>
                  <a:lnTo>
                    <a:pt x="20051738" y="1204150"/>
                  </a:lnTo>
                  <a:lnTo>
                    <a:pt x="52349" y="1204150"/>
                  </a:lnTo>
                  <a:lnTo>
                    <a:pt x="52349" y="52349"/>
                  </a:lnTo>
                  <a:lnTo>
                    <a:pt x="20051738" y="52349"/>
                  </a:lnTo>
                  <a:lnTo>
                    <a:pt x="20051738" y="0"/>
                  </a:lnTo>
                  <a:lnTo>
                    <a:pt x="52349" y="0"/>
                  </a:lnTo>
                  <a:lnTo>
                    <a:pt x="52349" y="469"/>
                  </a:lnTo>
                  <a:lnTo>
                    <a:pt x="0" y="469"/>
                  </a:lnTo>
                  <a:lnTo>
                    <a:pt x="0" y="1256499"/>
                  </a:lnTo>
                  <a:lnTo>
                    <a:pt x="52349" y="1256499"/>
                  </a:lnTo>
                  <a:lnTo>
                    <a:pt x="20051738" y="1256512"/>
                  </a:lnTo>
                  <a:lnTo>
                    <a:pt x="20104100" y="1256512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3062" y="294608"/>
              <a:ext cx="2503805" cy="606425"/>
            </a:xfrm>
            <a:custGeom>
              <a:avLst/>
              <a:gdLst/>
              <a:ahLst/>
              <a:cxnLst/>
              <a:rect l="l" t="t" r="r" b="b"/>
              <a:pathLst>
                <a:path w="2503804" h="606425">
                  <a:moveTo>
                    <a:pt x="301551" y="360533"/>
                  </a:moveTo>
                  <a:lnTo>
                    <a:pt x="246610" y="360533"/>
                  </a:lnTo>
                  <a:lnTo>
                    <a:pt x="246610" y="605803"/>
                  </a:lnTo>
                  <a:lnTo>
                    <a:pt x="301551" y="605803"/>
                  </a:lnTo>
                  <a:lnTo>
                    <a:pt x="301551" y="360533"/>
                  </a:lnTo>
                  <a:close/>
                </a:path>
                <a:path w="2503804" h="606425">
                  <a:moveTo>
                    <a:pt x="400305" y="325686"/>
                  </a:moveTo>
                  <a:lnTo>
                    <a:pt x="0" y="325686"/>
                  </a:lnTo>
                  <a:lnTo>
                    <a:pt x="0" y="371925"/>
                  </a:lnTo>
                  <a:lnTo>
                    <a:pt x="246610" y="371925"/>
                  </a:lnTo>
                  <a:lnTo>
                    <a:pt x="246610" y="360533"/>
                  </a:lnTo>
                  <a:lnTo>
                    <a:pt x="547501" y="360533"/>
                  </a:lnTo>
                  <a:lnTo>
                    <a:pt x="547501" y="339759"/>
                  </a:lnTo>
                  <a:lnTo>
                    <a:pt x="453682" y="339759"/>
                  </a:lnTo>
                  <a:lnTo>
                    <a:pt x="398720" y="333057"/>
                  </a:lnTo>
                  <a:lnTo>
                    <a:pt x="400305" y="325686"/>
                  </a:lnTo>
                  <a:close/>
                </a:path>
                <a:path w="2503804" h="606425">
                  <a:moveTo>
                    <a:pt x="547501" y="360533"/>
                  </a:moveTo>
                  <a:lnTo>
                    <a:pt x="301551" y="360533"/>
                  </a:lnTo>
                  <a:lnTo>
                    <a:pt x="301551" y="371925"/>
                  </a:lnTo>
                  <a:lnTo>
                    <a:pt x="547501" y="371925"/>
                  </a:lnTo>
                  <a:lnTo>
                    <a:pt x="547501" y="360533"/>
                  </a:lnTo>
                  <a:close/>
                </a:path>
                <a:path w="2503804" h="606425">
                  <a:moveTo>
                    <a:pt x="476563" y="167534"/>
                  </a:moveTo>
                  <a:lnTo>
                    <a:pt x="438929" y="167534"/>
                  </a:lnTo>
                  <a:lnTo>
                    <a:pt x="438929" y="210422"/>
                  </a:lnTo>
                  <a:lnTo>
                    <a:pt x="419673" y="211373"/>
                  </a:lnTo>
                  <a:lnTo>
                    <a:pt x="418693" y="223284"/>
                  </a:lnTo>
                  <a:lnTo>
                    <a:pt x="411152" y="275227"/>
                  </a:lnTo>
                  <a:lnTo>
                    <a:pt x="398720" y="333057"/>
                  </a:lnTo>
                  <a:lnTo>
                    <a:pt x="453682" y="339759"/>
                  </a:lnTo>
                  <a:lnTo>
                    <a:pt x="465455" y="279237"/>
                  </a:lnTo>
                  <a:lnTo>
                    <a:pt x="472596" y="225503"/>
                  </a:lnTo>
                  <a:lnTo>
                    <a:pt x="476263" y="177302"/>
                  </a:lnTo>
                  <a:lnTo>
                    <a:pt x="476563" y="167534"/>
                  </a:lnTo>
                  <a:close/>
                </a:path>
                <a:path w="2503804" h="606425">
                  <a:moveTo>
                    <a:pt x="547501" y="325686"/>
                  </a:moveTo>
                  <a:lnTo>
                    <a:pt x="456420" y="325686"/>
                  </a:lnTo>
                  <a:lnTo>
                    <a:pt x="453682" y="339759"/>
                  </a:lnTo>
                  <a:lnTo>
                    <a:pt x="547501" y="339759"/>
                  </a:lnTo>
                  <a:lnTo>
                    <a:pt x="547501" y="325686"/>
                  </a:lnTo>
                  <a:close/>
                </a:path>
                <a:path w="2503804" h="606425">
                  <a:moveTo>
                    <a:pt x="422832" y="168117"/>
                  </a:moveTo>
                  <a:lnTo>
                    <a:pt x="50919" y="181607"/>
                  </a:lnTo>
                  <a:lnTo>
                    <a:pt x="58972" y="229186"/>
                  </a:lnTo>
                  <a:lnTo>
                    <a:pt x="419673" y="211373"/>
                  </a:lnTo>
                  <a:lnTo>
                    <a:pt x="422566" y="176197"/>
                  </a:lnTo>
                  <a:lnTo>
                    <a:pt x="422832" y="168117"/>
                  </a:lnTo>
                  <a:close/>
                </a:path>
                <a:path w="2503804" h="606425">
                  <a:moveTo>
                    <a:pt x="438929" y="167534"/>
                  </a:moveTo>
                  <a:lnTo>
                    <a:pt x="422832" y="168117"/>
                  </a:lnTo>
                  <a:lnTo>
                    <a:pt x="422566" y="176197"/>
                  </a:lnTo>
                  <a:lnTo>
                    <a:pt x="419673" y="211373"/>
                  </a:lnTo>
                  <a:lnTo>
                    <a:pt x="438929" y="210422"/>
                  </a:lnTo>
                  <a:lnTo>
                    <a:pt x="438929" y="167534"/>
                  </a:lnTo>
                  <a:close/>
                </a:path>
                <a:path w="2503804" h="606425">
                  <a:moveTo>
                    <a:pt x="447640" y="37527"/>
                  </a:moveTo>
                  <a:lnTo>
                    <a:pt x="424196" y="37527"/>
                  </a:lnTo>
                  <a:lnTo>
                    <a:pt x="424196" y="92478"/>
                  </a:lnTo>
                  <a:lnTo>
                    <a:pt x="423978" y="133378"/>
                  </a:lnTo>
                  <a:lnTo>
                    <a:pt x="422832" y="168117"/>
                  </a:lnTo>
                  <a:lnTo>
                    <a:pt x="438929" y="167534"/>
                  </a:lnTo>
                  <a:lnTo>
                    <a:pt x="476563" y="167534"/>
                  </a:lnTo>
                  <a:lnTo>
                    <a:pt x="477616" y="132939"/>
                  </a:lnTo>
                  <a:lnTo>
                    <a:pt x="477807" y="92478"/>
                  </a:lnTo>
                  <a:lnTo>
                    <a:pt x="477807" y="83096"/>
                  </a:lnTo>
                  <a:lnTo>
                    <a:pt x="447640" y="83096"/>
                  </a:lnTo>
                  <a:lnTo>
                    <a:pt x="447640" y="37527"/>
                  </a:lnTo>
                  <a:close/>
                </a:path>
                <a:path w="2503804" h="606425">
                  <a:moveTo>
                    <a:pt x="424196" y="37527"/>
                  </a:moveTo>
                  <a:lnTo>
                    <a:pt x="69013" y="37527"/>
                  </a:lnTo>
                  <a:lnTo>
                    <a:pt x="69013" y="83096"/>
                  </a:lnTo>
                  <a:lnTo>
                    <a:pt x="424196" y="83096"/>
                  </a:lnTo>
                  <a:lnTo>
                    <a:pt x="424196" y="37527"/>
                  </a:lnTo>
                  <a:close/>
                </a:path>
                <a:path w="2503804" h="606425">
                  <a:moveTo>
                    <a:pt x="477807" y="37527"/>
                  </a:moveTo>
                  <a:lnTo>
                    <a:pt x="447640" y="37527"/>
                  </a:lnTo>
                  <a:lnTo>
                    <a:pt x="447640" y="83096"/>
                  </a:lnTo>
                  <a:lnTo>
                    <a:pt x="477807" y="83096"/>
                  </a:lnTo>
                  <a:lnTo>
                    <a:pt x="477807" y="37527"/>
                  </a:lnTo>
                  <a:close/>
                </a:path>
                <a:path w="2503804" h="606425">
                  <a:moveTo>
                    <a:pt x="862403" y="327696"/>
                  </a:moveTo>
                  <a:lnTo>
                    <a:pt x="615792" y="327696"/>
                  </a:lnTo>
                  <a:lnTo>
                    <a:pt x="615792" y="373266"/>
                  </a:lnTo>
                  <a:lnTo>
                    <a:pt x="1163304" y="373266"/>
                  </a:lnTo>
                  <a:lnTo>
                    <a:pt x="1163304" y="355842"/>
                  </a:lnTo>
                  <a:lnTo>
                    <a:pt x="862403" y="355842"/>
                  </a:lnTo>
                  <a:lnTo>
                    <a:pt x="862403" y="327696"/>
                  </a:lnTo>
                  <a:close/>
                </a:path>
                <a:path w="2503804" h="606425">
                  <a:moveTo>
                    <a:pt x="917364" y="239908"/>
                  </a:moveTo>
                  <a:lnTo>
                    <a:pt x="862403" y="239908"/>
                  </a:lnTo>
                  <a:lnTo>
                    <a:pt x="862403" y="355842"/>
                  </a:lnTo>
                  <a:lnTo>
                    <a:pt x="917364" y="355842"/>
                  </a:lnTo>
                  <a:lnTo>
                    <a:pt x="917364" y="239908"/>
                  </a:lnTo>
                  <a:close/>
                </a:path>
                <a:path w="2503804" h="606425">
                  <a:moveTo>
                    <a:pt x="1163304" y="327696"/>
                  </a:moveTo>
                  <a:lnTo>
                    <a:pt x="917364" y="327696"/>
                  </a:lnTo>
                  <a:lnTo>
                    <a:pt x="917364" y="355842"/>
                  </a:lnTo>
                  <a:lnTo>
                    <a:pt x="1163304" y="355842"/>
                  </a:lnTo>
                  <a:lnTo>
                    <a:pt x="1163304" y="327696"/>
                  </a:lnTo>
                  <a:close/>
                </a:path>
                <a:path w="2503804" h="606425">
                  <a:moveTo>
                    <a:pt x="758542" y="209752"/>
                  </a:moveTo>
                  <a:lnTo>
                    <a:pt x="669414" y="209752"/>
                  </a:lnTo>
                  <a:lnTo>
                    <a:pt x="669414" y="254651"/>
                  </a:lnTo>
                  <a:lnTo>
                    <a:pt x="862403" y="254651"/>
                  </a:lnTo>
                  <a:lnTo>
                    <a:pt x="862403" y="239908"/>
                  </a:lnTo>
                  <a:lnTo>
                    <a:pt x="1109013" y="239908"/>
                  </a:lnTo>
                  <a:lnTo>
                    <a:pt x="1109013" y="229856"/>
                  </a:lnTo>
                  <a:lnTo>
                    <a:pt x="758542" y="229856"/>
                  </a:lnTo>
                  <a:lnTo>
                    <a:pt x="758542" y="209752"/>
                  </a:lnTo>
                  <a:close/>
                </a:path>
                <a:path w="2503804" h="606425">
                  <a:moveTo>
                    <a:pt x="1109013" y="239908"/>
                  </a:moveTo>
                  <a:lnTo>
                    <a:pt x="917364" y="239908"/>
                  </a:lnTo>
                  <a:lnTo>
                    <a:pt x="917364" y="254651"/>
                  </a:lnTo>
                  <a:lnTo>
                    <a:pt x="1109013" y="254651"/>
                  </a:lnTo>
                  <a:lnTo>
                    <a:pt x="1109013" y="239908"/>
                  </a:lnTo>
                  <a:close/>
                </a:path>
                <a:path w="2503804" h="606425">
                  <a:moveTo>
                    <a:pt x="814163" y="48249"/>
                  </a:moveTo>
                  <a:lnTo>
                    <a:pt x="758542" y="48249"/>
                  </a:lnTo>
                  <a:lnTo>
                    <a:pt x="758542" y="229856"/>
                  </a:lnTo>
                  <a:lnTo>
                    <a:pt x="814163" y="229856"/>
                  </a:lnTo>
                  <a:lnTo>
                    <a:pt x="814163" y="48249"/>
                  </a:lnTo>
                  <a:close/>
                </a:path>
                <a:path w="2503804" h="606425">
                  <a:moveTo>
                    <a:pt x="964944" y="209752"/>
                  </a:moveTo>
                  <a:lnTo>
                    <a:pt x="814163" y="209752"/>
                  </a:lnTo>
                  <a:lnTo>
                    <a:pt x="814163" y="229856"/>
                  </a:lnTo>
                  <a:lnTo>
                    <a:pt x="964944" y="229856"/>
                  </a:lnTo>
                  <a:lnTo>
                    <a:pt x="964944" y="209752"/>
                  </a:lnTo>
                  <a:close/>
                </a:path>
                <a:path w="2503804" h="606425">
                  <a:moveTo>
                    <a:pt x="1019885" y="48249"/>
                  </a:moveTo>
                  <a:lnTo>
                    <a:pt x="964944" y="48249"/>
                  </a:lnTo>
                  <a:lnTo>
                    <a:pt x="964944" y="229856"/>
                  </a:lnTo>
                  <a:lnTo>
                    <a:pt x="1019885" y="229856"/>
                  </a:lnTo>
                  <a:lnTo>
                    <a:pt x="1019885" y="48249"/>
                  </a:lnTo>
                  <a:close/>
                </a:path>
                <a:path w="2503804" h="606425">
                  <a:moveTo>
                    <a:pt x="1109013" y="209752"/>
                  </a:moveTo>
                  <a:lnTo>
                    <a:pt x="1019885" y="209752"/>
                  </a:lnTo>
                  <a:lnTo>
                    <a:pt x="1019885" y="229856"/>
                  </a:lnTo>
                  <a:lnTo>
                    <a:pt x="1109013" y="229856"/>
                  </a:lnTo>
                  <a:lnTo>
                    <a:pt x="1109013" y="209752"/>
                  </a:lnTo>
                  <a:close/>
                </a:path>
                <a:path w="2503804" h="606425">
                  <a:moveTo>
                    <a:pt x="1111704" y="27475"/>
                  </a:moveTo>
                  <a:lnTo>
                    <a:pt x="666723" y="27475"/>
                  </a:lnTo>
                  <a:lnTo>
                    <a:pt x="666723" y="72374"/>
                  </a:lnTo>
                  <a:lnTo>
                    <a:pt x="758542" y="72374"/>
                  </a:lnTo>
                  <a:lnTo>
                    <a:pt x="758542" y="48249"/>
                  </a:lnTo>
                  <a:lnTo>
                    <a:pt x="1111704" y="48249"/>
                  </a:lnTo>
                  <a:lnTo>
                    <a:pt x="1111704" y="27475"/>
                  </a:lnTo>
                  <a:close/>
                </a:path>
                <a:path w="2503804" h="606425">
                  <a:moveTo>
                    <a:pt x="964944" y="48249"/>
                  </a:moveTo>
                  <a:lnTo>
                    <a:pt x="814163" y="48249"/>
                  </a:lnTo>
                  <a:lnTo>
                    <a:pt x="814163" y="72374"/>
                  </a:lnTo>
                  <a:lnTo>
                    <a:pt x="964944" y="72374"/>
                  </a:lnTo>
                  <a:lnTo>
                    <a:pt x="964944" y="48249"/>
                  </a:lnTo>
                  <a:close/>
                </a:path>
                <a:path w="2503804" h="606425">
                  <a:moveTo>
                    <a:pt x="1111704" y="48249"/>
                  </a:moveTo>
                  <a:lnTo>
                    <a:pt x="1019885" y="48249"/>
                  </a:lnTo>
                  <a:lnTo>
                    <a:pt x="1019885" y="72374"/>
                  </a:lnTo>
                  <a:lnTo>
                    <a:pt x="1111704" y="72374"/>
                  </a:lnTo>
                  <a:lnTo>
                    <a:pt x="1111704" y="48249"/>
                  </a:lnTo>
                  <a:close/>
                </a:path>
                <a:path w="2503804" h="606425">
                  <a:moveTo>
                    <a:pt x="742448" y="425536"/>
                  </a:moveTo>
                  <a:lnTo>
                    <a:pt x="686837" y="425536"/>
                  </a:lnTo>
                  <a:lnTo>
                    <a:pt x="686837" y="592401"/>
                  </a:lnTo>
                  <a:lnTo>
                    <a:pt x="1102992" y="592401"/>
                  </a:lnTo>
                  <a:lnTo>
                    <a:pt x="1102992" y="561574"/>
                  </a:lnTo>
                  <a:lnTo>
                    <a:pt x="742448" y="561574"/>
                  </a:lnTo>
                  <a:lnTo>
                    <a:pt x="742448" y="425536"/>
                  </a:lnTo>
                  <a:close/>
                </a:path>
                <a:path w="2503804" h="606425">
                  <a:moveTo>
                    <a:pt x="1102992" y="546831"/>
                  </a:moveTo>
                  <a:lnTo>
                    <a:pt x="742448" y="546831"/>
                  </a:lnTo>
                  <a:lnTo>
                    <a:pt x="742448" y="561574"/>
                  </a:lnTo>
                  <a:lnTo>
                    <a:pt x="1102992" y="561574"/>
                  </a:lnTo>
                  <a:lnTo>
                    <a:pt x="1102992" y="546831"/>
                  </a:lnTo>
                  <a:close/>
                </a:path>
                <a:path w="2503804" h="606425">
                  <a:moveTo>
                    <a:pt x="1870906" y="0"/>
                  </a:moveTo>
                  <a:lnTo>
                    <a:pt x="1815285" y="0"/>
                  </a:lnTo>
                  <a:lnTo>
                    <a:pt x="1815285" y="605803"/>
                  </a:lnTo>
                  <a:lnTo>
                    <a:pt x="1870906" y="605803"/>
                  </a:lnTo>
                  <a:lnTo>
                    <a:pt x="1870906" y="288828"/>
                  </a:lnTo>
                  <a:lnTo>
                    <a:pt x="1840069" y="288828"/>
                  </a:lnTo>
                  <a:lnTo>
                    <a:pt x="1840069" y="242589"/>
                  </a:lnTo>
                  <a:lnTo>
                    <a:pt x="1870906" y="242589"/>
                  </a:lnTo>
                  <a:lnTo>
                    <a:pt x="1870906" y="0"/>
                  </a:lnTo>
                  <a:close/>
                </a:path>
                <a:path w="2503804" h="606425">
                  <a:moveTo>
                    <a:pt x="1650420" y="65003"/>
                  </a:moveTo>
                  <a:lnTo>
                    <a:pt x="1620945" y="65003"/>
                  </a:lnTo>
                  <a:lnTo>
                    <a:pt x="1620945" y="74385"/>
                  </a:lnTo>
                  <a:lnTo>
                    <a:pt x="1618742" y="120933"/>
                  </a:lnTo>
                  <a:lnTo>
                    <a:pt x="1612007" y="165636"/>
                  </a:lnTo>
                  <a:lnTo>
                    <a:pt x="1600551" y="208417"/>
                  </a:lnTo>
                  <a:lnTo>
                    <a:pt x="1584186" y="249199"/>
                  </a:lnTo>
                  <a:lnTo>
                    <a:pt x="1562722" y="287907"/>
                  </a:lnTo>
                  <a:lnTo>
                    <a:pt x="1535970" y="324464"/>
                  </a:lnTo>
                  <a:lnTo>
                    <a:pt x="1503743" y="358793"/>
                  </a:lnTo>
                  <a:lnTo>
                    <a:pt x="1465850" y="390818"/>
                  </a:lnTo>
                  <a:lnTo>
                    <a:pt x="1422103" y="420463"/>
                  </a:lnTo>
                  <a:lnTo>
                    <a:pt x="1372314" y="447651"/>
                  </a:lnTo>
                  <a:lnTo>
                    <a:pt x="1403140" y="491210"/>
                  </a:lnTo>
                  <a:lnTo>
                    <a:pt x="1454806" y="462524"/>
                  </a:lnTo>
                  <a:lnTo>
                    <a:pt x="1500318" y="431390"/>
                  </a:lnTo>
                  <a:lnTo>
                    <a:pt x="1539937" y="397955"/>
                  </a:lnTo>
                  <a:lnTo>
                    <a:pt x="1573922" y="362362"/>
                  </a:lnTo>
                  <a:lnTo>
                    <a:pt x="1602532" y="324758"/>
                  </a:lnTo>
                  <a:lnTo>
                    <a:pt x="1626028" y="285287"/>
                  </a:lnTo>
                  <a:lnTo>
                    <a:pt x="1644670" y="244094"/>
                  </a:lnTo>
                  <a:lnTo>
                    <a:pt x="1658716" y="201324"/>
                  </a:lnTo>
                  <a:lnTo>
                    <a:pt x="1668428" y="157122"/>
                  </a:lnTo>
                  <a:lnTo>
                    <a:pt x="1674065" y="111633"/>
                  </a:lnTo>
                  <a:lnTo>
                    <a:pt x="1674106" y="110572"/>
                  </a:lnTo>
                  <a:lnTo>
                    <a:pt x="1650420" y="110572"/>
                  </a:lnTo>
                  <a:lnTo>
                    <a:pt x="1650420" y="65003"/>
                  </a:lnTo>
                  <a:close/>
                </a:path>
                <a:path w="2503804" h="606425">
                  <a:moveTo>
                    <a:pt x="1815285" y="242589"/>
                  </a:moveTo>
                  <a:lnTo>
                    <a:pt x="1673875" y="242589"/>
                  </a:lnTo>
                  <a:lnTo>
                    <a:pt x="1673875" y="288828"/>
                  </a:lnTo>
                  <a:lnTo>
                    <a:pt x="1815285" y="288828"/>
                  </a:lnTo>
                  <a:lnTo>
                    <a:pt x="1815285" y="242589"/>
                  </a:lnTo>
                  <a:close/>
                </a:path>
                <a:path w="2503804" h="606425">
                  <a:moveTo>
                    <a:pt x="1870906" y="242589"/>
                  </a:moveTo>
                  <a:lnTo>
                    <a:pt x="1840069" y="242589"/>
                  </a:lnTo>
                  <a:lnTo>
                    <a:pt x="1840069" y="288828"/>
                  </a:lnTo>
                  <a:lnTo>
                    <a:pt x="1870906" y="288828"/>
                  </a:lnTo>
                  <a:lnTo>
                    <a:pt x="1870906" y="242589"/>
                  </a:lnTo>
                  <a:close/>
                </a:path>
                <a:path w="2503804" h="606425">
                  <a:moveTo>
                    <a:pt x="1620945" y="65003"/>
                  </a:moveTo>
                  <a:lnTo>
                    <a:pt x="1398449" y="65003"/>
                  </a:lnTo>
                  <a:lnTo>
                    <a:pt x="1398449" y="110572"/>
                  </a:lnTo>
                  <a:lnTo>
                    <a:pt x="1619232" y="110572"/>
                  </a:lnTo>
                  <a:lnTo>
                    <a:pt x="1620945" y="74385"/>
                  </a:lnTo>
                  <a:lnTo>
                    <a:pt x="1620945" y="65003"/>
                  </a:lnTo>
                  <a:close/>
                </a:path>
                <a:path w="2503804" h="606425">
                  <a:moveTo>
                    <a:pt x="1675886" y="65003"/>
                  </a:moveTo>
                  <a:lnTo>
                    <a:pt x="1650420" y="65003"/>
                  </a:lnTo>
                  <a:lnTo>
                    <a:pt x="1650420" y="110572"/>
                  </a:lnTo>
                  <a:lnTo>
                    <a:pt x="1674106" y="110572"/>
                  </a:lnTo>
                  <a:lnTo>
                    <a:pt x="1675886" y="65003"/>
                  </a:lnTo>
                  <a:close/>
                </a:path>
                <a:path w="2503804" h="606425">
                  <a:moveTo>
                    <a:pt x="2234738" y="65673"/>
                  </a:moveTo>
                  <a:lnTo>
                    <a:pt x="2007551" y="65673"/>
                  </a:lnTo>
                  <a:lnTo>
                    <a:pt x="2007551" y="111242"/>
                  </a:lnTo>
                  <a:lnTo>
                    <a:pt x="2180457" y="111242"/>
                  </a:lnTo>
                  <a:lnTo>
                    <a:pt x="2180457" y="233207"/>
                  </a:lnTo>
                  <a:lnTo>
                    <a:pt x="2008902" y="233207"/>
                  </a:lnTo>
                  <a:lnTo>
                    <a:pt x="2008902" y="461054"/>
                  </a:lnTo>
                  <a:lnTo>
                    <a:pt x="2049099" y="461054"/>
                  </a:lnTo>
                  <a:lnTo>
                    <a:pt x="2104484" y="460509"/>
                  </a:lnTo>
                  <a:lnTo>
                    <a:pt x="2159425" y="458206"/>
                  </a:lnTo>
                  <a:lnTo>
                    <a:pt x="2215996" y="453138"/>
                  </a:lnTo>
                  <a:lnTo>
                    <a:pt x="2276276" y="444300"/>
                  </a:lnTo>
                  <a:lnTo>
                    <a:pt x="2275052" y="432238"/>
                  </a:lnTo>
                  <a:lnTo>
                    <a:pt x="2063172" y="432238"/>
                  </a:lnTo>
                  <a:lnTo>
                    <a:pt x="2063172" y="414814"/>
                  </a:lnTo>
                  <a:lnTo>
                    <a:pt x="2049099" y="414814"/>
                  </a:lnTo>
                  <a:lnTo>
                    <a:pt x="2063172" y="414649"/>
                  </a:lnTo>
                  <a:lnTo>
                    <a:pt x="2063172" y="278776"/>
                  </a:lnTo>
                  <a:lnTo>
                    <a:pt x="2234738" y="278776"/>
                  </a:lnTo>
                  <a:lnTo>
                    <a:pt x="2234738" y="65673"/>
                  </a:lnTo>
                  <a:close/>
                </a:path>
                <a:path w="2503804" h="606425">
                  <a:moveTo>
                    <a:pt x="2271585" y="398061"/>
                  </a:moveTo>
                  <a:lnTo>
                    <a:pt x="2212697" y="406615"/>
                  </a:lnTo>
                  <a:lnTo>
                    <a:pt x="2157326" y="411715"/>
                  </a:lnTo>
                  <a:lnTo>
                    <a:pt x="2103464" y="414175"/>
                  </a:lnTo>
                  <a:lnTo>
                    <a:pt x="2063172" y="414649"/>
                  </a:lnTo>
                  <a:lnTo>
                    <a:pt x="2063172" y="432238"/>
                  </a:lnTo>
                  <a:lnTo>
                    <a:pt x="2275052" y="432238"/>
                  </a:lnTo>
                  <a:lnTo>
                    <a:pt x="2271585" y="398061"/>
                  </a:lnTo>
                  <a:close/>
                </a:path>
                <a:path w="2503804" h="606425">
                  <a:moveTo>
                    <a:pt x="2063172" y="414649"/>
                  </a:moveTo>
                  <a:lnTo>
                    <a:pt x="2049099" y="414814"/>
                  </a:lnTo>
                  <a:lnTo>
                    <a:pt x="2063172" y="414814"/>
                  </a:lnTo>
                  <a:lnTo>
                    <a:pt x="2063172" y="414649"/>
                  </a:lnTo>
                  <a:close/>
                </a:path>
                <a:path w="2503804" h="606425">
                  <a:moveTo>
                    <a:pt x="2503463" y="0"/>
                  </a:moveTo>
                  <a:lnTo>
                    <a:pt x="2449852" y="0"/>
                  </a:lnTo>
                  <a:lnTo>
                    <a:pt x="2449852" y="605803"/>
                  </a:lnTo>
                  <a:lnTo>
                    <a:pt x="2503463" y="605803"/>
                  </a:lnTo>
                  <a:lnTo>
                    <a:pt x="2503463" y="284808"/>
                  </a:lnTo>
                  <a:lnTo>
                    <a:pt x="2463924" y="284808"/>
                  </a:lnTo>
                  <a:lnTo>
                    <a:pt x="2463924" y="239238"/>
                  </a:lnTo>
                  <a:lnTo>
                    <a:pt x="2503463" y="239238"/>
                  </a:lnTo>
                  <a:lnTo>
                    <a:pt x="2503463" y="0"/>
                  </a:lnTo>
                  <a:close/>
                </a:path>
                <a:path w="2503804" h="606425">
                  <a:moveTo>
                    <a:pt x="2364734" y="13402"/>
                  </a:moveTo>
                  <a:lnTo>
                    <a:pt x="2312463" y="13402"/>
                  </a:lnTo>
                  <a:lnTo>
                    <a:pt x="2312463" y="574977"/>
                  </a:lnTo>
                  <a:lnTo>
                    <a:pt x="2364734" y="574977"/>
                  </a:lnTo>
                  <a:lnTo>
                    <a:pt x="2364734" y="284808"/>
                  </a:lnTo>
                  <a:lnTo>
                    <a:pt x="2347310" y="284808"/>
                  </a:lnTo>
                  <a:lnTo>
                    <a:pt x="2347310" y="239238"/>
                  </a:lnTo>
                  <a:lnTo>
                    <a:pt x="2364734" y="239238"/>
                  </a:lnTo>
                  <a:lnTo>
                    <a:pt x="2364734" y="13402"/>
                  </a:lnTo>
                  <a:close/>
                </a:path>
                <a:path w="2503804" h="606425">
                  <a:moveTo>
                    <a:pt x="2364734" y="239238"/>
                  </a:moveTo>
                  <a:lnTo>
                    <a:pt x="2347310" y="239238"/>
                  </a:lnTo>
                  <a:lnTo>
                    <a:pt x="2347310" y="284808"/>
                  </a:lnTo>
                  <a:lnTo>
                    <a:pt x="2364734" y="284808"/>
                  </a:lnTo>
                  <a:lnTo>
                    <a:pt x="2364734" y="239238"/>
                  </a:lnTo>
                  <a:close/>
                </a:path>
                <a:path w="2503804" h="606425">
                  <a:moveTo>
                    <a:pt x="2449852" y="239238"/>
                  </a:moveTo>
                  <a:lnTo>
                    <a:pt x="2364734" y="239238"/>
                  </a:lnTo>
                  <a:lnTo>
                    <a:pt x="2364734" y="284808"/>
                  </a:lnTo>
                  <a:lnTo>
                    <a:pt x="2449852" y="284808"/>
                  </a:lnTo>
                  <a:lnTo>
                    <a:pt x="2449852" y="239238"/>
                  </a:lnTo>
                  <a:close/>
                </a:path>
                <a:path w="2503804" h="606425">
                  <a:moveTo>
                    <a:pt x="2503463" y="239238"/>
                  </a:moveTo>
                  <a:lnTo>
                    <a:pt x="2463924" y="239238"/>
                  </a:lnTo>
                  <a:lnTo>
                    <a:pt x="2463924" y="284808"/>
                  </a:lnTo>
                  <a:lnTo>
                    <a:pt x="2503463" y="284808"/>
                  </a:lnTo>
                  <a:lnTo>
                    <a:pt x="2503463" y="2392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825" y="1308861"/>
              <a:ext cx="6597015" cy="785495"/>
            </a:xfrm>
            <a:custGeom>
              <a:avLst/>
              <a:gdLst/>
              <a:ahLst/>
              <a:cxnLst/>
              <a:rect l="l" t="t" r="r" b="b"/>
              <a:pathLst>
                <a:path w="6597015" h="785494">
                  <a:moveTo>
                    <a:pt x="0" y="785315"/>
                  </a:moveTo>
                  <a:lnTo>
                    <a:pt x="6596657" y="785315"/>
                  </a:lnTo>
                  <a:lnTo>
                    <a:pt x="6596657" y="0"/>
                  </a:lnTo>
                  <a:lnTo>
                    <a:pt x="0" y="0"/>
                  </a:lnTo>
                  <a:lnTo>
                    <a:pt x="0" y="78531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64" y="1255985"/>
              <a:ext cx="6701790" cy="838200"/>
            </a:xfrm>
            <a:custGeom>
              <a:avLst/>
              <a:gdLst/>
              <a:ahLst/>
              <a:cxnLst/>
              <a:rect l="l" t="t" r="r" b="b"/>
              <a:pathLst>
                <a:path w="6701790" h="838200">
                  <a:moveTo>
                    <a:pt x="6701371" y="533"/>
                  </a:moveTo>
                  <a:lnTo>
                    <a:pt x="6649009" y="533"/>
                  </a:lnTo>
                  <a:lnTo>
                    <a:pt x="6649009" y="52882"/>
                  </a:lnTo>
                  <a:lnTo>
                    <a:pt x="6649009" y="785850"/>
                  </a:lnTo>
                  <a:lnTo>
                    <a:pt x="52349" y="785850"/>
                  </a:lnTo>
                  <a:lnTo>
                    <a:pt x="52349" y="52882"/>
                  </a:lnTo>
                  <a:lnTo>
                    <a:pt x="6649009" y="52882"/>
                  </a:lnTo>
                  <a:lnTo>
                    <a:pt x="6649009" y="533"/>
                  </a:lnTo>
                  <a:lnTo>
                    <a:pt x="52349" y="533"/>
                  </a:lnTo>
                  <a:lnTo>
                    <a:pt x="52349" y="0"/>
                  </a:lnTo>
                  <a:lnTo>
                    <a:pt x="0" y="0"/>
                  </a:lnTo>
                  <a:lnTo>
                    <a:pt x="0" y="838200"/>
                  </a:lnTo>
                  <a:lnTo>
                    <a:pt x="52349" y="838200"/>
                  </a:lnTo>
                  <a:lnTo>
                    <a:pt x="6649009" y="838200"/>
                  </a:lnTo>
                  <a:lnTo>
                    <a:pt x="6701371" y="838200"/>
                  </a:lnTo>
                  <a:lnTo>
                    <a:pt x="6701371" y="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1837" y="1256506"/>
              <a:ext cx="6649084" cy="838200"/>
            </a:xfrm>
            <a:custGeom>
              <a:avLst/>
              <a:gdLst/>
              <a:ahLst/>
              <a:cxnLst/>
              <a:rect l="l" t="t" r="r" b="b"/>
              <a:pathLst>
                <a:path w="6649084" h="838200">
                  <a:moveTo>
                    <a:pt x="0" y="837670"/>
                  </a:moveTo>
                  <a:lnTo>
                    <a:pt x="6649011" y="837670"/>
                  </a:lnTo>
                  <a:lnTo>
                    <a:pt x="6649011" y="0"/>
                  </a:lnTo>
                  <a:lnTo>
                    <a:pt x="0" y="0"/>
                  </a:lnTo>
                  <a:lnTo>
                    <a:pt x="0" y="83767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11836" y="1255985"/>
              <a:ext cx="6701790" cy="838200"/>
            </a:xfrm>
            <a:custGeom>
              <a:avLst/>
              <a:gdLst/>
              <a:ahLst/>
              <a:cxnLst/>
              <a:rect l="l" t="t" r="r" b="b"/>
              <a:pathLst>
                <a:path w="6701790" h="838200">
                  <a:moveTo>
                    <a:pt x="6701358" y="533"/>
                  </a:moveTo>
                  <a:lnTo>
                    <a:pt x="6649009" y="533"/>
                  </a:lnTo>
                  <a:lnTo>
                    <a:pt x="6649009" y="52882"/>
                  </a:lnTo>
                  <a:lnTo>
                    <a:pt x="6649009" y="785850"/>
                  </a:lnTo>
                  <a:lnTo>
                    <a:pt x="52349" y="785850"/>
                  </a:lnTo>
                  <a:lnTo>
                    <a:pt x="52349" y="52882"/>
                  </a:lnTo>
                  <a:lnTo>
                    <a:pt x="6649009" y="52882"/>
                  </a:lnTo>
                  <a:lnTo>
                    <a:pt x="6649009" y="533"/>
                  </a:lnTo>
                  <a:lnTo>
                    <a:pt x="52349" y="533"/>
                  </a:lnTo>
                  <a:lnTo>
                    <a:pt x="52349" y="0"/>
                  </a:lnTo>
                  <a:lnTo>
                    <a:pt x="0" y="0"/>
                  </a:lnTo>
                  <a:lnTo>
                    <a:pt x="0" y="533"/>
                  </a:lnTo>
                  <a:lnTo>
                    <a:pt x="0" y="52882"/>
                  </a:lnTo>
                  <a:lnTo>
                    <a:pt x="0" y="786130"/>
                  </a:lnTo>
                  <a:lnTo>
                    <a:pt x="0" y="838200"/>
                  </a:lnTo>
                  <a:lnTo>
                    <a:pt x="52349" y="838200"/>
                  </a:lnTo>
                  <a:lnTo>
                    <a:pt x="6649009" y="838200"/>
                  </a:lnTo>
                  <a:lnTo>
                    <a:pt x="6701358" y="838200"/>
                  </a:lnTo>
                  <a:lnTo>
                    <a:pt x="6701358" y="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13202" y="1256507"/>
              <a:ext cx="6690995" cy="838200"/>
            </a:xfrm>
            <a:custGeom>
              <a:avLst/>
              <a:gdLst/>
              <a:ahLst/>
              <a:cxnLst/>
              <a:rect l="l" t="t" r="r" b="b"/>
              <a:pathLst>
                <a:path w="6690994" h="838200">
                  <a:moveTo>
                    <a:pt x="0" y="0"/>
                  </a:moveTo>
                  <a:lnTo>
                    <a:pt x="6690895" y="0"/>
                  </a:lnTo>
                  <a:lnTo>
                    <a:pt x="6690895" y="837670"/>
                  </a:lnTo>
                  <a:lnTo>
                    <a:pt x="0" y="837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4985" y="1255985"/>
              <a:ext cx="17299305" cy="838200"/>
            </a:xfrm>
            <a:custGeom>
              <a:avLst/>
              <a:gdLst/>
              <a:ahLst/>
              <a:cxnLst/>
              <a:rect l="l" t="t" r="r" b="b"/>
              <a:pathLst>
                <a:path w="17299305" h="838200">
                  <a:moveTo>
                    <a:pt x="223240" y="390042"/>
                  </a:moveTo>
                  <a:lnTo>
                    <a:pt x="222300" y="378320"/>
                  </a:lnTo>
                  <a:lnTo>
                    <a:pt x="221145" y="364070"/>
                  </a:lnTo>
                  <a:lnTo>
                    <a:pt x="171729" y="368490"/>
                  </a:lnTo>
                  <a:lnTo>
                    <a:pt x="171729" y="237172"/>
                  </a:lnTo>
                  <a:lnTo>
                    <a:pt x="209423" y="237172"/>
                  </a:lnTo>
                  <a:lnTo>
                    <a:pt x="209423" y="232981"/>
                  </a:lnTo>
                  <a:lnTo>
                    <a:pt x="209423" y="208686"/>
                  </a:lnTo>
                  <a:lnTo>
                    <a:pt x="138214" y="208686"/>
                  </a:lnTo>
                  <a:lnTo>
                    <a:pt x="138214" y="237172"/>
                  </a:lnTo>
                  <a:lnTo>
                    <a:pt x="138214" y="370344"/>
                  </a:lnTo>
                  <a:lnTo>
                    <a:pt x="107276" y="371830"/>
                  </a:lnTo>
                  <a:lnTo>
                    <a:pt x="81254" y="372376"/>
                  </a:lnTo>
                  <a:lnTo>
                    <a:pt x="81254" y="237172"/>
                  </a:lnTo>
                  <a:lnTo>
                    <a:pt x="138214" y="237172"/>
                  </a:lnTo>
                  <a:lnTo>
                    <a:pt x="138214" y="208686"/>
                  </a:lnTo>
                  <a:lnTo>
                    <a:pt x="10058" y="208686"/>
                  </a:lnTo>
                  <a:lnTo>
                    <a:pt x="10058" y="237172"/>
                  </a:lnTo>
                  <a:lnTo>
                    <a:pt x="47752" y="237172"/>
                  </a:lnTo>
                  <a:lnTo>
                    <a:pt x="47752" y="373049"/>
                  </a:lnTo>
                  <a:lnTo>
                    <a:pt x="0" y="373291"/>
                  </a:lnTo>
                  <a:lnTo>
                    <a:pt x="3771" y="403021"/>
                  </a:lnTo>
                  <a:lnTo>
                    <a:pt x="53784" y="402653"/>
                  </a:lnTo>
                  <a:lnTo>
                    <a:pt x="109270" y="400939"/>
                  </a:lnTo>
                  <a:lnTo>
                    <a:pt x="166865" y="397014"/>
                  </a:lnTo>
                  <a:lnTo>
                    <a:pt x="223240" y="390042"/>
                  </a:lnTo>
                  <a:close/>
                </a:path>
                <a:path w="17299305" h="838200">
                  <a:moveTo>
                    <a:pt x="310362" y="178117"/>
                  </a:moveTo>
                  <a:lnTo>
                    <a:pt x="275590" y="178117"/>
                  </a:lnTo>
                  <a:lnTo>
                    <a:pt x="275590" y="249732"/>
                  </a:lnTo>
                  <a:lnTo>
                    <a:pt x="212775" y="249732"/>
                  </a:lnTo>
                  <a:lnTo>
                    <a:pt x="212775" y="278218"/>
                  </a:lnTo>
                  <a:lnTo>
                    <a:pt x="275590" y="278218"/>
                  </a:lnTo>
                  <a:lnTo>
                    <a:pt x="275590" y="322199"/>
                  </a:lnTo>
                  <a:lnTo>
                    <a:pt x="212775" y="322199"/>
                  </a:lnTo>
                  <a:lnTo>
                    <a:pt x="212775" y="350672"/>
                  </a:lnTo>
                  <a:lnTo>
                    <a:pt x="275590" y="350672"/>
                  </a:lnTo>
                  <a:lnTo>
                    <a:pt x="275590" y="459994"/>
                  </a:lnTo>
                  <a:lnTo>
                    <a:pt x="310362" y="459994"/>
                  </a:lnTo>
                  <a:lnTo>
                    <a:pt x="310362" y="350672"/>
                  </a:lnTo>
                  <a:lnTo>
                    <a:pt x="310362" y="322199"/>
                  </a:lnTo>
                  <a:lnTo>
                    <a:pt x="310362" y="278218"/>
                  </a:lnTo>
                  <a:lnTo>
                    <a:pt x="310362" y="249732"/>
                  </a:lnTo>
                  <a:lnTo>
                    <a:pt x="310362" y="178117"/>
                  </a:lnTo>
                  <a:close/>
                </a:path>
                <a:path w="17299305" h="838200">
                  <a:moveTo>
                    <a:pt x="320408" y="519887"/>
                  </a:moveTo>
                  <a:lnTo>
                    <a:pt x="103035" y="519887"/>
                  </a:lnTo>
                  <a:lnTo>
                    <a:pt x="103035" y="436956"/>
                  </a:lnTo>
                  <a:lnTo>
                    <a:pt x="68275" y="436956"/>
                  </a:lnTo>
                  <a:lnTo>
                    <a:pt x="68275" y="548360"/>
                  </a:lnTo>
                  <a:lnTo>
                    <a:pt x="320408" y="548360"/>
                  </a:lnTo>
                  <a:lnTo>
                    <a:pt x="320408" y="537895"/>
                  </a:lnTo>
                  <a:lnTo>
                    <a:pt x="320408" y="519887"/>
                  </a:lnTo>
                  <a:close/>
                </a:path>
                <a:path w="17299305" h="838200">
                  <a:moveTo>
                    <a:pt x="608533" y="294551"/>
                  </a:moveTo>
                  <a:lnTo>
                    <a:pt x="601002" y="258343"/>
                  </a:lnTo>
                  <a:lnTo>
                    <a:pt x="583984" y="235496"/>
                  </a:lnTo>
                  <a:lnTo>
                    <a:pt x="580009" y="230149"/>
                  </a:lnTo>
                  <a:lnTo>
                    <a:pt x="574611" y="227076"/>
                  </a:lnTo>
                  <a:lnTo>
                    <a:pt x="574611" y="294551"/>
                  </a:lnTo>
                  <a:lnTo>
                    <a:pt x="569556" y="318681"/>
                  </a:lnTo>
                  <a:lnTo>
                    <a:pt x="555498" y="337477"/>
                  </a:lnTo>
                  <a:lnTo>
                    <a:pt x="534149" y="349681"/>
                  </a:lnTo>
                  <a:lnTo>
                    <a:pt x="507174" y="354025"/>
                  </a:lnTo>
                  <a:lnTo>
                    <a:pt x="479971" y="349681"/>
                  </a:lnTo>
                  <a:lnTo>
                    <a:pt x="458495" y="337477"/>
                  </a:lnTo>
                  <a:lnTo>
                    <a:pt x="444398" y="318681"/>
                  </a:lnTo>
                  <a:lnTo>
                    <a:pt x="439331" y="294551"/>
                  </a:lnTo>
                  <a:lnTo>
                    <a:pt x="444398" y="270484"/>
                  </a:lnTo>
                  <a:lnTo>
                    <a:pt x="458495" y="251828"/>
                  </a:lnTo>
                  <a:lnTo>
                    <a:pt x="479971" y="239776"/>
                  </a:lnTo>
                  <a:lnTo>
                    <a:pt x="507174" y="235496"/>
                  </a:lnTo>
                  <a:lnTo>
                    <a:pt x="534149" y="239776"/>
                  </a:lnTo>
                  <a:lnTo>
                    <a:pt x="555498" y="251828"/>
                  </a:lnTo>
                  <a:lnTo>
                    <a:pt x="569556" y="270484"/>
                  </a:lnTo>
                  <a:lnTo>
                    <a:pt x="574611" y="294551"/>
                  </a:lnTo>
                  <a:lnTo>
                    <a:pt x="574611" y="227076"/>
                  </a:lnTo>
                  <a:lnTo>
                    <a:pt x="547928" y="211861"/>
                  </a:lnTo>
                  <a:lnTo>
                    <a:pt x="507174" y="205333"/>
                  </a:lnTo>
                  <a:lnTo>
                    <a:pt x="466356" y="211861"/>
                  </a:lnTo>
                  <a:lnTo>
                    <a:pt x="434149" y="230149"/>
                  </a:lnTo>
                  <a:lnTo>
                    <a:pt x="413004" y="258343"/>
                  </a:lnTo>
                  <a:lnTo>
                    <a:pt x="405396" y="294551"/>
                  </a:lnTo>
                  <a:lnTo>
                    <a:pt x="413004" y="331000"/>
                  </a:lnTo>
                  <a:lnTo>
                    <a:pt x="434149" y="359308"/>
                  </a:lnTo>
                  <a:lnTo>
                    <a:pt x="466356" y="377659"/>
                  </a:lnTo>
                  <a:lnTo>
                    <a:pt x="507174" y="384175"/>
                  </a:lnTo>
                  <a:lnTo>
                    <a:pt x="547928" y="377659"/>
                  </a:lnTo>
                  <a:lnTo>
                    <a:pt x="580009" y="359308"/>
                  </a:lnTo>
                  <a:lnTo>
                    <a:pt x="583920" y="354025"/>
                  </a:lnTo>
                  <a:lnTo>
                    <a:pt x="601002" y="331000"/>
                  </a:lnTo>
                  <a:lnTo>
                    <a:pt x="608533" y="294551"/>
                  </a:lnTo>
                  <a:close/>
                </a:path>
                <a:path w="17299305" h="838200">
                  <a:moveTo>
                    <a:pt x="636181" y="457479"/>
                  </a:moveTo>
                  <a:lnTo>
                    <a:pt x="633247" y="431927"/>
                  </a:lnTo>
                  <a:lnTo>
                    <a:pt x="582498" y="438302"/>
                  </a:lnTo>
                  <a:lnTo>
                    <a:pt x="530529" y="442252"/>
                  </a:lnTo>
                  <a:lnTo>
                    <a:pt x="479209" y="444347"/>
                  </a:lnTo>
                  <a:lnTo>
                    <a:pt x="430453" y="445185"/>
                  </a:lnTo>
                  <a:lnTo>
                    <a:pt x="386130" y="445325"/>
                  </a:lnTo>
                  <a:lnTo>
                    <a:pt x="391160" y="474230"/>
                  </a:lnTo>
                  <a:lnTo>
                    <a:pt x="434378" y="474052"/>
                  </a:lnTo>
                  <a:lnTo>
                    <a:pt x="482053" y="473036"/>
                  </a:lnTo>
                  <a:lnTo>
                    <a:pt x="532625" y="470433"/>
                  </a:lnTo>
                  <a:lnTo>
                    <a:pt x="584517" y="465493"/>
                  </a:lnTo>
                  <a:lnTo>
                    <a:pt x="636181" y="457479"/>
                  </a:lnTo>
                  <a:close/>
                </a:path>
                <a:path w="17299305" h="838200">
                  <a:moveTo>
                    <a:pt x="692721" y="177698"/>
                  </a:moveTo>
                  <a:lnTo>
                    <a:pt x="657961" y="177698"/>
                  </a:lnTo>
                  <a:lnTo>
                    <a:pt x="657961" y="557161"/>
                  </a:lnTo>
                  <a:lnTo>
                    <a:pt x="692721" y="557161"/>
                  </a:lnTo>
                  <a:lnTo>
                    <a:pt x="692721" y="177698"/>
                  </a:lnTo>
                  <a:close/>
                </a:path>
                <a:path w="17299305" h="838200">
                  <a:moveTo>
                    <a:pt x="992568" y="359892"/>
                  </a:moveTo>
                  <a:lnTo>
                    <a:pt x="955090" y="340588"/>
                  </a:lnTo>
                  <a:lnTo>
                    <a:pt x="926134" y="313245"/>
                  </a:lnTo>
                  <a:lnTo>
                    <a:pt x="900925" y="244703"/>
                  </a:lnTo>
                  <a:lnTo>
                    <a:pt x="900887" y="230466"/>
                  </a:lnTo>
                  <a:lnTo>
                    <a:pt x="983767" y="230466"/>
                  </a:lnTo>
                  <a:lnTo>
                    <a:pt x="983767" y="214134"/>
                  </a:lnTo>
                  <a:lnTo>
                    <a:pt x="983767" y="202399"/>
                  </a:lnTo>
                  <a:lnTo>
                    <a:pt x="781469" y="202399"/>
                  </a:lnTo>
                  <a:lnTo>
                    <a:pt x="781469" y="230466"/>
                  </a:lnTo>
                  <a:lnTo>
                    <a:pt x="866076" y="230466"/>
                  </a:lnTo>
                  <a:lnTo>
                    <a:pt x="866076" y="244703"/>
                  </a:lnTo>
                  <a:lnTo>
                    <a:pt x="859104" y="283870"/>
                  </a:lnTo>
                  <a:lnTo>
                    <a:pt x="839533" y="319265"/>
                  </a:lnTo>
                  <a:lnTo>
                    <a:pt x="809358" y="348373"/>
                  </a:lnTo>
                  <a:lnTo>
                    <a:pt x="770585" y="368681"/>
                  </a:lnTo>
                  <a:lnTo>
                    <a:pt x="788593" y="396328"/>
                  </a:lnTo>
                  <a:lnTo>
                    <a:pt x="831837" y="372465"/>
                  </a:lnTo>
                  <a:lnTo>
                    <a:pt x="865289" y="337642"/>
                  </a:lnTo>
                  <a:lnTo>
                    <a:pt x="884478" y="299110"/>
                  </a:lnTo>
                  <a:lnTo>
                    <a:pt x="900785" y="331457"/>
                  </a:lnTo>
                  <a:lnTo>
                    <a:pt x="933030" y="364731"/>
                  </a:lnTo>
                  <a:lnTo>
                    <a:pt x="974979" y="387527"/>
                  </a:lnTo>
                  <a:lnTo>
                    <a:pt x="992568" y="359892"/>
                  </a:lnTo>
                  <a:close/>
                </a:path>
                <a:path w="17299305" h="838200">
                  <a:moveTo>
                    <a:pt x="1080947" y="418109"/>
                  </a:moveTo>
                  <a:lnTo>
                    <a:pt x="1047013" y="418109"/>
                  </a:lnTo>
                  <a:lnTo>
                    <a:pt x="1047013" y="445744"/>
                  </a:lnTo>
                  <a:lnTo>
                    <a:pt x="1047013" y="523646"/>
                  </a:lnTo>
                  <a:lnTo>
                    <a:pt x="869429" y="523646"/>
                  </a:lnTo>
                  <a:lnTo>
                    <a:pt x="869429" y="445744"/>
                  </a:lnTo>
                  <a:lnTo>
                    <a:pt x="1047013" y="445744"/>
                  </a:lnTo>
                  <a:lnTo>
                    <a:pt x="1047013" y="418109"/>
                  </a:lnTo>
                  <a:lnTo>
                    <a:pt x="835507" y="418109"/>
                  </a:lnTo>
                  <a:lnTo>
                    <a:pt x="835507" y="551713"/>
                  </a:lnTo>
                  <a:lnTo>
                    <a:pt x="1080947" y="551713"/>
                  </a:lnTo>
                  <a:lnTo>
                    <a:pt x="1080947" y="523646"/>
                  </a:lnTo>
                  <a:lnTo>
                    <a:pt x="1080947" y="445744"/>
                  </a:lnTo>
                  <a:lnTo>
                    <a:pt x="1080947" y="418109"/>
                  </a:lnTo>
                  <a:close/>
                </a:path>
                <a:path w="17299305" h="838200">
                  <a:moveTo>
                    <a:pt x="1080947" y="178117"/>
                  </a:moveTo>
                  <a:lnTo>
                    <a:pt x="1046175" y="178117"/>
                  </a:lnTo>
                  <a:lnTo>
                    <a:pt x="1046175" y="272770"/>
                  </a:lnTo>
                  <a:lnTo>
                    <a:pt x="971626" y="272770"/>
                  </a:lnTo>
                  <a:lnTo>
                    <a:pt x="971626" y="301675"/>
                  </a:lnTo>
                  <a:lnTo>
                    <a:pt x="1046175" y="301675"/>
                  </a:lnTo>
                  <a:lnTo>
                    <a:pt x="1046175" y="399681"/>
                  </a:lnTo>
                  <a:lnTo>
                    <a:pt x="1080947" y="399681"/>
                  </a:lnTo>
                  <a:lnTo>
                    <a:pt x="1080947" y="301675"/>
                  </a:lnTo>
                  <a:lnTo>
                    <a:pt x="1080947" y="272770"/>
                  </a:lnTo>
                  <a:lnTo>
                    <a:pt x="1080947" y="178117"/>
                  </a:lnTo>
                  <a:close/>
                </a:path>
                <a:path w="17299305" h="838200">
                  <a:moveTo>
                    <a:pt x="7076414" y="236270"/>
                  </a:moveTo>
                  <a:lnTo>
                    <a:pt x="6902602" y="236270"/>
                  </a:lnTo>
                  <a:lnTo>
                    <a:pt x="6902602" y="264210"/>
                  </a:lnTo>
                  <a:lnTo>
                    <a:pt x="6902602" y="453440"/>
                  </a:lnTo>
                  <a:lnTo>
                    <a:pt x="6902602" y="481380"/>
                  </a:lnTo>
                  <a:lnTo>
                    <a:pt x="7076414" y="481380"/>
                  </a:lnTo>
                  <a:lnTo>
                    <a:pt x="7076414" y="453707"/>
                  </a:lnTo>
                  <a:lnTo>
                    <a:pt x="7076414" y="453440"/>
                  </a:lnTo>
                  <a:lnTo>
                    <a:pt x="7076414" y="264807"/>
                  </a:lnTo>
                  <a:lnTo>
                    <a:pt x="7042493" y="264807"/>
                  </a:lnTo>
                  <a:lnTo>
                    <a:pt x="7042493" y="453440"/>
                  </a:lnTo>
                  <a:lnTo>
                    <a:pt x="6936524" y="453440"/>
                  </a:lnTo>
                  <a:lnTo>
                    <a:pt x="6936524" y="264210"/>
                  </a:lnTo>
                  <a:lnTo>
                    <a:pt x="7076414" y="264210"/>
                  </a:lnTo>
                  <a:lnTo>
                    <a:pt x="7076414" y="236270"/>
                  </a:lnTo>
                  <a:close/>
                </a:path>
                <a:path w="17299305" h="838200">
                  <a:moveTo>
                    <a:pt x="7241019" y="350253"/>
                  </a:moveTo>
                  <a:lnTo>
                    <a:pt x="7179030" y="350253"/>
                  </a:lnTo>
                  <a:lnTo>
                    <a:pt x="7179030" y="199440"/>
                  </a:lnTo>
                  <a:lnTo>
                    <a:pt x="7143851" y="199440"/>
                  </a:lnTo>
                  <a:lnTo>
                    <a:pt x="7143851" y="350570"/>
                  </a:lnTo>
                  <a:lnTo>
                    <a:pt x="7143851" y="379780"/>
                  </a:lnTo>
                  <a:lnTo>
                    <a:pt x="7143851" y="577900"/>
                  </a:lnTo>
                  <a:lnTo>
                    <a:pt x="7179030" y="577900"/>
                  </a:lnTo>
                  <a:lnTo>
                    <a:pt x="7179030" y="379780"/>
                  </a:lnTo>
                  <a:lnTo>
                    <a:pt x="7170648" y="379780"/>
                  </a:lnTo>
                  <a:lnTo>
                    <a:pt x="7170648" y="379577"/>
                  </a:lnTo>
                  <a:lnTo>
                    <a:pt x="7179030" y="379577"/>
                  </a:lnTo>
                  <a:lnTo>
                    <a:pt x="7241019" y="379577"/>
                  </a:lnTo>
                  <a:lnTo>
                    <a:pt x="7241019" y="350253"/>
                  </a:lnTo>
                  <a:close/>
                </a:path>
                <a:path w="17299305" h="838200">
                  <a:moveTo>
                    <a:pt x="7577315" y="403021"/>
                  </a:moveTo>
                  <a:lnTo>
                    <a:pt x="7352398" y="403021"/>
                  </a:lnTo>
                  <a:lnTo>
                    <a:pt x="7352398" y="343547"/>
                  </a:lnTo>
                  <a:lnTo>
                    <a:pt x="7565161" y="343547"/>
                  </a:lnTo>
                  <a:lnTo>
                    <a:pt x="7565161" y="315912"/>
                  </a:lnTo>
                  <a:lnTo>
                    <a:pt x="7352398" y="315912"/>
                  </a:lnTo>
                  <a:lnTo>
                    <a:pt x="7352398" y="260400"/>
                  </a:lnTo>
                  <a:lnTo>
                    <a:pt x="7573124" y="260400"/>
                  </a:lnTo>
                  <a:lnTo>
                    <a:pt x="7573124" y="231190"/>
                  </a:lnTo>
                  <a:lnTo>
                    <a:pt x="7317219" y="231190"/>
                  </a:lnTo>
                  <a:lnTo>
                    <a:pt x="7317219" y="260400"/>
                  </a:lnTo>
                  <a:lnTo>
                    <a:pt x="7317219" y="316280"/>
                  </a:lnTo>
                  <a:lnTo>
                    <a:pt x="7317219" y="342950"/>
                  </a:lnTo>
                  <a:lnTo>
                    <a:pt x="7317219" y="411530"/>
                  </a:lnTo>
                  <a:lnTo>
                    <a:pt x="7317219" y="430580"/>
                  </a:lnTo>
                  <a:lnTo>
                    <a:pt x="7577315" y="430580"/>
                  </a:lnTo>
                  <a:lnTo>
                    <a:pt x="7577315" y="411822"/>
                  </a:lnTo>
                  <a:lnTo>
                    <a:pt x="7577315" y="411530"/>
                  </a:lnTo>
                  <a:lnTo>
                    <a:pt x="7577315" y="403021"/>
                  </a:lnTo>
                  <a:close/>
                </a:path>
                <a:path w="17299305" h="838200">
                  <a:moveTo>
                    <a:pt x="7616266" y="500202"/>
                  </a:moveTo>
                  <a:lnTo>
                    <a:pt x="7273239" y="500202"/>
                  </a:lnTo>
                  <a:lnTo>
                    <a:pt x="7273239" y="529094"/>
                  </a:lnTo>
                  <a:lnTo>
                    <a:pt x="7616266" y="529094"/>
                  </a:lnTo>
                  <a:lnTo>
                    <a:pt x="7616266" y="500202"/>
                  </a:lnTo>
                  <a:close/>
                </a:path>
                <a:path w="17299305" h="838200">
                  <a:moveTo>
                    <a:pt x="13299770" y="561771"/>
                  </a:moveTo>
                  <a:lnTo>
                    <a:pt x="13074447" y="561771"/>
                  </a:lnTo>
                  <a:lnTo>
                    <a:pt x="13074447" y="480936"/>
                  </a:lnTo>
                  <a:lnTo>
                    <a:pt x="13039674" y="480936"/>
                  </a:lnTo>
                  <a:lnTo>
                    <a:pt x="13039674" y="590245"/>
                  </a:lnTo>
                  <a:lnTo>
                    <a:pt x="13299770" y="590245"/>
                  </a:lnTo>
                  <a:lnTo>
                    <a:pt x="13299770" y="570979"/>
                  </a:lnTo>
                  <a:lnTo>
                    <a:pt x="13299770" y="561771"/>
                  </a:lnTo>
                  <a:close/>
                </a:path>
                <a:path w="17299305" h="838200">
                  <a:moveTo>
                    <a:pt x="13337464" y="421043"/>
                  </a:moveTo>
                  <a:lnTo>
                    <a:pt x="13183756" y="421043"/>
                  </a:lnTo>
                  <a:lnTo>
                    <a:pt x="13183756" y="382092"/>
                  </a:lnTo>
                  <a:lnTo>
                    <a:pt x="13183756" y="380479"/>
                  </a:lnTo>
                  <a:lnTo>
                    <a:pt x="13183756" y="365747"/>
                  </a:lnTo>
                  <a:lnTo>
                    <a:pt x="13183756" y="380479"/>
                  </a:lnTo>
                  <a:lnTo>
                    <a:pt x="13221500" y="376961"/>
                  </a:lnTo>
                  <a:lnTo>
                    <a:pt x="13253263" y="365747"/>
                  </a:lnTo>
                  <a:lnTo>
                    <a:pt x="13263499" y="362140"/>
                  </a:lnTo>
                  <a:lnTo>
                    <a:pt x="13272681" y="354025"/>
                  </a:lnTo>
                  <a:lnTo>
                    <a:pt x="13290334" y="338442"/>
                  </a:lnTo>
                  <a:lnTo>
                    <a:pt x="13299770" y="306692"/>
                  </a:lnTo>
                  <a:lnTo>
                    <a:pt x="13290334" y="275056"/>
                  </a:lnTo>
                  <a:lnTo>
                    <a:pt x="13272681" y="259372"/>
                  </a:lnTo>
                  <a:lnTo>
                    <a:pt x="13264172" y="251815"/>
                  </a:lnTo>
                  <a:lnTo>
                    <a:pt x="13264172" y="306692"/>
                  </a:lnTo>
                  <a:lnTo>
                    <a:pt x="13257289" y="326631"/>
                  </a:lnTo>
                  <a:lnTo>
                    <a:pt x="13237680" y="341515"/>
                  </a:lnTo>
                  <a:lnTo>
                    <a:pt x="13206921" y="350812"/>
                  </a:lnTo>
                  <a:lnTo>
                    <a:pt x="13166585" y="354025"/>
                  </a:lnTo>
                  <a:lnTo>
                    <a:pt x="13126250" y="350812"/>
                  </a:lnTo>
                  <a:lnTo>
                    <a:pt x="13095491" y="341515"/>
                  </a:lnTo>
                  <a:lnTo>
                    <a:pt x="13075882" y="326631"/>
                  </a:lnTo>
                  <a:lnTo>
                    <a:pt x="13068999" y="306692"/>
                  </a:lnTo>
                  <a:lnTo>
                    <a:pt x="13075882" y="286931"/>
                  </a:lnTo>
                  <a:lnTo>
                    <a:pt x="13095491" y="272034"/>
                  </a:lnTo>
                  <a:lnTo>
                    <a:pt x="13126250" y="262636"/>
                  </a:lnTo>
                  <a:lnTo>
                    <a:pt x="13166585" y="259372"/>
                  </a:lnTo>
                  <a:lnTo>
                    <a:pt x="13206921" y="262636"/>
                  </a:lnTo>
                  <a:lnTo>
                    <a:pt x="13237680" y="272034"/>
                  </a:lnTo>
                  <a:lnTo>
                    <a:pt x="13257289" y="286931"/>
                  </a:lnTo>
                  <a:lnTo>
                    <a:pt x="13264172" y="306692"/>
                  </a:lnTo>
                  <a:lnTo>
                    <a:pt x="13264172" y="251815"/>
                  </a:lnTo>
                  <a:lnTo>
                    <a:pt x="13263499" y="251206"/>
                  </a:lnTo>
                  <a:lnTo>
                    <a:pt x="13221500" y="236131"/>
                  </a:lnTo>
                  <a:lnTo>
                    <a:pt x="13166585" y="230886"/>
                  </a:lnTo>
                  <a:lnTo>
                    <a:pt x="13111493" y="236131"/>
                  </a:lnTo>
                  <a:lnTo>
                    <a:pt x="13069519" y="251206"/>
                  </a:lnTo>
                  <a:lnTo>
                    <a:pt x="13042786" y="275056"/>
                  </a:lnTo>
                  <a:lnTo>
                    <a:pt x="13033401" y="306692"/>
                  </a:lnTo>
                  <a:lnTo>
                    <a:pt x="13042786" y="338442"/>
                  </a:lnTo>
                  <a:lnTo>
                    <a:pt x="13069519" y="362140"/>
                  </a:lnTo>
                  <a:lnTo>
                    <a:pt x="13111493" y="376961"/>
                  </a:lnTo>
                  <a:lnTo>
                    <a:pt x="13149415" y="380492"/>
                  </a:lnTo>
                  <a:lnTo>
                    <a:pt x="13149415" y="421043"/>
                  </a:lnTo>
                  <a:lnTo>
                    <a:pt x="12995275" y="421043"/>
                  </a:lnTo>
                  <a:lnTo>
                    <a:pt x="12995275" y="449516"/>
                  </a:lnTo>
                  <a:lnTo>
                    <a:pt x="13337464" y="449516"/>
                  </a:lnTo>
                  <a:lnTo>
                    <a:pt x="13337464" y="435698"/>
                  </a:lnTo>
                  <a:lnTo>
                    <a:pt x="13337464" y="421043"/>
                  </a:lnTo>
                  <a:close/>
                </a:path>
                <a:path w="17299305" h="838200">
                  <a:moveTo>
                    <a:pt x="13608012" y="494334"/>
                  </a:moveTo>
                  <a:lnTo>
                    <a:pt x="13607517" y="490562"/>
                  </a:lnTo>
                  <a:lnTo>
                    <a:pt x="13604240" y="465429"/>
                  </a:lnTo>
                  <a:lnTo>
                    <a:pt x="13562229" y="472122"/>
                  </a:lnTo>
                  <a:lnTo>
                    <a:pt x="13520420" y="476224"/>
                  </a:lnTo>
                  <a:lnTo>
                    <a:pt x="13476008" y="478269"/>
                  </a:lnTo>
                  <a:lnTo>
                    <a:pt x="13430415" y="478790"/>
                  </a:lnTo>
                  <a:lnTo>
                    <a:pt x="13430415" y="390880"/>
                  </a:lnTo>
                  <a:lnTo>
                    <a:pt x="13566547" y="390880"/>
                  </a:lnTo>
                  <a:lnTo>
                    <a:pt x="13566547" y="255181"/>
                  </a:lnTo>
                  <a:lnTo>
                    <a:pt x="13395236" y="255181"/>
                  </a:lnTo>
                  <a:lnTo>
                    <a:pt x="13395236" y="283654"/>
                  </a:lnTo>
                  <a:lnTo>
                    <a:pt x="13532193" y="283654"/>
                  </a:lnTo>
                  <a:lnTo>
                    <a:pt x="13532193" y="362407"/>
                  </a:lnTo>
                  <a:lnTo>
                    <a:pt x="13396074" y="362407"/>
                  </a:lnTo>
                  <a:lnTo>
                    <a:pt x="13396074" y="507733"/>
                  </a:lnTo>
                  <a:lnTo>
                    <a:pt x="13426237" y="507733"/>
                  </a:lnTo>
                  <a:lnTo>
                    <a:pt x="13476897" y="507111"/>
                  </a:lnTo>
                  <a:lnTo>
                    <a:pt x="13522147" y="504964"/>
                  </a:lnTo>
                  <a:lnTo>
                    <a:pt x="13564883" y="500849"/>
                  </a:lnTo>
                  <a:lnTo>
                    <a:pt x="13608012" y="494334"/>
                  </a:lnTo>
                  <a:close/>
                </a:path>
                <a:path w="17299305" h="838200">
                  <a:moveTo>
                    <a:pt x="13734072" y="370357"/>
                  </a:moveTo>
                  <a:lnTo>
                    <a:pt x="13672084" y="370357"/>
                  </a:lnTo>
                  <a:lnTo>
                    <a:pt x="13672084" y="219583"/>
                  </a:lnTo>
                  <a:lnTo>
                    <a:pt x="13637324" y="219583"/>
                  </a:lnTo>
                  <a:lnTo>
                    <a:pt x="13637324" y="599046"/>
                  </a:lnTo>
                  <a:lnTo>
                    <a:pt x="13672084" y="599046"/>
                  </a:lnTo>
                  <a:lnTo>
                    <a:pt x="13672084" y="399681"/>
                  </a:lnTo>
                  <a:lnTo>
                    <a:pt x="13734072" y="399681"/>
                  </a:lnTo>
                  <a:lnTo>
                    <a:pt x="13734072" y="370357"/>
                  </a:lnTo>
                  <a:close/>
                </a:path>
                <a:path w="17299305" h="838200">
                  <a:moveTo>
                    <a:pt x="13971931" y="339788"/>
                  </a:moveTo>
                  <a:lnTo>
                    <a:pt x="13964501" y="302044"/>
                  </a:lnTo>
                  <a:lnTo>
                    <a:pt x="13946734" y="276542"/>
                  </a:lnTo>
                  <a:lnTo>
                    <a:pt x="13943927" y="272503"/>
                  </a:lnTo>
                  <a:lnTo>
                    <a:pt x="13938428" y="269113"/>
                  </a:lnTo>
                  <a:lnTo>
                    <a:pt x="13938428" y="339788"/>
                  </a:lnTo>
                  <a:lnTo>
                    <a:pt x="13933462" y="365150"/>
                  </a:lnTo>
                  <a:lnTo>
                    <a:pt x="13919784" y="385013"/>
                  </a:lnTo>
                  <a:lnTo>
                    <a:pt x="13899198" y="397979"/>
                  </a:lnTo>
                  <a:lnTo>
                    <a:pt x="13873506" y="402615"/>
                  </a:lnTo>
                  <a:lnTo>
                    <a:pt x="13847813" y="397979"/>
                  </a:lnTo>
                  <a:lnTo>
                    <a:pt x="13827227" y="385013"/>
                  </a:lnTo>
                  <a:lnTo>
                    <a:pt x="13813549" y="365150"/>
                  </a:lnTo>
                  <a:lnTo>
                    <a:pt x="13808583" y="339788"/>
                  </a:lnTo>
                  <a:lnTo>
                    <a:pt x="13813549" y="314172"/>
                  </a:lnTo>
                  <a:lnTo>
                    <a:pt x="13827227" y="294182"/>
                  </a:lnTo>
                  <a:lnTo>
                    <a:pt x="13847813" y="281178"/>
                  </a:lnTo>
                  <a:lnTo>
                    <a:pt x="13873506" y="276542"/>
                  </a:lnTo>
                  <a:lnTo>
                    <a:pt x="13899198" y="281178"/>
                  </a:lnTo>
                  <a:lnTo>
                    <a:pt x="13919784" y="294182"/>
                  </a:lnTo>
                  <a:lnTo>
                    <a:pt x="13933462" y="314172"/>
                  </a:lnTo>
                  <a:lnTo>
                    <a:pt x="13938428" y="339788"/>
                  </a:lnTo>
                  <a:lnTo>
                    <a:pt x="13938428" y="269113"/>
                  </a:lnTo>
                  <a:lnTo>
                    <a:pt x="13912736" y="253263"/>
                  </a:lnTo>
                  <a:lnTo>
                    <a:pt x="13873506" y="246380"/>
                  </a:lnTo>
                  <a:lnTo>
                    <a:pt x="13834212" y="253263"/>
                  </a:lnTo>
                  <a:lnTo>
                    <a:pt x="13802881" y="272503"/>
                  </a:lnTo>
                  <a:lnTo>
                    <a:pt x="13782154" y="302044"/>
                  </a:lnTo>
                  <a:lnTo>
                    <a:pt x="13774661" y="339788"/>
                  </a:lnTo>
                  <a:lnTo>
                    <a:pt x="13782154" y="377342"/>
                  </a:lnTo>
                  <a:lnTo>
                    <a:pt x="13802881" y="406908"/>
                  </a:lnTo>
                  <a:lnTo>
                    <a:pt x="13834212" y="426250"/>
                  </a:lnTo>
                  <a:lnTo>
                    <a:pt x="13873506" y="433184"/>
                  </a:lnTo>
                  <a:lnTo>
                    <a:pt x="13912736" y="426250"/>
                  </a:lnTo>
                  <a:lnTo>
                    <a:pt x="13943927" y="406908"/>
                  </a:lnTo>
                  <a:lnTo>
                    <a:pt x="13946912" y="402615"/>
                  </a:lnTo>
                  <a:lnTo>
                    <a:pt x="13964501" y="377342"/>
                  </a:lnTo>
                  <a:lnTo>
                    <a:pt x="13971931" y="339788"/>
                  </a:lnTo>
                  <a:close/>
                </a:path>
                <a:path w="17299305" h="838200">
                  <a:moveTo>
                    <a:pt x="14076642" y="220421"/>
                  </a:moveTo>
                  <a:lnTo>
                    <a:pt x="14041463" y="220421"/>
                  </a:lnTo>
                  <a:lnTo>
                    <a:pt x="14041463" y="496849"/>
                  </a:lnTo>
                  <a:lnTo>
                    <a:pt x="14076642" y="496849"/>
                  </a:lnTo>
                  <a:lnTo>
                    <a:pt x="14076642" y="220421"/>
                  </a:lnTo>
                  <a:close/>
                </a:path>
                <a:path w="17299305" h="838200">
                  <a:moveTo>
                    <a:pt x="14087945" y="561771"/>
                  </a:moveTo>
                  <a:lnTo>
                    <a:pt x="13867638" y="561771"/>
                  </a:lnTo>
                  <a:lnTo>
                    <a:pt x="13867638" y="468363"/>
                  </a:lnTo>
                  <a:lnTo>
                    <a:pt x="13833297" y="468363"/>
                  </a:lnTo>
                  <a:lnTo>
                    <a:pt x="13833297" y="590245"/>
                  </a:lnTo>
                  <a:lnTo>
                    <a:pt x="14087945" y="590245"/>
                  </a:lnTo>
                  <a:lnTo>
                    <a:pt x="14087945" y="571398"/>
                  </a:lnTo>
                  <a:lnTo>
                    <a:pt x="14087945" y="561771"/>
                  </a:lnTo>
                  <a:close/>
                </a:path>
                <a:path w="17299305" h="838200">
                  <a:moveTo>
                    <a:pt x="14465630" y="257695"/>
                  </a:moveTo>
                  <a:lnTo>
                    <a:pt x="14431709" y="257695"/>
                  </a:lnTo>
                  <a:lnTo>
                    <a:pt x="14431709" y="285750"/>
                  </a:lnTo>
                  <a:lnTo>
                    <a:pt x="14431709" y="474649"/>
                  </a:lnTo>
                  <a:lnTo>
                    <a:pt x="14325740" y="474649"/>
                  </a:lnTo>
                  <a:lnTo>
                    <a:pt x="14325740" y="285750"/>
                  </a:lnTo>
                  <a:lnTo>
                    <a:pt x="14431709" y="285750"/>
                  </a:lnTo>
                  <a:lnTo>
                    <a:pt x="14431709" y="257695"/>
                  </a:lnTo>
                  <a:lnTo>
                    <a:pt x="14291818" y="257695"/>
                  </a:lnTo>
                  <a:lnTo>
                    <a:pt x="14291818" y="502716"/>
                  </a:lnTo>
                  <a:lnTo>
                    <a:pt x="14465630" y="502716"/>
                  </a:lnTo>
                  <a:lnTo>
                    <a:pt x="14465630" y="474649"/>
                  </a:lnTo>
                  <a:lnTo>
                    <a:pt x="14465630" y="285750"/>
                  </a:lnTo>
                  <a:lnTo>
                    <a:pt x="14465630" y="257695"/>
                  </a:lnTo>
                  <a:close/>
                </a:path>
                <a:path w="17299305" h="838200">
                  <a:moveTo>
                    <a:pt x="14630235" y="371195"/>
                  </a:moveTo>
                  <a:lnTo>
                    <a:pt x="14568246" y="371195"/>
                  </a:lnTo>
                  <a:lnTo>
                    <a:pt x="14568246" y="220002"/>
                  </a:lnTo>
                  <a:lnTo>
                    <a:pt x="14533067" y="220002"/>
                  </a:lnTo>
                  <a:lnTo>
                    <a:pt x="14533067" y="598627"/>
                  </a:lnTo>
                  <a:lnTo>
                    <a:pt x="14568246" y="598627"/>
                  </a:lnTo>
                  <a:lnTo>
                    <a:pt x="14568246" y="400519"/>
                  </a:lnTo>
                  <a:lnTo>
                    <a:pt x="14630235" y="400519"/>
                  </a:lnTo>
                  <a:lnTo>
                    <a:pt x="14630235" y="371195"/>
                  </a:lnTo>
                  <a:close/>
                </a:path>
                <a:path w="17299305" h="838200">
                  <a:moveTo>
                    <a:pt x="14907883" y="226695"/>
                  </a:moveTo>
                  <a:lnTo>
                    <a:pt x="14874799" y="226695"/>
                  </a:lnTo>
                  <a:lnTo>
                    <a:pt x="14874799" y="330987"/>
                  </a:lnTo>
                  <a:lnTo>
                    <a:pt x="14817420" y="330987"/>
                  </a:lnTo>
                  <a:lnTo>
                    <a:pt x="14819529" y="323024"/>
                  </a:lnTo>
                  <a:lnTo>
                    <a:pt x="14826476" y="296735"/>
                  </a:lnTo>
                  <a:lnTo>
                    <a:pt x="14827758" y="280314"/>
                  </a:lnTo>
                  <a:lnTo>
                    <a:pt x="14829981" y="251828"/>
                  </a:lnTo>
                  <a:lnTo>
                    <a:pt x="14808200" y="251828"/>
                  </a:lnTo>
                  <a:lnTo>
                    <a:pt x="14796059" y="251828"/>
                  </a:lnTo>
                  <a:lnTo>
                    <a:pt x="14682965" y="251828"/>
                  </a:lnTo>
                  <a:lnTo>
                    <a:pt x="14682965" y="280314"/>
                  </a:lnTo>
                  <a:lnTo>
                    <a:pt x="14794091" y="280314"/>
                  </a:lnTo>
                  <a:lnTo>
                    <a:pt x="14791551" y="305422"/>
                  </a:lnTo>
                  <a:lnTo>
                    <a:pt x="14785175" y="323519"/>
                  </a:lnTo>
                  <a:lnTo>
                    <a:pt x="14665376" y="331406"/>
                  </a:lnTo>
                  <a:lnTo>
                    <a:pt x="14670824" y="360311"/>
                  </a:lnTo>
                  <a:lnTo>
                    <a:pt x="14774990" y="349211"/>
                  </a:lnTo>
                  <a:lnTo>
                    <a:pt x="14752269" y="382028"/>
                  </a:lnTo>
                  <a:lnTo>
                    <a:pt x="14715312" y="413613"/>
                  </a:lnTo>
                  <a:lnTo>
                    <a:pt x="14665376" y="440309"/>
                  </a:lnTo>
                  <a:lnTo>
                    <a:pt x="14682546" y="465848"/>
                  </a:lnTo>
                  <a:lnTo>
                    <a:pt x="14730565" y="440309"/>
                  </a:lnTo>
                  <a:lnTo>
                    <a:pt x="14768246" y="410362"/>
                  </a:lnTo>
                  <a:lnTo>
                    <a:pt x="14796313" y="376275"/>
                  </a:lnTo>
                  <a:lnTo>
                    <a:pt x="14805013" y="359054"/>
                  </a:lnTo>
                  <a:lnTo>
                    <a:pt x="14874799" y="359054"/>
                  </a:lnTo>
                  <a:lnTo>
                    <a:pt x="14874799" y="443230"/>
                  </a:lnTo>
                  <a:lnTo>
                    <a:pt x="14907883" y="443230"/>
                  </a:lnTo>
                  <a:lnTo>
                    <a:pt x="14907883" y="359054"/>
                  </a:lnTo>
                  <a:lnTo>
                    <a:pt x="14907883" y="330987"/>
                  </a:lnTo>
                  <a:lnTo>
                    <a:pt x="14907883" y="226695"/>
                  </a:lnTo>
                  <a:close/>
                </a:path>
                <a:path w="17299305" h="838200">
                  <a:moveTo>
                    <a:pt x="14982851" y="220002"/>
                  </a:moveTo>
                  <a:lnTo>
                    <a:pt x="14949767" y="220002"/>
                  </a:lnTo>
                  <a:lnTo>
                    <a:pt x="14949767" y="477164"/>
                  </a:lnTo>
                  <a:lnTo>
                    <a:pt x="14982851" y="477164"/>
                  </a:lnTo>
                  <a:lnTo>
                    <a:pt x="14982851" y="220002"/>
                  </a:lnTo>
                  <a:close/>
                </a:path>
                <a:path w="17299305" h="838200">
                  <a:moveTo>
                    <a:pt x="15002536" y="569722"/>
                  </a:moveTo>
                  <a:lnTo>
                    <a:pt x="14954288" y="556336"/>
                  </a:lnTo>
                  <a:lnTo>
                    <a:pt x="14913064" y="533336"/>
                  </a:lnTo>
                  <a:lnTo>
                    <a:pt x="14884324" y="502869"/>
                  </a:lnTo>
                  <a:lnTo>
                    <a:pt x="14873542" y="467106"/>
                  </a:lnTo>
                  <a:lnTo>
                    <a:pt x="14873542" y="454964"/>
                  </a:lnTo>
                  <a:lnTo>
                    <a:pt x="14868513" y="454964"/>
                  </a:lnTo>
                  <a:lnTo>
                    <a:pt x="14843379" y="454964"/>
                  </a:lnTo>
                  <a:lnTo>
                    <a:pt x="14838769" y="454964"/>
                  </a:lnTo>
                  <a:lnTo>
                    <a:pt x="14838769" y="467106"/>
                  </a:lnTo>
                  <a:lnTo>
                    <a:pt x="14828038" y="502869"/>
                  </a:lnTo>
                  <a:lnTo>
                    <a:pt x="14799399" y="533336"/>
                  </a:lnTo>
                  <a:lnTo>
                    <a:pt x="14758200" y="556336"/>
                  </a:lnTo>
                  <a:lnTo>
                    <a:pt x="14709775" y="569722"/>
                  </a:lnTo>
                  <a:lnTo>
                    <a:pt x="14723174" y="597369"/>
                  </a:lnTo>
                  <a:lnTo>
                    <a:pt x="14767560" y="585190"/>
                  </a:lnTo>
                  <a:lnTo>
                    <a:pt x="14807260" y="565264"/>
                  </a:lnTo>
                  <a:lnTo>
                    <a:pt x="14839303" y="538416"/>
                  </a:lnTo>
                  <a:lnTo>
                    <a:pt x="14855978" y="512724"/>
                  </a:lnTo>
                  <a:lnTo>
                    <a:pt x="14872729" y="538416"/>
                  </a:lnTo>
                  <a:lnTo>
                    <a:pt x="14904898" y="565264"/>
                  </a:lnTo>
                  <a:lnTo>
                    <a:pt x="14944713" y="585190"/>
                  </a:lnTo>
                  <a:lnTo>
                    <a:pt x="14989137" y="597369"/>
                  </a:lnTo>
                  <a:lnTo>
                    <a:pt x="15002536" y="569722"/>
                  </a:lnTo>
                  <a:close/>
                </a:path>
                <a:path w="17299305" h="838200">
                  <a:moveTo>
                    <a:pt x="17299102" y="533"/>
                  </a:moveTo>
                  <a:lnTo>
                    <a:pt x="17257230" y="533"/>
                  </a:lnTo>
                  <a:lnTo>
                    <a:pt x="17257230" y="52882"/>
                  </a:lnTo>
                  <a:lnTo>
                    <a:pt x="17257230" y="785850"/>
                  </a:lnTo>
                  <a:lnTo>
                    <a:pt x="10660571" y="785850"/>
                  </a:lnTo>
                  <a:lnTo>
                    <a:pt x="10660571" y="52882"/>
                  </a:lnTo>
                  <a:lnTo>
                    <a:pt x="17257230" y="52882"/>
                  </a:lnTo>
                  <a:lnTo>
                    <a:pt x="17257230" y="533"/>
                  </a:lnTo>
                  <a:lnTo>
                    <a:pt x="10660571" y="533"/>
                  </a:lnTo>
                  <a:lnTo>
                    <a:pt x="10660571" y="0"/>
                  </a:lnTo>
                  <a:lnTo>
                    <a:pt x="10608208" y="0"/>
                  </a:lnTo>
                  <a:lnTo>
                    <a:pt x="10608208" y="533"/>
                  </a:lnTo>
                  <a:lnTo>
                    <a:pt x="10608208" y="52882"/>
                  </a:lnTo>
                  <a:lnTo>
                    <a:pt x="10608208" y="786130"/>
                  </a:lnTo>
                  <a:lnTo>
                    <a:pt x="10608208" y="838200"/>
                  </a:lnTo>
                  <a:lnTo>
                    <a:pt x="10660571" y="838200"/>
                  </a:lnTo>
                  <a:lnTo>
                    <a:pt x="17257230" y="838200"/>
                  </a:lnTo>
                  <a:lnTo>
                    <a:pt x="17299102" y="838200"/>
                  </a:lnTo>
                  <a:lnTo>
                    <a:pt x="17299102" y="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22491" y="2837609"/>
            <a:ext cx="5277485" cy="2816860"/>
            <a:chOff x="722491" y="2837609"/>
            <a:chExt cx="5277485" cy="2816860"/>
          </a:xfrm>
        </p:grpSpPr>
        <p:sp>
          <p:nvSpPr>
            <p:cNvPr id="14" name="object 14"/>
            <p:cNvSpPr/>
            <p:nvPr/>
          </p:nvSpPr>
          <p:spPr>
            <a:xfrm>
              <a:off x="722490" y="2837617"/>
              <a:ext cx="5277485" cy="2816860"/>
            </a:xfrm>
            <a:custGeom>
              <a:avLst/>
              <a:gdLst/>
              <a:ahLst/>
              <a:cxnLst/>
              <a:rect l="l" t="t" r="r" b="b"/>
              <a:pathLst>
                <a:path w="5277485" h="2816860">
                  <a:moveTo>
                    <a:pt x="1437449" y="391782"/>
                  </a:moveTo>
                  <a:lnTo>
                    <a:pt x="1437436" y="387908"/>
                  </a:lnTo>
                  <a:lnTo>
                    <a:pt x="1436852" y="386168"/>
                  </a:lnTo>
                  <a:lnTo>
                    <a:pt x="1435646" y="383654"/>
                  </a:lnTo>
                  <a:lnTo>
                    <a:pt x="1434452" y="381038"/>
                  </a:lnTo>
                  <a:lnTo>
                    <a:pt x="1433029" y="378688"/>
                  </a:lnTo>
                  <a:lnTo>
                    <a:pt x="1431391" y="376618"/>
                  </a:lnTo>
                  <a:lnTo>
                    <a:pt x="1429867" y="374548"/>
                  </a:lnTo>
                  <a:lnTo>
                    <a:pt x="1428508" y="373507"/>
                  </a:lnTo>
                  <a:lnTo>
                    <a:pt x="1426654" y="373507"/>
                  </a:lnTo>
                  <a:lnTo>
                    <a:pt x="1424800" y="374332"/>
                  </a:lnTo>
                  <a:lnTo>
                    <a:pt x="1415415" y="379349"/>
                  </a:lnTo>
                  <a:lnTo>
                    <a:pt x="1408823" y="382181"/>
                  </a:lnTo>
                  <a:lnTo>
                    <a:pt x="1395082" y="386765"/>
                  </a:lnTo>
                  <a:lnTo>
                    <a:pt x="1386840" y="387908"/>
                  </a:lnTo>
                  <a:lnTo>
                    <a:pt x="1377238" y="387908"/>
                  </a:lnTo>
                  <a:lnTo>
                    <a:pt x="1335735" y="376859"/>
                  </a:lnTo>
                  <a:lnTo>
                    <a:pt x="1314094" y="343001"/>
                  </a:lnTo>
                  <a:lnTo>
                    <a:pt x="1310005" y="306755"/>
                  </a:lnTo>
                  <a:lnTo>
                    <a:pt x="1311033" y="286854"/>
                  </a:lnTo>
                  <a:lnTo>
                    <a:pt x="1326527" y="244589"/>
                  </a:lnTo>
                  <a:lnTo>
                    <a:pt x="1361960" y="226187"/>
                  </a:lnTo>
                  <a:lnTo>
                    <a:pt x="1378381" y="224955"/>
                  </a:lnTo>
                  <a:lnTo>
                    <a:pt x="1387335" y="224955"/>
                  </a:lnTo>
                  <a:lnTo>
                    <a:pt x="1421472" y="237172"/>
                  </a:lnTo>
                  <a:lnTo>
                    <a:pt x="1422996" y="237883"/>
                  </a:lnTo>
                  <a:lnTo>
                    <a:pt x="1424749" y="237883"/>
                  </a:lnTo>
                  <a:lnTo>
                    <a:pt x="1426108" y="236842"/>
                  </a:lnTo>
                  <a:lnTo>
                    <a:pt x="1429156" y="232702"/>
                  </a:lnTo>
                  <a:lnTo>
                    <a:pt x="1430464" y="230301"/>
                  </a:lnTo>
                  <a:lnTo>
                    <a:pt x="1431556" y="227571"/>
                  </a:lnTo>
                  <a:lnTo>
                    <a:pt x="1432712" y="224955"/>
                  </a:lnTo>
                  <a:lnTo>
                    <a:pt x="1397889" y="204520"/>
                  </a:lnTo>
                  <a:lnTo>
                    <a:pt x="1377734" y="202869"/>
                  </a:lnTo>
                  <a:lnTo>
                    <a:pt x="1336573" y="209346"/>
                  </a:lnTo>
                  <a:lnTo>
                    <a:pt x="1307172" y="228765"/>
                  </a:lnTo>
                  <a:lnTo>
                    <a:pt x="1289545" y="261124"/>
                  </a:lnTo>
                  <a:lnTo>
                    <a:pt x="1283665" y="306438"/>
                  </a:lnTo>
                  <a:lnTo>
                    <a:pt x="1285087" y="331266"/>
                  </a:lnTo>
                  <a:lnTo>
                    <a:pt x="1296543" y="370459"/>
                  </a:lnTo>
                  <a:lnTo>
                    <a:pt x="1335684" y="403694"/>
                  </a:lnTo>
                  <a:lnTo>
                    <a:pt x="1377238" y="409994"/>
                  </a:lnTo>
                  <a:lnTo>
                    <a:pt x="1385112" y="409778"/>
                  </a:lnTo>
                  <a:lnTo>
                    <a:pt x="1423657" y="401485"/>
                  </a:lnTo>
                  <a:lnTo>
                    <a:pt x="1434668" y="394830"/>
                  </a:lnTo>
                  <a:lnTo>
                    <a:pt x="1437449" y="391782"/>
                  </a:lnTo>
                  <a:close/>
                </a:path>
                <a:path w="5277485" h="2816860">
                  <a:moveTo>
                    <a:pt x="1630184" y="206197"/>
                  </a:moveTo>
                  <a:lnTo>
                    <a:pt x="1626362" y="204012"/>
                  </a:lnTo>
                  <a:lnTo>
                    <a:pt x="1608531" y="204012"/>
                  </a:lnTo>
                  <a:lnTo>
                    <a:pt x="1604657" y="206197"/>
                  </a:lnTo>
                  <a:lnTo>
                    <a:pt x="1604619" y="352564"/>
                  </a:lnTo>
                  <a:lnTo>
                    <a:pt x="1602308" y="359981"/>
                  </a:lnTo>
                  <a:lnTo>
                    <a:pt x="1597621" y="366636"/>
                  </a:lnTo>
                  <a:lnTo>
                    <a:pt x="1593037" y="373291"/>
                  </a:lnTo>
                  <a:lnTo>
                    <a:pt x="1586661" y="378523"/>
                  </a:lnTo>
                  <a:lnTo>
                    <a:pt x="1550835" y="387908"/>
                  </a:lnTo>
                  <a:lnTo>
                    <a:pt x="1543405" y="387565"/>
                  </a:lnTo>
                  <a:lnTo>
                    <a:pt x="1499349" y="360146"/>
                  </a:lnTo>
                  <a:lnTo>
                    <a:pt x="1496999" y="352564"/>
                  </a:lnTo>
                  <a:lnTo>
                    <a:pt x="1496999" y="206197"/>
                  </a:lnTo>
                  <a:lnTo>
                    <a:pt x="1493126" y="204012"/>
                  </a:lnTo>
                  <a:lnTo>
                    <a:pt x="1475359" y="204012"/>
                  </a:lnTo>
                  <a:lnTo>
                    <a:pt x="1471485" y="206197"/>
                  </a:lnTo>
                  <a:lnTo>
                    <a:pt x="1471485" y="343077"/>
                  </a:lnTo>
                  <a:lnTo>
                    <a:pt x="1472057" y="353187"/>
                  </a:lnTo>
                  <a:lnTo>
                    <a:pt x="1491970" y="392366"/>
                  </a:lnTo>
                  <a:lnTo>
                    <a:pt x="1527352" y="408038"/>
                  </a:lnTo>
                  <a:lnTo>
                    <a:pt x="1550835" y="409994"/>
                  </a:lnTo>
                  <a:lnTo>
                    <a:pt x="1563039" y="409511"/>
                  </a:lnTo>
                  <a:lnTo>
                    <a:pt x="1602397" y="397700"/>
                  </a:lnTo>
                  <a:lnTo>
                    <a:pt x="1614144" y="387908"/>
                  </a:lnTo>
                  <a:lnTo>
                    <a:pt x="1615897" y="386156"/>
                  </a:lnTo>
                  <a:lnTo>
                    <a:pt x="1630184" y="343077"/>
                  </a:lnTo>
                  <a:lnTo>
                    <a:pt x="1630184" y="206197"/>
                  </a:lnTo>
                  <a:close/>
                </a:path>
                <a:path w="5277485" h="2816860">
                  <a:moveTo>
                    <a:pt x="5277320" y="31407"/>
                  </a:moveTo>
                  <a:lnTo>
                    <a:pt x="5274856" y="19177"/>
                  </a:lnTo>
                  <a:lnTo>
                    <a:pt x="5268125" y="9194"/>
                  </a:lnTo>
                  <a:lnTo>
                    <a:pt x="5258130" y="2463"/>
                  </a:lnTo>
                  <a:lnTo>
                    <a:pt x="5245913" y="0"/>
                  </a:lnTo>
                  <a:lnTo>
                    <a:pt x="5245913" y="31407"/>
                  </a:lnTo>
                  <a:lnTo>
                    <a:pt x="5245913" y="2785249"/>
                  </a:lnTo>
                  <a:lnTo>
                    <a:pt x="31407" y="2785249"/>
                  </a:lnTo>
                  <a:lnTo>
                    <a:pt x="31407" y="31407"/>
                  </a:lnTo>
                  <a:lnTo>
                    <a:pt x="5245913" y="31407"/>
                  </a:lnTo>
                  <a:lnTo>
                    <a:pt x="5245913" y="0"/>
                  </a:lnTo>
                  <a:lnTo>
                    <a:pt x="31407" y="0"/>
                  </a:lnTo>
                  <a:lnTo>
                    <a:pt x="19177" y="2463"/>
                  </a:lnTo>
                  <a:lnTo>
                    <a:pt x="9194" y="9194"/>
                  </a:lnTo>
                  <a:lnTo>
                    <a:pt x="2463" y="19177"/>
                  </a:lnTo>
                  <a:lnTo>
                    <a:pt x="0" y="31407"/>
                  </a:lnTo>
                  <a:lnTo>
                    <a:pt x="0" y="2785249"/>
                  </a:lnTo>
                  <a:lnTo>
                    <a:pt x="2463" y="2797479"/>
                  </a:lnTo>
                  <a:lnTo>
                    <a:pt x="9194" y="2807462"/>
                  </a:lnTo>
                  <a:lnTo>
                    <a:pt x="19177" y="2814193"/>
                  </a:lnTo>
                  <a:lnTo>
                    <a:pt x="31407" y="2816669"/>
                  </a:lnTo>
                  <a:lnTo>
                    <a:pt x="5245913" y="2816669"/>
                  </a:lnTo>
                  <a:lnTo>
                    <a:pt x="5258130" y="2814193"/>
                  </a:lnTo>
                  <a:lnTo>
                    <a:pt x="5268125" y="2807462"/>
                  </a:lnTo>
                  <a:lnTo>
                    <a:pt x="5274856" y="2797479"/>
                  </a:lnTo>
                  <a:lnTo>
                    <a:pt x="5277320" y="2785249"/>
                  </a:lnTo>
                  <a:lnTo>
                    <a:pt x="5277320" y="314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1154" y="3057498"/>
              <a:ext cx="2439716" cy="23768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54277" y="3500887"/>
              <a:ext cx="2188845" cy="1495425"/>
            </a:xfrm>
            <a:custGeom>
              <a:avLst/>
              <a:gdLst/>
              <a:ahLst/>
              <a:cxnLst/>
              <a:rect l="l" t="t" r="r" b="b"/>
              <a:pathLst>
                <a:path w="2188845" h="1495425">
                  <a:moveTo>
                    <a:pt x="181597" y="134023"/>
                  </a:moveTo>
                  <a:lnTo>
                    <a:pt x="150571" y="121450"/>
                  </a:lnTo>
                  <a:lnTo>
                    <a:pt x="126060" y="102819"/>
                  </a:lnTo>
                  <a:lnTo>
                    <a:pt x="109982" y="79603"/>
                  </a:lnTo>
                  <a:lnTo>
                    <a:pt x="104203" y="53276"/>
                  </a:lnTo>
                  <a:lnTo>
                    <a:pt x="105016" y="56959"/>
                  </a:lnTo>
                  <a:lnTo>
                    <a:pt x="172554" y="56959"/>
                  </a:lnTo>
                  <a:lnTo>
                    <a:pt x="172554" y="47904"/>
                  </a:lnTo>
                  <a:lnTo>
                    <a:pt x="172554" y="44894"/>
                  </a:lnTo>
                  <a:lnTo>
                    <a:pt x="172554" y="34175"/>
                  </a:lnTo>
                  <a:lnTo>
                    <a:pt x="104203" y="34175"/>
                  </a:lnTo>
                  <a:lnTo>
                    <a:pt x="104203" y="0"/>
                  </a:lnTo>
                  <a:lnTo>
                    <a:pt x="76720" y="0"/>
                  </a:lnTo>
                  <a:lnTo>
                    <a:pt x="76720" y="34175"/>
                  </a:lnTo>
                  <a:lnTo>
                    <a:pt x="7696" y="34175"/>
                  </a:lnTo>
                  <a:lnTo>
                    <a:pt x="7696" y="56959"/>
                  </a:lnTo>
                  <a:lnTo>
                    <a:pt x="75958" y="56959"/>
                  </a:lnTo>
                  <a:lnTo>
                    <a:pt x="71056" y="81038"/>
                  </a:lnTo>
                  <a:lnTo>
                    <a:pt x="55194" y="105537"/>
                  </a:lnTo>
                  <a:lnTo>
                    <a:pt x="30924" y="125272"/>
                  </a:lnTo>
                  <a:lnTo>
                    <a:pt x="0" y="138709"/>
                  </a:lnTo>
                  <a:lnTo>
                    <a:pt x="12395" y="160159"/>
                  </a:lnTo>
                  <a:lnTo>
                    <a:pt x="47726" y="144068"/>
                  </a:lnTo>
                  <a:lnTo>
                    <a:pt x="75133" y="119913"/>
                  </a:lnTo>
                  <a:lnTo>
                    <a:pt x="90881" y="92608"/>
                  </a:lnTo>
                  <a:lnTo>
                    <a:pt x="105956" y="117182"/>
                  </a:lnTo>
                  <a:lnTo>
                    <a:pt x="133718" y="140246"/>
                  </a:lnTo>
                  <a:lnTo>
                    <a:pt x="169202" y="155460"/>
                  </a:lnTo>
                  <a:lnTo>
                    <a:pt x="181597" y="134023"/>
                  </a:lnTo>
                  <a:close/>
                </a:path>
                <a:path w="2188845" h="1495425">
                  <a:moveTo>
                    <a:pt x="242925" y="2336"/>
                  </a:moveTo>
                  <a:lnTo>
                    <a:pt x="214769" y="2336"/>
                  </a:lnTo>
                  <a:lnTo>
                    <a:pt x="214769" y="162509"/>
                  </a:lnTo>
                  <a:lnTo>
                    <a:pt x="242925" y="162509"/>
                  </a:lnTo>
                  <a:lnTo>
                    <a:pt x="242925" y="2336"/>
                  </a:lnTo>
                  <a:close/>
                </a:path>
                <a:path w="2188845" h="1495425">
                  <a:moveTo>
                    <a:pt x="252971" y="280111"/>
                  </a:moveTo>
                  <a:lnTo>
                    <a:pt x="74714" y="280111"/>
                  </a:lnTo>
                  <a:lnTo>
                    <a:pt x="74714" y="247942"/>
                  </a:lnTo>
                  <a:lnTo>
                    <a:pt x="242925" y="247942"/>
                  </a:lnTo>
                  <a:lnTo>
                    <a:pt x="242925" y="177241"/>
                  </a:lnTo>
                  <a:lnTo>
                    <a:pt x="46901" y="177241"/>
                  </a:lnTo>
                  <a:lnTo>
                    <a:pt x="46901" y="198691"/>
                  </a:lnTo>
                  <a:lnTo>
                    <a:pt x="215442" y="198691"/>
                  </a:lnTo>
                  <a:lnTo>
                    <a:pt x="215442" y="227507"/>
                  </a:lnTo>
                  <a:lnTo>
                    <a:pt x="47574" y="227507"/>
                  </a:lnTo>
                  <a:lnTo>
                    <a:pt x="47574" y="301891"/>
                  </a:lnTo>
                  <a:lnTo>
                    <a:pt x="252971" y="301891"/>
                  </a:lnTo>
                  <a:lnTo>
                    <a:pt x="252971" y="289826"/>
                  </a:lnTo>
                  <a:lnTo>
                    <a:pt x="252971" y="280111"/>
                  </a:lnTo>
                  <a:close/>
                </a:path>
                <a:path w="2188845" h="1495425">
                  <a:moveTo>
                    <a:pt x="480453" y="145745"/>
                  </a:moveTo>
                  <a:lnTo>
                    <a:pt x="450278" y="130251"/>
                  </a:lnTo>
                  <a:lnTo>
                    <a:pt x="427012" y="107975"/>
                  </a:lnTo>
                  <a:lnTo>
                    <a:pt x="412038" y="80530"/>
                  </a:lnTo>
                  <a:lnTo>
                    <a:pt x="406742" y="49580"/>
                  </a:lnTo>
                  <a:lnTo>
                    <a:pt x="406742" y="19431"/>
                  </a:lnTo>
                  <a:lnTo>
                    <a:pt x="402056" y="19431"/>
                  </a:lnTo>
                  <a:lnTo>
                    <a:pt x="383959" y="19431"/>
                  </a:lnTo>
                  <a:lnTo>
                    <a:pt x="378929" y="19431"/>
                  </a:lnTo>
                  <a:lnTo>
                    <a:pt x="378929" y="50584"/>
                  </a:lnTo>
                  <a:lnTo>
                    <a:pt x="373494" y="83908"/>
                  </a:lnTo>
                  <a:lnTo>
                    <a:pt x="358076" y="113372"/>
                  </a:lnTo>
                  <a:lnTo>
                    <a:pt x="333984" y="137236"/>
                  </a:lnTo>
                  <a:lnTo>
                    <a:pt x="302539" y="153797"/>
                  </a:lnTo>
                  <a:lnTo>
                    <a:pt x="316941" y="176580"/>
                  </a:lnTo>
                  <a:lnTo>
                    <a:pt x="352145" y="156933"/>
                  </a:lnTo>
                  <a:lnTo>
                    <a:pt x="378968" y="128282"/>
                  </a:lnTo>
                  <a:lnTo>
                    <a:pt x="393865" y="96888"/>
                  </a:lnTo>
                  <a:lnTo>
                    <a:pt x="406323" y="122250"/>
                  </a:lnTo>
                  <a:lnTo>
                    <a:pt x="432015" y="149047"/>
                  </a:lnTo>
                  <a:lnTo>
                    <a:pt x="465378" y="167525"/>
                  </a:lnTo>
                  <a:lnTo>
                    <a:pt x="480453" y="145745"/>
                  </a:lnTo>
                  <a:close/>
                </a:path>
                <a:path w="2188845" h="1495425">
                  <a:moveTo>
                    <a:pt x="551827" y="2336"/>
                  </a:moveTo>
                  <a:lnTo>
                    <a:pt x="524014" y="2336"/>
                  </a:lnTo>
                  <a:lnTo>
                    <a:pt x="524014" y="66332"/>
                  </a:lnTo>
                  <a:lnTo>
                    <a:pt x="458343" y="66332"/>
                  </a:lnTo>
                  <a:lnTo>
                    <a:pt x="458343" y="89458"/>
                  </a:lnTo>
                  <a:lnTo>
                    <a:pt x="524014" y="89458"/>
                  </a:lnTo>
                  <a:lnTo>
                    <a:pt x="524014" y="181597"/>
                  </a:lnTo>
                  <a:lnTo>
                    <a:pt x="551827" y="181597"/>
                  </a:lnTo>
                  <a:lnTo>
                    <a:pt x="551827" y="89458"/>
                  </a:lnTo>
                  <a:lnTo>
                    <a:pt x="551827" y="66332"/>
                  </a:lnTo>
                  <a:lnTo>
                    <a:pt x="551827" y="2336"/>
                  </a:lnTo>
                  <a:close/>
                </a:path>
                <a:path w="2188845" h="1495425">
                  <a:moveTo>
                    <a:pt x="553161" y="247611"/>
                  </a:moveTo>
                  <a:lnTo>
                    <a:pt x="546176" y="223393"/>
                  </a:lnTo>
                  <a:lnTo>
                    <a:pt x="533958" y="212432"/>
                  </a:lnTo>
                  <a:lnTo>
                    <a:pt x="526110" y="205397"/>
                  </a:lnTo>
                  <a:lnTo>
                    <a:pt x="525691" y="205257"/>
                  </a:lnTo>
                  <a:lnTo>
                    <a:pt x="525691" y="247611"/>
                  </a:lnTo>
                  <a:lnTo>
                    <a:pt x="520636" y="262432"/>
                  </a:lnTo>
                  <a:lnTo>
                    <a:pt x="506095" y="273494"/>
                  </a:lnTo>
                  <a:lnTo>
                    <a:pt x="483006" y="280403"/>
                  </a:lnTo>
                  <a:lnTo>
                    <a:pt x="452310" y="282790"/>
                  </a:lnTo>
                  <a:lnTo>
                    <a:pt x="421627" y="280403"/>
                  </a:lnTo>
                  <a:lnTo>
                    <a:pt x="398538" y="273494"/>
                  </a:lnTo>
                  <a:lnTo>
                    <a:pt x="383984" y="262432"/>
                  </a:lnTo>
                  <a:lnTo>
                    <a:pt x="378929" y="247611"/>
                  </a:lnTo>
                  <a:lnTo>
                    <a:pt x="383984" y="232778"/>
                  </a:lnTo>
                  <a:lnTo>
                    <a:pt x="398538" y="221729"/>
                  </a:lnTo>
                  <a:lnTo>
                    <a:pt x="421627" y="214820"/>
                  </a:lnTo>
                  <a:lnTo>
                    <a:pt x="452310" y="212432"/>
                  </a:lnTo>
                  <a:lnTo>
                    <a:pt x="483006" y="214820"/>
                  </a:lnTo>
                  <a:lnTo>
                    <a:pt x="506095" y="221729"/>
                  </a:lnTo>
                  <a:lnTo>
                    <a:pt x="520636" y="232778"/>
                  </a:lnTo>
                  <a:lnTo>
                    <a:pt x="525691" y="247611"/>
                  </a:lnTo>
                  <a:lnTo>
                    <a:pt x="525691" y="205257"/>
                  </a:lnTo>
                  <a:lnTo>
                    <a:pt x="494360" y="194183"/>
                  </a:lnTo>
                  <a:lnTo>
                    <a:pt x="452310" y="190309"/>
                  </a:lnTo>
                  <a:lnTo>
                    <a:pt x="410070" y="194183"/>
                  </a:lnTo>
                  <a:lnTo>
                    <a:pt x="378218" y="205397"/>
                  </a:lnTo>
                  <a:lnTo>
                    <a:pt x="358114" y="223393"/>
                  </a:lnTo>
                  <a:lnTo>
                    <a:pt x="351116" y="247611"/>
                  </a:lnTo>
                  <a:lnTo>
                    <a:pt x="358114" y="271780"/>
                  </a:lnTo>
                  <a:lnTo>
                    <a:pt x="378218" y="289661"/>
                  </a:lnTo>
                  <a:lnTo>
                    <a:pt x="410070" y="300761"/>
                  </a:lnTo>
                  <a:lnTo>
                    <a:pt x="452310" y="304571"/>
                  </a:lnTo>
                  <a:lnTo>
                    <a:pt x="494360" y="300761"/>
                  </a:lnTo>
                  <a:lnTo>
                    <a:pt x="526110" y="289661"/>
                  </a:lnTo>
                  <a:lnTo>
                    <a:pt x="533819" y="282790"/>
                  </a:lnTo>
                  <a:lnTo>
                    <a:pt x="546176" y="271780"/>
                  </a:lnTo>
                  <a:lnTo>
                    <a:pt x="553161" y="247611"/>
                  </a:lnTo>
                  <a:close/>
                </a:path>
                <a:path w="2188845" h="1495425">
                  <a:moveTo>
                    <a:pt x="789368" y="212763"/>
                  </a:moveTo>
                  <a:lnTo>
                    <a:pt x="759282" y="190893"/>
                  </a:lnTo>
                  <a:lnTo>
                    <a:pt x="734910" y="159702"/>
                  </a:lnTo>
                  <a:lnTo>
                    <a:pt x="718591" y="122529"/>
                  </a:lnTo>
                  <a:lnTo>
                    <a:pt x="712635" y="82753"/>
                  </a:lnTo>
                  <a:lnTo>
                    <a:pt x="712635" y="28473"/>
                  </a:lnTo>
                  <a:lnTo>
                    <a:pt x="707936" y="28473"/>
                  </a:lnTo>
                  <a:lnTo>
                    <a:pt x="690181" y="28473"/>
                  </a:lnTo>
                  <a:lnTo>
                    <a:pt x="685152" y="28473"/>
                  </a:lnTo>
                  <a:lnTo>
                    <a:pt x="685152" y="82753"/>
                  </a:lnTo>
                  <a:lnTo>
                    <a:pt x="679081" y="124167"/>
                  </a:lnTo>
                  <a:lnTo>
                    <a:pt x="662419" y="163042"/>
                  </a:lnTo>
                  <a:lnTo>
                    <a:pt x="637514" y="195707"/>
                  </a:lnTo>
                  <a:lnTo>
                    <a:pt x="606755" y="218465"/>
                  </a:lnTo>
                  <a:lnTo>
                    <a:pt x="623836" y="240576"/>
                  </a:lnTo>
                  <a:lnTo>
                    <a:pt x="657199" y="214591"/>
                  </a:lnTo>
                  <a:lnTo>
                    <a:pt x="683856" y="177241"/>
                  </a:lnTo>
                  <a:lnTo>
                    <a:pt x="699325" y="137756"/>
                  </a:lnTo>
                  <a:lnTo>
                    <a:pt x="713638" y="173774"/>
                  </a:lnTo>
                  <a:lnTo>
                    <a:pt x="739660" y="209651"/>
                  </a:lnTo>
                  <a:lnTo>
                    <a:pt x="772274" y="234873"/>
                  </a:lnTo>
                  <a:lnTo>
                    <a:pt x="789368" y="212763"/>
                  </a:lnTo>
                  <a:close/>
                </a:path>
                <a:path w="2188845" h="1495425">
                  <a:moveTo>
                    <a:pt x="838784" y="1475676"/>
                  </a:moveTo>
                  <a:lnTo>
                    <a:pt x="836815" y="1472780"/>
                  </a:lnTo>
                  <a:lnTo>
                    <a:pt x="789863" y="1472780"/>
                  </a:lnTo>
                  <a:lnTo>
                    <a:pt x="789863" y="1315885"/>
                  </a:lnTo>
                  <a:lnTo>
                    <a:pt x="789863" y="1293964"/>
                  </a:lnTo>
                  <a:lnTo>
                    <a:pt x="788885" y="1292542"/>
                  </a:lnTo>
                  <a:lnTo>
                    <a:pt x="786917" y="1291348"/>
                  </a:lnTo>
                  <a:lnTo>
                    <a:pt x="785063" y="1290040"/>
                  </a:lnTo>
                  <a:lnTo>
                    <a:pt x="782993" y="1289380"/>
                  </a:lnTo>
                  <a:lnTo>
                    <a:pt x="780707" y="1289380"/>
                  </a:lnTo>
                  <a:lnTo>
                    <a:pt x="713460" y="1304429"/>
                  </a:lnTo>
                  <a:lnTo>
                    <a:pt x="711606" y="1304874"/>
                  </a:lnTo>
                  <a:lnTo>
                    <a:pt x="710247" y="1305521"/>
                  </a:lnTo>
                  <a:lnTo>
                    <a:pt x="709371" y="1306398"/>
                  </a:lnTo>
                  <a:lnTo>
                    <a:pt x="708494" y="1307160"/>
                  </a:lnTo>
                  <a:lnTo>
                    <a:pt x="708063" y="1308303"/>
                  </a:lnTo>
                  <a:lnTo>
                    <a:pt x="708063" y="1313103"/>
                  </a:lnTo>
                  <a:lnTo>
                    <a:pt x="708558" y="1316431"/>
                  </a:lnTo>
                  <a:lnTo>
                    <a:pt x="709536" y="1319809"/>
                  </a:lnTo>
                  <a:lnTo>
                    <a:pt x="710628" y="1323086"/>
                  </a:lnTo>
                  <a:lnTo>
                    <a:pt x="712101" y="1324724"/>
                  </a:lnTo>
                  <a:lnTo>
                    <a:pt x="713955" y="1324724"/>
                  </a:lnTo>
                  <a:lnTo>
                    <a:pt x="765327" y="1315885"/>
                  </a:lnTo>
                  <a:lnTo>
                    <a:pt x="765327" y="1472780"/>
                  </a:lnTo>
                  <a:lnTo>
                    <a:pt x="712698" y="1472780"/>
                  </a:lnTo>
                  <a:lnTo>
                    <a:pt x="711225" y="1473492"/>
                  </a:lnTo>
                  <a:lnTo>
                    <a:pt x="710349" y="1474914"/>
                  </a:lnTo>
                  <a:lnTo>
                    <a:pt x="709485" y="1476222"/>
                  </a:lnTo>
                  <a:lnTo>
                    <a:pt x="709041" y="1478407"/>
                  </a:lnTo>
                  <a:lnTo>
                    <a:pt x="709041" y="1487995"/>
                  </a:lnTo>
                  <a:lnTo>
                    <a:pt x="709485" y="1490179"/>
                  </a:lnTo>
                  <a:lnTo>
                    <a:pt x="711225" y="1493024"/>
                  </a:lnTo>
                  <a:lnTo>
                    <a:pt x="712698" y="1493723"/>
                  </a:lnTo>
                  <a:lnTo>
                    <a:pt x="836815" y="1493723"/>
                  </a:lnTo>
                  <a:lnTo>
                    <a:pt x="838784" y="1490840"/>
                  </a:lnTo>
                  <a:lnTo>
                    <a:pt x="838784" y="1475676"/>
                  </a:lnTo>
                  <a:close/>
                </a:path>
                <a:path w="2188845" h="1495425">
                  <a:moveTo>
                    <a:pt x="844016" y="795070"/>
                  </a:moveTo>
                  <a:lnTo>
                    <a:pt x="842048" y="792175"/>
                  </a:lnTo>
                  <a:lnTo>
                    <a:pt x="795096" y="792175"/>
                  </a:lnTo>
                  <a:lnTo>
                    <a:pt x="795096" y="635279"/>
                  </a:lnTo>
                  <a:lnTo>
                    <a:pt x="795096" y="613359"/>
                  </a:lnTo>
                  <a:lnTo>
                    <a:pt x="794118" y="611936"/>
                  </a:lnTo>
                  <a:lnTo>
                    <a:pt x="792162" y="610743"/>
                  </a:lnTo>
                  <a:lnTo>
                    <a:pt x="790308" y="609422"/>
                  </a:lnTo>
                  <a:lnTo>
                    <a:pt x="788238" y="608774"/>
                  </a:lnTo>
                  <a:lnTo>
                    <a:pt x="785939" y="608774"/>
                  </a:lnTo>
                  <a:lnTo>
                    <a:pt x="718693" y="623824"/>
                  </a:lnTo>
                  <a:lnTo>
                    <a:pt x="716838" y="624268"/>
                  </a:lnTo>
                  <a:lnTo>
                    <a:pt x="715479" y="624916"/>
                  </a:lnTo>
                  <a:lnTo>
                    <a:pt x="714603" y="625792"/>
                  </a:lnTo>
                  <a:lnTo>
                    <a:pt x="713727" y="626554"/>
                  </a:lnTo>
                  <a:lnTo>
                    <a:pt x="713295" y="627697"/>
                  </a:lnTo>
                  <a:lnTo>
                    <a:pt x="713295" y="632498"/>
                  </a:lnTo>
                  <a:lnTo>
                    <a:pt x="713790" y="635825"/>
                  </a:lnTo>
                  <a:lnTo>
                    <a:pt x="714768" y="639203"/>
                  </a:lnTo>
                  <a:lnTo>
                    <a:pt x="715860" y="642480"/>
                  </a:lnTo>
                  <a:lnTo>
                    <a:pt x="717334" y="644118"/>
                  </a:lnTo>
                  <a:lnTo>
                    <a:pt x="719188" y="644118"/>
                  </a:lnTo>
                  <a:lnTo>
                    <a:pt x="770559" y="635279"/>
                  </a:lnTo>
                  <a:lnTo>
                    <a:pt x="770559" y="792175"/>
                  </a:lnTo>
                  <a:lnTo>
                    <a:pt x="717931" y="792175"/>
                  </a:lnTo>
                  <a:lnTo>
                    <a:pt x="716457" y="792886"/>
                  </a:lnTo>
                  <a:lnTo>
                    <a:pt x="715581" y="794308"/>
                  </a:lnTo>
                  <a:lnTo>
                    <a:pt x="714717" y="795616"/>
                  </a:lnTo>
                  <a:lnTo>
                    <a:pt x="714273" y="797801"/>
                  </a:lnTo>
                  <a:lnTo>
                    <a:pt x="714273" y="807389"/>
                  </a:lnTo>
                  <a:lnTo>
                    <a:pt x="714717" y="809574"/>
                  </a:lnTo>
                  <a:lnTo>
                    <a:pt x="716457" y="812406"/>
                  </a:lnTo>
                  <a:lnTo>
                    <a:pt x="717931" y="813117"/>
                  </a:lnTo>
                  <a:lnTo>
                    <a:pt x="842048" y="813117"/>
                  </a:lnTo>
                  <a:lnTo>
                    <a:pt x="844016" y="810234"/>
                  </a:lnTo>
                  <a:lnTo>
                    <a:pt x="844016" y="795070"/>
                  </a:lnTo>
                  <a:close/>
                </a:path>
                <a:path w="2188845" h="1495425">
                  <a:moveTo>
                    <a:pt x="893572" y="124980"/>
                  </a:moveTo>
                  <a:lnTo>
                    <a:pt x="843978" y="124980"/>
                  </a:lnTo>
                  <a:lnTo>
                    <a:pt x="843978" y="2336"/>
                  </a:lnTo>
                  <a:lnTo>
                    <a:pt x="815835" y="2336"/>
                  </a:lnTo>
                  <a:lnTo>
                    <a:pt x="815835" y="305244"/>
                  </a:lnTo>
                  <a:lnTo>
                    <a:pt x="843978" y="305244"/>
                  </a:lnTo>
                  <a:lnTo>
                    <a:pt x="843978" y="148424"/>
                  </a:lnTo>
                  <a:lnTo>
                    <a:pt x="893572" y="148424"/>
                  </a:lnTo>
                  <a:lnTo>
                    <a:pt x="893572" y="124980"/>
                  </a:lnTo>
                  <a:close/>
                </a:path>
                <a:path w="2188845" h="1495425">
                  <a:moveTo>
                    <a:pt x="996175" y="1391805"/>
                  </a:moveTo>
                  <a:lnTo>
                    <a:pt x="991120" y="1346212"/>
                  </a:lnTo>
                  <a:lnTo>
                    <a:pt x="972921" y="1309179"/>
                  </a:lnTo>
                  <a:lnTo>
                    <a:pt x="971473" y="1307426"/>
                  </a:lnTo>
                  <a:lnTo>
                    <a:pt x="971473" y="1391805"/>
                  </a:lnTo>
                  <a:lnTo>
                    <a:pt x="971105" y="1405623"/>
                  </a:lnTo>
                  <a:lnTo>
                    <a:pt x="962406" y="1447850"/>
                  </a:lnTo>
                  <a:lnTo>
                    <a:pt x="937107" y="1474419"/>
                  </a:lnTo>
                  <a:lnTo>
                    <a:pt x="922159" y="1474419"/>
                  </a:lnTo>
                  <a:lnTo>
                    <a:pt x="893914" y="1439240"/>
                  </a:lnTo>
                  <a:lnTo>
                    <a:pt x="888187" y="1391805"/>
                  </a:lnTo>
                  <a:lnTo>
                    <a:pt x="888555" y="1378051"/>
                  </a:lnTo>
                  <a:lnTo>
                    <a:pt x="897013" y="1335836"/>
                  </a:lnTo>
                  <a:lnTo>
                    <a:pt x="922159" y="1309179"/>
                  </a:lnTo>
                  <a:lnTo>
                    <a:pt x="937107" y="1309179"/>
                  </a:lnTo>
                  <a:lnTo>
                    <a:pt x="965581" y="1344523"/>
                  </a:lnTo>
                  <a:lnTo>
                    <a:pt x="971473" y="1391805"/>
                  </a:lnTo>
                  <a:lnTo>
                    <a:pt x="971473" y="1307426"/>
                  </a:lnTo>
                  <a:lnTo>
                    <a:pt x="929589" y="1288237"/>
                  </a:lnTo>
                  <a:lnTo>
                    <a:pt x="920635" y="1288935"/>
                  </a:lnTo>
                  <a:lnTo>
                    <a:pt x="882954" y="1313675"/>
                  </a:lnTo>
                  <a:lnTo>
                    <a:pt x="865860" y="1359979"/>
                  </a:lnTo>
                  <a:lnTo>
                    <a:pt x="863650" y="1391805"/>
                  </a:lnTo>
                  <a:lnTo>
                    <a:pt x="864209" y="1408493"/>
                  </a:lnTo>
                  <a:lnTo>
                    <a:pt x="872490" y="1449882"/>
                  </a:lnTo>
                  <a:lnTo>
                    <a:pt x="896378" y="1484236"/>
                  </a:lnTo>
                  <a:lnTo>
                    <a:pt x="929589" y="1495361"/>
                  </a:lnTo>
                  <a:lnTo>
                    <a:pt x="938542" y="1494663"/>
                  </a:lnTo>
                  <a:lnTo>
                    <a:pt x="973061" y="1474419"/>
                  </a:lnTo>
                  <a:lnTo>
                    <a:pt x="976630" y="1470088"/>
                  </a:lnTo>
                  <a:lnTo>
                    <a:pt x="993927" y="1423746"/>
                  </a:lnTo>
                  <a:lnTo>
                    <a:pt x="995616" y="1408493"/>
                  </a:lnTo>
                  <a:lnTo>
                    <a:pt x="996175" y="1391805"/>
                  </a:lnTo>
                  <a:close/>
                </a:path>
                <a:path w="2188845" h="1495425">
                  <a:moveTo>
                    <a:pt x="996988" y="754062"/>
                  </a:moveTo>
                  <a:lnTo>
                    <a:pt x="985621" y="716978"/>
                  </a:lnTo>
                  <a:lnTo>
                    <a:pt x="972451" y="704545"/>
                  </a:lnTo>
                  <a:lnTo>
                    <a:pt x="972451" y="746150"/>
                  </a:lnTo>
                  <a:lnTo>
                    <a:pt x="972451" y="763600"/>
                  </a:lnTo>
                  <a:lnTo>
                    <a:pt x="970546" y="770686"/>
                  </a:lnTo>
                  <a:lnTo>
                    <a:pt x="966724" y="776478"/>
                  </a:lnTo>
                  <a:lnTo>
                    <a:pt x="963015" y="782256"/>
                  </a:lnTo>
                  <a:lnTo>
                    <a:pt x="958316" y="786561"/>
                  </a:lnTo>
                  <a:lnTo>
                    <a:pt x="946988" y="792238"/>
                  </a:lnTo>
                  <a:lnTo>
                    <a:pt x="941311" y="793648"/>
                  </a:lnTo>
                  <a:lnTo>
                    <a:pt x="935647" y="793648"/>
                  </a:lnTo>
                  <a:lnTo>
                    <a:pt x="899477" y="767143"/>
                  </a:lnTo>
                  <a:lnTo>
                    <a:pt x="896810" y="745566"/>
                  </a:lnTo>
                  <a:lnTo>
                    <a:pt x="896899" y="737616"/>
                  </a:lnTo>
                  <a:lnTo>
                    <a:pt x="934161" y="716267"/>
                  </a:lnTo>
                  <a:lnTo>
                    <a:pt x="941031" y="716267"/>
                  </a:lnTo>
                  <a:lnTo>
                    <a:pt x="947369" y="717575"/>
                  </a:lnTo>
                  <a:lnTo>
                    <a:pt x="958926" y="722807"/>
                  </a:lnTo>
                  <a:lnTo>
                    <a:pt x="963561" y="727062"/>
                  </a:lnTo>
                  <a:lnTo>
                    <a:pt x="967054" y="732955"/>
                  </a:lnTo>
                  <a:lnTo>
                    <a:pt x="970661" y="738733"/>
                  </a:lnTo>
                  <a:lnTo>
                    <a:pt x="972451" y="746150"/>
                  </a:lnTo>
                  <a:lnTo>
                    <a:pt x="972451" y="704545"/>
                  </a:lnTo>
                  <a:lnTo>
                    <a:pt x="941527" y="695325"/>
                  </a:lnTo>
                  <a:lnTo>
                    <a:pt x="930668" y="695921"/>
                  </a:lnTo>
                  <a:lnTo>
                    <a:pt x="920508" y="697699"/>
                  </a:lnTo>
                  <a:lnTo>
                    <a:pt x="911034" y="700659"/>
                  </a:lnTo>
                  <a:lnTo>
                    <a:pt x="902258" y="704811"/>
                  </a:lnTo>
                  <a:lnTo>
                    <a:pt x="906602" y="692467"/>
                  </a:lnTo>
                  <a:lnTo>
                    <a:pt x="927468" y="659498"/>
                  </a:lnTo>
                  <a:lnTo>
                    <a:pt x="960437" y="633907"/>
                  </a:lnTo>
                  <a:lnTo>
                    <a:pt x="975614" y="626770"/>
                  </a:lnTo>
                  <a:lnTo>
                    <a:pt x="976337" y="625792"/>
                  </a:lnTo>
                  <a:lnTo>
                    <a:pt x="976376" y="622896"/>
                  </a:lnTo>
                  <a:lnTo>
                    <a:pt x="975944" y="620941"/>
                  </a:lnTo>
                  <a:lnTo>
                    <a:pt x="975042" y="618350"/>
                  </a:lnTo>
                  <a:lnTo>
                    <a:pt x="974305" y="615924"/>
                  </a:lnTo>
                  <a:lnTo>
                    <a:pt x="973213" y="613676"/>
                  </a:lnTo>
                  <a:lnTo>
                    <a:pt x="970368" y="609752"/>
                  </a:lnTo>
                  <a:lnTo>
                    <a:pt x="968743" y="608774"/>
                  </a:lnTo>
                  <a:lnTo>
                    <a:pt x="966889" y="608774"/>
                  </a:lnTo>
                  <a:lnTo>
                    <a:pt x="931710" y="625792"/>
                  </a:lnTo>
                  <a:lnTo>
                    <a:pt x="899871" y="658672"/>
                  </a:lnTo>
                  <a:lnTo>
                    <a:pt x="876858" y="704938"/>
                  </a:lnTo>
                  <a:lnTo>
                    <a:pt x="872337" y="741400"/>
                  </a:lnTo>
                  <a:lnTo>
                    <a:pt x="873302" y="757720"/>
                  </a:lnTo>
                  <a:lnTo>
                    <a:pt x="888034" y="795451"/>
                  </a:lnTo>
                  <a:lnTo>
                    <a:pt x="934161" y="814590"/>
                  </a:lnTo>
                  <a:lnTo>
                    <a:pt x="942784" y="814133"/>
                  </a:lnTo>
                  <a:lnTo>
                    <a:pt x="978916" y="798144"/>
                  </a:lnTo>
                  <a:lnTo>
                    <a:pt x="996467" y="762800"/>
                  </a:lnTo>
                  <a:lnTo>
                    <a:pt x="996988" y="754062"/>
                  </a:lnTo>
                  <a:close/>
                </a:path>
                <a:path w="2188845" h="1495425">
                  <a:moveTo>
                    <a:pt x="1084199" y="131000"/>
                  </a:moveTo>
                  <a:lnTo>
                    <a:pt x="1078471" y="87376"/>
                  </a:lnTo>
                  <a:lnTo>
                    <a:pt x="1062507" y="54102"/>
                  </a:lnTo>
                  <a:lnTo>
                    <a:pt x="1058456" y="50584"/>
                  </a:lnTo>
                  <a:lnTo>
                    <a:pt x="1057389" y="49657"/>
                  </a:lnTo>
                  <a:lnTo>
                    <a:pt x="1057389" y="131000"/>
                  </a:lnTo>
                  <a:lnTo>
                    <a:pt x="1053731" y="164503"/>
                  </a:lnTo>
                  <a:lnTo>
                    <a:pt x="1043444" y="190182"/>
                  </a:lnTo>
                  <a:lnTo>
                    <a:pt x="1027569" y="206629"/>
                  </a:lnTo>
                  <a:lnTo>
                    <a:pt x="1007135" y="212432"/>
                  </a:lnTo>
                  <a:lnTo>
                    <a:pt x="986840" y="206629"/>
                  </a:lnTo>
                  <a:lnTo>
                    <a:pt x="970940" y="190182"/>
                  </a:lnTo>
                  <a:lnTo>
                    <a:pt x="960577" y="164503"/>
                  </a:lnTo>
                  <a:lnTo>
                    <a:pt x="956868" y="131000"/>
                  </a:lnTo>
                  <a:lnTo>
                    <a:pt x="960577" y="97802"/>
                  </a:lnTo>
                  <a:lnTo>
                    <a:pt x="986840" y="56273"/>
                  </a:lnTo>
                  <a:lnTo>
                    <a:pt x="1027569" y="56273"/>
                  </a:lnTo>
                  <a:lnTo>
                    <a:pt x="1053731" y="97802"/>
                  </a:lnTo>
                  <a:lnTo>
                    <a:pt x="1057389" y="131000"/>
                  </a:lnTo>
                  <a:lnTo>
                    <a:pt x="1057389" y="49657"/>
                  </a:lnTo>
                  <a:lnTo>
                    <a:pt x="1038123" y="32905"/>
                  </a:lnTo>
                  <a:lnTo>
                    <a:pt x="1007135" y="25463"/>
                  </a:lnTo>
                  <a:lnTo>
                    <a:pt x="976337" y="32905"/>
                  </a:lnTo>
                  <a:lnTo>
                    <a:pt x="952055" y="54102"/>
                  </a:lnTo>
                  <a:lnTo>
                    <a:pt x="936129" y="87376"/>
                  </a:lnTo>
                  <a:lnTo>
                    <a:pt x="930402" y="131000"/>
                  </a:lnTo>
                  <a:lnTo>
                    <a:pt x="936129" y="174828"/>
                  </a:lnTo>
                  <a:lnTo>
                    <a:pt x="952055" y="208203"/>
                  </a:lnTo>
                  <a:lnTo>
                    <a:pt x="976337" y="229438"/>
                  </a:lnTo>
                  <a:lnTo>
                    <a:pt x="1007135" y="236893"/>
                  </a:lnTo>
                  <a:lnTo>
                    <a:pt x="1038123" y="229438"/>
                  </a:lnTo>
                  <a:lnTo>
                    <a:pt x="1057643" y="212432"/>
                  </a:lnTo>
                  <a:lnTo>
                    <a:pt x="1062507" y="208203"/>
                  </a:lnTo>
                  <a:lnTo>
                    <a:pt x="1078471" y="174828"/>
                  </a:lnTo>
                  <a:lnTo>
                    <a:pt x="1084199" y="131000"/>
                  </a:lnTo>
                  <a:close/>
                </a:path>
                <a:path w="2188845" h="1495425">
                  <a:moveTo>
                    <a:pt x="1151928" y="1391805"/>
                  </a:moveTo>
                  <a:lnTo>
                    <a:pt x="1146873" y="1346212"/>
                  </a:lnTo>
                  <a:lnTo>
                    <a:pt x="1128674" y="1309179"/>
                  </a:lnTo>
                  <a:lnTo>
                    <a:pt x="1127226" y="1307426"/>
                  </a:lnTo>
                  <a:lnTo>
                    <a:pt x="1127226" y="1391805"/>
                  </a:lnTo>
                  <a:lnTo>
                    <a:pt x="1126858" y="1405623"/>
                  </a:lnTo>
                  <a:lnTo>
                    <a:pt x="1118158" y="1447850"/>
                  </a:lnTo>
                  <a:lnTo>
                    <a:pt x="1092860" y="1474419"/>
                  </a:lnTo>
                  <a:lnTo>
                    <a:pt x="1077925" y="1474419"/>
                  </a:lnTo>
                  <a:lnTo>
                    <a:pt x="1049667" y="1439240"/>
                  </a:lnTo>
                  <a:lnTo>
                    <a:pt x="1043952" y="1391805"/>
                  </a:lnTo>
                  <a:lnTo>
                    <a:pt x="1044308" y="1378051"/>
                  </a:lnTo>
                  <a:lnTo>
                    <a:pt x="1052766" y="1335836"/>
                  </a:lnTo>
                  <a:lnTo>
                    <a:pt x="1077925" y="1309179"/>
                  </a:lnTo>
                  <a:lnTo>
                    <a:pt x="1092860" y="1309179"/>
                  </a:lnTo>
                  <a:lnTo>
                    <a:pt x="1121333" y="1344523"/>
                  </a:lnTo>
                  <a:lnTo>
                    <a:pt x="1127226" y="1391805"/>
                  </a:lnTo>
                  <a:lnTo>
                    <a:pt x="1127226" y="1307426"/>
                  </a:lnTo>
                  <a:lnTo>
                    <a:pt x="1085342" y="1288237"/>
                  </a:lnTo>
                  <a:lnTo>
                    <a:pt x="1076401" y="1288935"/>
                  </a:lnTo>
                  <a:lnTo>
                    <a:pt x="1038707" y="1313675"/>
                  </a:lnTo>
                  <a:lnTo>
                    <a:pt x="1021613" y="1359979"/>
                  </a:lnTo>
                  <a:lnTo>
                    <a:pt x="1019403" y="1391805"/>
                  </a:lnTo>
                  <a:lnTo>
                    <a:pt x="1019962" y="1408493"/>
                  </a:lnTo>
                  <a:lnTo>
                    <a:pt x="1028242" y="1449882"/>
                  </a:lnTo>
                  <a:lnTo>
                    <a:pt x="1052131" y="1484236"/>
                  </a:lnTo>
                  <a:lnTo>
                    <a:pt x="1085342" y="1495361"/>
                  </a:lnTo>
                  <a:lnTo>
                    <a:pt x="1094295" y="1494663"/>
                  </a:lnTo>
                  <a:lnTo>
                    <a:pt x="1128814" y="1474419"/>
                  </a:lnTo>
                  <a:lnTo>
                    <a:pt x="1132382" y="1470088"/>
                  </a:lnTo>
                  <a:lnTo>
                    <a:pt x="1149680" y="1423746"/>
                  </a:lnTo>
                  <a:lnTo>
                    <a:pt x="1151369" y="1408493"/>
                  </a:lnTo>
                  <a:lnTo>
                    <a:pt x="1151928" y="1391805"/>
                  </a:lnTo>
                  <a:close/>
                </a:path>
                <a:path w="2188845" h="1495425">
                  <a:moveTo>
                    <a:pt x="1157160" y="711187"/>
                  </a:moveTo>
                  <a:lnTo>
                    <a:pt x="1152105" y="665607"/>
                  </a:lnTo>
                  <a:lnTo>
                    <a:pt x="1133919" y="628573"/>
                  </a:lnTo>
                  <a:lnTo>
                    <a:pt x="1132459" y="626795"/>
                  </a:lnTo>
                  <a:lnTo>
                    <a:pt x="1132459" y="711187"/>
                  </a:lnTo>
                  <a:lnTo>
                    <a:pt x="1132090" y="725017"/>
                  </a:lnTo>
                  <a:lnTo>
                    <a:pt x="1123403" y="767245"/>
                  </a:lnTo>
                  <a:lnTo>
                    <a:pt x="1098092" y="793813"/>
                  </a:lnTo>
                  <a:lnTo>
                    <a:pt x="1083157" y="793813"/>
                  </a:lnTo>
                  <a:lnTo>
                    <a:pt x="1054900" y="758634"/>
                  </a:lnTo>
                  <a:lnTo>
                    <a:pt x="1049185" y="711187"/>
                  </a:lnTo>
                  <a:lnTo>
                    <a:pt x="1049540" y="697433"/>
                  </a:lnTo>
                  <a:lnTo>
                    <a:pt x="1057998" y="655231"/>
                  </a:lnTo>
                  <a:lnTo>
                    <a:pt x="1098092" y="628573"/>
                  </a:lnTo>
                  <a:lnTo>
                    <a:pt x="1126566" y="663905"/>
                  </a:lnTo>
                  <a:lnTo>
                    <a:pt x="1132459" y="711187"/>
                  </a:lnTo>
                  <a:lnTo>
                    <a:pt x="1132459" y="626795"/>
                  </a:lnTo>
                  <a:lnTo>
                    <a:pt x="1090574" y="607631"/>
                  </a:lnTo>
                  <a:lnTo>
                    <a:pt x="1081633" y="608330"/>
                  </a:lnTo>
                  <a:lnTo>
                    <a:pt x="1043940" y="633069"/>
                  </a:lnTo>
                  <a:lnTo>
                    <a:pt x="1026845" y="679373"/>
                  </a:lnTo>
                  <a:lnTo>
                    <a:pt x="1024648" y="711187"/>
                  </a:lnTo>
                  <a:lnTo>
                    <a:pt x="1025194" y="727887"/>
                  </a:lnTo>
                  <a:lnTo>
                    <a:pt x="1033475" y="769277"/>
                  </a:lnTo>
                  <a:lnTo>
                    <a:pt x="1057363" y="803630"/>
                  </a:lnTo>
                  <a:lnTo>
                    <a:pt x="1090574" y="814755"/>
                  </a:lnTo>
                  <a:lnTo>
                    <a:pt x="1099527" y="814057"/>
                  </a:lnTo>
                  <a:lnTo>
                    <a:pt x="1134046" y="793813"/>
                  </a:lnTo>
                  <a:lnTo>
                    <a:pt x="1137615" y="789482"/>
                  </a:lnTo>
                  <a:lnTo>
                    <a:pt x="1154912" y="743140"/>
                  </a:lnTo>
                  <a:lnTo>
                    <a:pt x="1156601" y="727887"/>
                  </a:lnTo>
                  <a:lnTo>
                    <a:pt x="1157160" y="711187"/>
                  </a:lnTo>
                  <a:close/>
                </a:path>
                <a:path w="2188845" h="1495425">
                  <a:moveTo>
                    <a:pt x="1166964" y="2006"/>
                  </a:moveTo>
                  <a:lnTo>
                    <a:pt x="1139151" y="2006"/>
                  </a:lnTo>
                  <a:lnTo>
                    <a:pt x="1139151" y="305574"/>
                  </a:lnTo>
                  <a:lnTo>
                    <a:pt x="1166964" y="305574"/>
                  </a:lnTo>
                  <a:lnTo>
                    <a:pt x="1166964" y="2006"/>
                  </a:lnTo>
                  <a:close/>
                </a:path>
                <a:path w="2188845" h="1495425">
                  <a:moveTo>
                    <a:pt x="1307680" y="1391805"/>
                  </a:moveTo>
                  <a:lnTo>
                    <a:pt x="1302626" y="1346212"/>
                  </a:lnTo>
                  <a:lnTo>
                    <a:pt x="1284427" y="1309179"/>
                  </a:lnTo>
                  <a:lnTo>
                    <a:pt x="1282979" y="1307414"/>
                  </a:lnTo>
                  <a:lnTo>
                    <a:pt x="1282979" y="1391805"/>
                  </a:lnTo>
                  <a:lnTo>
                    <a:pt x="1282611" y="1405623"/>
                  </a:lnTo>
                  <a:lnTo>
                    <a:pt x="1273924" y="1447850"/>
                  </a:lnTo>
                  <a:lnTo>
                    <a:pt x="1248613" y="1474419"/>
                  </a:lnTo>
                  <a:lnTo>
                    <a:pt x="1233678" y="1474419"/>
                  </a:lnTo>
                  <a:lnTo>
                    <a:pt x="1205420" y="1439240"/>
                  </a:lnTo>
                  <a:lnTo>
                    <a:pt x="1199692" y="1391805"/>
                  </a:lnTo>
                  <a:lnTo>
                    <a:pt x="1200061" y="1378051"/>
                  </a:lnTo>
                  <a:lnTo>
                    <a:pt x="1208519" y="1335836"/>
                  </a:lnTo>
                  <a:lnTo>
                    <a:pt x="1248613" y="1309179"/>
                  </a:lnTo>
                  <a:lnTo>
                    <a:pt x="1277086" y="1344523"/>
                  </a:lnTo>
                  <a:lnTo>
                    <a:pt x="1282979" y="1391805"/>
                  </a:lnTo>
                  <a:lnTo>
                    <a:pt x="1282979" y="1307414"/>
                  </a:lnTo>
                  <a:lnTo>
                    <a:pt x="1241094" y="1288237"/>
                  </a:lnTo>
                  <a:lnTo>
                    <a:pt x="1232154" y="1288935"/>
                  </a:lnTo>
                  <a:lnTo>
                    <a:pt x="1194460" y="1313675"/>
                  </a:lnTo>
                  <a:lnTo>
                    <a:pt x="1177366" y="1359979"/>
                  </a:lnTo>
                  <a:lnTo>
                    <a:pt x="1175169" y="1391805"/>
                  </a:lnTo>
                  <a:lnTo>
                    <a:pt x="1175715" y="1408493"/>
                  </a:lnTo>
                  <a:lnTo>
                    <a:pt x="1183995" y="1449882"/>
                  </a:lnTo>
                  <a:lnTo>
                    <a:pt x="1207884" y="1484236"/>
                  </a:lnTo>
                  <a:lnTo>
                    <a:pt x="1241094" y="1495361"/>
                  </a:lnTo>
                  <a:lnTo>
                    <a:pt x="1250048" y="1494663"/>
                  </a:lnTo>
                  <a:lnTo>
                    <a:pt x="1284566" y="1474419"/>
                  </a:lnTo>
                  <a:lnTo>
                    <a:pt x="1288135" y="1470088"/>
                  </a:lnTo>
                  <a:lnTo>
                    <a:pt x="1305433" y="1423746"/>
                  </a:lnTo>
                  <a:lnTo>
                    <a:pt x="1307122" y="1408493"/>
                  </a:lnTo>
                  <a:lnTo>
                    <a:pt x="1307680" y="1391805"/>
                  </a:lnTo>
                  <a:close/>
                </a:path>
                <a:path w="2188845" h="1495425">
                  <a:moveTo>
                    <a:pt x="1312913" y="711187"/>
                  </a:moveTo>
                  <a:lnTo>
                    <a:pt x="1307858" y="665607"/>
                  </a:lnTo>
                  <a:lnTo>
                    <a:pt x="1289672" y="628573"/>
                  </a:lnTo>
                  <a:lnTo>
                    <a:pt x="1288211" y="626795"/>
                  </a:lnTo>
                  <a:lnTo>
                    <a:pt x="1288211" y="711187"/>
                  </a:lnTo>
                  <a:lnTo>
                    <a:pt x="1287843" y="725017"/>
                  </a:lnTo>
                  <a:lnTo>
                    <a:pt x="1279156" y="767245"/>
                  </a:lnTo>
                  <a:lnTo>
                    <a:pt x="1253858" y="793813"/>
                  </a:lnTo>
                  <a:lnTo>
                    <a:pt x="1238910" y="793813"/>
                  </a:lnTo>
                  <a:lnTo>
                    <a:pt x="1210665" y="758634"/>
                  </a:lnTo>
                  <a:lnTo>
                    <a:pt x="1204937" y="711187"/>
                  </a:lnTo>
                  <a:lnTo>
                    <a:pt x="1205293" y="697433"/>
                  </a:lnTo>
                  <a:lnTo>
                    <a:pt x="1213751" y="655231"/>
                  </a:lnTo>
                  <a:lnTo>
                    <a:pt x="1253858" y="628573"/>
                  </a:lnTo>
                  <a:lnTo>
                    <a:pt x="1282319" y="663905"/>
                  </a:lnTo>
                  <a:lnTo>
                    <a:pt x="1288211" y="711187"/>
                  </a:lnTo>
                  <a:lnTo>
                    <a:pt x="1288211" y="626795"/>
                  </a:lnTo>
                  <a:lnTo>
                    <a:pt x="1246339" y="607631"/>
                  </a:lnTo>
                  <a:lnTo>
                    <a:pt x="1237386" y="608330"/>
                  </a:lnTo>
                  <a:lnTo>
                    <a:pt x="1199705" y="633069"/>
                  </a:lnTo>
                  <a:lnTo>
                    <a:pt x="1182611" y="679373"/>
                  </a:lnTo>
                  <a:lnTo>
                    <a:pt x="1180401" y="711187"/>
                  </a:lnTo>
                  <a:lnTo>
                    <a:pt x="1180947" y="727887"/>
                  </a:lnTo>
                  <a:lnTo>
                    <a:pt x="1189240" y="769277"/>
                  </a:lnTo>
                  <a:lnTo>
                    <a:pt x="1213116" y="803630"/>
                  </a:lnTo>
                  <a:lnTo>
                    <a:pt x="1246339" y="814755"/>
                  </a:lnTo>
                  <a:lnTo>
                    <a:pt x="1255293" y="814057"/>
                  </a:lnTo>
                  <a:lnTo>
                    <a:pt x="1289799" y="793813"/>
                  </a:lnTo>
                  <a:lnTo>
                    <a:pt x="1293368" y="789482"/>
                  </a:lnTo>
                  <a:lnTo>
                    <a:pt x="1310665" y="743140"/>
                  </a:lnTo>
                  <a:lnTo>
                    <a:pt x="1312354" y="727887"/>
                  </a:lnTo>
                  <a:lnTo>
                    <a:pt x="1312913" y="711187"/>
                  </a:lnTo>
                  <a:close/>
                </a:path>
                <a:path w="2188845" h="1495425">
                  <a:moveTo>
                    <a:pt x="1407515" y="219798"/>
                  </a:moveTo>
                  <a:lnTo>
                    <a:pt x="1407172" y="217119"/>
                  </a:lnTo>
                  <a:lnTo>
                    <a:pt x="1404493" y="196342"/>
                  </a:lnTo>
                  <a:lnTo>
                    <a:pt x="1371346" y="201498"/>
                  </a:lnTo>
                  <a:lnTo>
                    <a:pt x="1338326" y="204685"/>
                  </a:lnTo>
                  <a:lnTo>
                    <a:pt x="1303286" y="206286"/>
                  </a:lnTo>
                  <a:lnTo>
                    <a:pt x="1267790" y="206692"/>
                  </a:lnTo>
                  <a:lnTo>
                    <a:pt x="1267790" y="54279"/>
                  </a:lnTo>
                  <a:lnTo>
                    <a:pt x="1381036" y="54279"/>
                  </a:lnTo>
                  <a:lnTo>
                    <a:pt x="1381036" y="31496"/>
                  </a:lnTo>
                  <a:lnTo>
                    <a:pt x="1240307" y="31496"/>
                  </a:lnTo>
                  <a:lnTo>
                    <a:pt x="1240307" y="230187"/>
                  </a:lnTo>
                  <a:lnTo>
                    <a:pt x="1264107" y="230187"/>
                  </a:lnTo>
                  <a:lnTo>
                    <a:pt x="1303997" y="229793"/>
                  </a:lnTo>
                  <a:lnTo>
                    <a:pt x="1339697" y="228257"/>
                  </a:lnTo>
                  <a:lnTo>
                    <a:pt x="1373466" y="225094"/>
                  </a:lnTo>
                  <a:lnTo>
                    <a:pt x="1407515" y="219798"/>
                  </a:lnTo>
                  <a:close/>
                </a:path>
                <a:path w="2188845" h="1495425">
                  <a:moveTo>
                    <a:pt x="1510042" y="121627"/>
                  </a:moveTo>
                  <a:lnTo>
                    <a:pt x="1460449" y="121627"/>
                  </a:lnTo>
                  <a:lnTo>
                    <a:pt x="1460449" y="2006"/>
                  </a:lnTo>
                  <a:lnTo>
                    <a:pt x="1432306" y="2006"/>
                  </a:lnTo>
                  <a:lnTo>
                    <a:pt x="1432306" y="305574"/>
                  </a:lnTo>
                  <a:lnTo>
                    <a:pt x="1460449" y="305574"/>
                  </a:lnTo>
                  <a:lnTo>
                    <a:pt x="1460449" y="145084"/>
                  </a:lnTo>
                  <a:lnTo>
                    <a:pt x="1510042" y="145084"/>
                  </a:lnTo>
                  <a:lnTo>
                    <a:pt x="1510042" y="121627"/>
                  </a:lnTo>
                  <a:close/>
                </a:path>
                <a:path w="2188845" h="1495425">
                  <a:moveTo>
                    <a:pt x="1758962" y="217119"/>
                  </a:moveTo>
                  <a:lnTo>
                    <a:pt x="1731391" y="194132"/>
                  </a:lnTo>
                  <a:lnTo>
                    <a:pt x="1711223" y="163131"/>
                  </a:lnTo>
                  <a:lnTo>
                    <a:pt x="1698840" y="126796"/>
                  </a:lnTo>
                  <a:lnTo>
                    <a:pt x="1694637" y="87782"/>
                  </a:lnTo>
                  <a:lnTo>
                    <a:pt x="1694637" y="60642"/>
                  </a:lnTo>
                  <a:lnTo>
                    <a:pt x="1748586" y="60642"/>
                  </a:lnTo>
                  <a:lnTo>
                    <a:pt x="1748586" y="49250"/>
                  </a:lnTo>
                  <a:lnTo>
                    <a:pt x="1748586" y="37528"/>
                  </a:lnTo>
                  <a:lnTo>
                    <a:pt x="1610194" y="37528"/>
                  </a:lnTo>
                  <a:lnTo>
                    <a:pt x="1610194" y="60642"/>
                  </a:lnTo>
                  <a:lnTo>
                    <a:pt x="1667497" y="60642"/>
                  </a:lnTo>
                  <a:lnTo>
                    <a:pt x="1667497" y="87782"/>
                  </a:lnTo>
                  <a:lnTo>
                    <a:pt x="1663166" y="128981"/>
                  </a:lnTo>
                  <a:lnTo>
                    <a:pt x="1650492" y="167271"/>
                  </a:lnTo>
                  <a:lnTo>
                    <a:pt x="1629892" y="199923"/>
                  </a:lnTo>
                  <a:lnTo>
                    <a:pt x="1601825" y="224155"/>
                  </a:lnTo>
                  <a:lnTo>
                    <a:pt x="1618907" y="244932"/>
                  </a:lnTo>
                  <a:lnTo>
                    <a:pt x="1648650" y="217830"/>
                  </a:lnTo>
                  <a:lnTo>
                    <a:pt x="1670634" y="180682"/>
                  </a:lnTo>
                  <a:lnTo>
                    <a:pt x="1681365" y="145796"/>
                  </a:lnTo>
                  <a:lnTo>
                    <a:pt x="1690954" y="176364"/>
                  </a:lnTo>
                  <a:lnTo>
                    <a:pt x="1712493" y="211747"/>
                  </a:lnTo>
                  <a:lnTo>
                    <a:pt x="1741881" y="237553"/>
                  </a:lnTo>
                  <a:lnTo>
                    <a:pt x="1758962" y="217119"/>
                  </a:lnTo>
                  <a:close/>
                </a:path>
                <a:path w="2188845" h="1495425">
                  <a:moveTo>
                    <a:pt x="1801520" y="9372"/>
                  </a:moveTo>
                  <a:lnTo>
                    <a:pt x="1775383" y="9372"/>
                  </a:lnTo>
                  <a:lnTo>
                    <a:pt x="1775383" y="110896"/>
                  </a:lnTo>
                  <a:lnTo>
                    <a:pt x="1725790" y="110896"/>
                  </a:lnTo>
                  <a:lnTo>
                    <a:pt x="1725790" y="134023"/>
                  </a:lnTo>
                  <a:lnTo>
                    <a:pt x="1775383" y="134023"/>
                  </a:lnTo>
                  <a:lnTo>
                    <a:pt x="1775383" y="289826"/>
                  </a:lnTo>
                  <a:lnTo>
                    <a:pt x="1801520" y="289826"/>
                  </a:lnTo>
                  <a:lnTo>
                    <a:pt x="1801520" y="134023"/>
                  </a:lnTo>
                  <a:lnTo>
                    <a:pt x="1801520" y="110896"/>
                  </a:lnTo>
                  <a:lnTo>
                    <a:pt x="1801520" y="9372"/>
                  </a:lnTo>
                  <a:close/>
                </a:path>
                <a:path w="2188845" h="1495425">
                  <a:moveTo>
                    <a:pt x="1862836" y="2336"/>
                  </a:moveTo>
                  <a:lnTo>
                    <a:pt x="1836039" y="2336"/>
                  </a:lnTo>
                  <a:lnTo>
                    <a:pt x="1836039" y="305244"/>
                  </a:lnTo>
                  <a:lnTo>
                    <a:pt x="1862836" y="305244"/>
                  </a:lnTo>
                  <a:lnTo>
                    <a:pt x="1862836" y="2336"/>
                  </a:lnTo>
                  <a:close/>
                </a:path>
                <a:path w="2188845" h="1495425">
                  <a:moveTo>
                    <a:pt x="2188489" y="244932"/>
                  </a:moveTo>
                  <a:lnTo>
                    <a:pt x="2064524" y="244932"/>
                  </a:lnTo>
                  <a:lnTo>
                    <a:pt x="2064524" y="188302"/>
                  </a:lnTo>
                  <a:lnTo>
                    <a:pt x="2161705" y="188302"/>
                  </a:lnTo>
                  <a:lnTo>
                    <a:pt x="2161705" y="179920"/>
                  </a:lnTo>
                  <a:lnTo>
                    <a:pt x="2161705" y="177241"/>
                  </a:lnTo>
                  <a:lnTo>
                    <a:pt x="2161705" y="165519"/>
                  </a:lnTo>
                  <a:lnTo>
                    <a:pt x="1975739" y="165519"/>
                  </a:lnTo>
                  <a:lnTo>
                    <a:pt x="1975739" y="116598"/>
                  </a:lnTo>
                  <a:lnTo>
                    <a:pt x="2154656" y="116598"/>
                  </a:lnTo>
                  <a:lnTo>
                    <a:pt x="2154656" y="24790"/>
                  </a:lnTo>
                  <a:lnTo>
                    <a:pt x="1947252" y="24790"/>
                  </a:lnTo>
                  <a:lnTo>
                    <a:pt x="1947252" y="47244"/>
                  </a:lnTo>
                  <a:lnTo>
                    <a:pt x="2127173" y="47244"/>
                  </a:lnTo>
                  <a:lnTo>
                    <a:pt x="2127173" y="94145"/>
                  </a:lnTo>
                  <a:lnTo>
                    <a:pt x="1948256" y="94145"/>
                  </a:lnTo>
                  <a:lnTo>
                    <a:pt x="1948256" y="188302"/>
                  </a:lnTo>
                  <a:lnTo>
                    <a:pt x="2036711" y="188302"/>
                  </a:lnTo>
                  <a:lnTo>
                    <a:pt x="2036711" y="244932"/>
                  </a:lnTo>
                  <a:lnTo>
                    <a:pt x="1914080" y="244932"/>
                  </a:lnTo>
                  <a:lnTo>
                    <a:pt x="1914080" y="268046"/>
                  </a:lnTo>
                  <a:lnTo>
                    <a:pt x="2188489" y="268046"/>
                  </a:lnTo>
                  <a:lnTo>
                    <a:pt x="2188489" y="254647"/>
                  </a:lnTo>
                  <a:lnTo>
                    <a:pt x="2188489" y="244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423849" y="2837617"/>
            <a:ext cx="5277485" cy="2816860"/>
          </a:xfrm>
          <a:custGeom>
            <a:avLst/>
            <a:gdLst/>
            <a:ahLst/>
            <a:cxnLst/>
            <a:rect l="l" t="t" r="r" b="b"/>
            <a:pathLst>
              <a:path w="5277484" h="2816860">
                <a:moveTo>
                  <a:pt x="1181112" y="2047430"/>
                </a:moveTo>
                <a:lnTo>
                  <a:pt x="1180376" y="2039721"/>
                </a:lnTo>
                <a:lnTo>
                  <a:pt x="1179106" y="2026653"/>
                </a:lnTo>
                <a:lnTo>
                  <a:pt x="1134872" y="2030831"/>
                </a:lnTo>
                <a:lnTo>
                  <a:pt x="1134872" y="1931162"/>
                </a:lnTo>
                <a:lnTo>
                  <a:pt x="1165034" y="1931162"/>
                </a:lnTo>
                <a:lnTo>
                  <a:pt x="1165034" y="1925472"/>
                </a:lnTo>
                <a:lnTo>
                  <a:pt x="1165034" y="1908378"/>
                </a:lnTo>
                <a:lnTo>
                  <a:pt x="1108075" y="1908378"/>
                </a:lnTo>
                <a:lnTo>
                  <a:pt x="1108075" y="1931162"/>
                </a:lnTo>
                <a:lnTo>
                  <a:pt x="1108075" y="2032292"/>
                </a:lnTo>
                <a:lnTo>
                  <a:pt x="1084580" y="2033485"/>
                </a:lnTo>
                <a:lnTo>
                  <a:pt x="1059827" y="2034082"/>
                </a:lnTo>
                <a:lnTo>
                  <a:pt x="1059827" y="1931162"/>
                </a:lnTo>
                <a:lnTo>
                  <a:pt x="1108075" y="1931162"/>
                </a:lnTo>
                <a:lnTo>
                  <a:pt x="1108075" y="1908378"/>
                </a:lnTo>
                <a:lnTo>
                  <a:pt x="1003198" y="1908378"/>
                </a:lnTo>
                <a:lnTo>
                  <a:pt x="1003198" y="1931162"/>
                </a:lnTo>
                <a:lnTo>
                  <a:pt x="1033018" y="1931162"/>
                </a:lnTo>
                <a:lnTo>
                  <a:pt x="1033018" y="2034667"/>
                </a:lnTo>
                <a:lnTo>
                  <a:pt x="994816" y="2035035"/>
                </a:lnTo>
                <a:lnTo>
                  <a:pt x="998169" y="2058492"/>
                </a:lnTo>
                <a:lnTo>
                  <a:pt x="1040041" y="2058085"/>
                </a:lnTo>
                <a:lnTo>
                  <a:pt x="1086370" y="2056472"/>
                </a:lnTo>
                <a:lnTo>
                  <a:pt x="1134338" y="2053120"/>
                </a:lnTo>
                <a:lnTo>
                  <a:pt x="1181112" y="2047430"/>
                </a:lnTo>
                <a:close/>
              </a:path>
              <a:path w="5277484" h="2816860">
                <a:moveTo>
                  <a:pt x="1242771" y="2153653"/>
                </a:moveTo>
                <a:lnTo>
                  <a:pt x="1068197" y="2153653"/>
                </a:lnTo>
                <a:lnTo>
                  <a:pt x="1068197" y="2082279"/>
                </a:lnTo>
                <a:lnTo>
                  <a:pt x="1040384" y="2082279"/>
                </a:lnTo>
                <a:lnTo>
                  <a:pt x="1040384" y="2176437"/>
                </a:lnTo>
                <a:lnTo>
                  <a:pt x="1242771" y="2176437"/>
                </a:lnTo>
                <a:lnTo>
                  <a:pt x="1242771" y="2159673"/>
                </a:lnTo>
                <a:lnTo>
                  <a:pt x="1242771" y="2153653"/>
                </a:lnTo>
                <a:close/>
              </a:path>
              <a:path w="5277484" h="2816860">
                <a:moveTo>
                  <a:pt x="1273924" y="1972373"/>
                </a:moveTo>
                <a:lnTo>
                  <a:pt x="1229029" y="1972373"/>
                </a:lnTo>
                <a:lnTo>
                  <a:pt x="1229029" y="1880565"/>
                </a:lnTo>
                <a:lnTo>
                  <a:pt x="1201216" y="1880565"/>
                </a:lnTo>
                <a:lnTo>
                  <a:pt x="1201216" y="2103716"/>
                </a:lnTo>
                <a:lnTo>
                  <a:pt x="1229029" y="2103716"/>
                </a:lnTo>
                <a:lnTo>
                  <a:pt x="1229029" y="1995830"/>
                </a:lnTo>
                <a:lnTo>
                  <a:pt x="1273924" y="1995830"/>
                </a:lnTo>
                <a:lnTo>
                  <a:pt x="1273924" y="1972373"/>
                </a:lnTo>
                <a:close/>
              </a:path>
              <a:path w="5277484" h="2816860">
                <a:moveTo>
                  <a:pt x="1324724" y="1264627"/>
                </a:moveTo>
                <a:lnTo>
                  <a:pt x="1319326" y="1242974"/>
                </a:lnTo>
                <a:lnTo>
                  <a:pt x="1309992" y="1232801"/>
                </a:lnTo>
                <a:lnTo>
                  <a:pt x="1304112" y="1226388"/>
                </a:lnTo>
                <a:lnTo>
                  <a:pt x="1298257" y="1223746"/>
                </a:lnTo>
                <a:lnTo>
                  <a:pt x="1298257" y="1264627"/>
                </a:lnTo>
                <a:lnTo>
                  <a:pt x="1294726" y="1277797"/>
                </a:lnTo>
                <a:lnTo>
                  <a:pt x="1284859" y="1287830"/>
                </a:lnTo>
                <a:lnTo>
                  <a:pt x="1269707" y="1294218"/>
                </a:lnTo>
                <a:lnTo>
                  <a:pt x="1250340" y="1296454"/>
                </a:lnTo>
                <a:lnTo>
                  <a:pt x="1230782" y="1294218"/>
                </a:lnTo>
                <a:lnTo>
                  <a:pt x="1215529" y="1287830"/>
                </a:lnTo>
                <a:lnTo>
                  <a:pt x="1205611" y="1277797"/>
                </a:lnTo>
                <a:lnTo>
                  <a:pt x="1202080" y="1264627"/>
                </a:lnTo>
                <a:lnTo>
                  <a:pt x="1205611" y="1251458"/>
                </a:lnTo>
                <a:lnTo>
                  <a:pt x="1215529" y="1241425"/>
                </a:lnTo>
                <a:lnTo>
                  <a:pt x="1230782" y="1235036"/>
                </a:lnTo>
                <a:lnTo>
                  <a:pt x="1250340" y="1232801"/>
                </a:lnTo>
                <a:lnTo>
                  <a:pt x="1269707" y="1235036"/>
                </a:lnTo>
                <a:lnTo>
                  <a:pt x="1284859" y="1241425"/>
                </a:lnTo>
                <a:lnTo>
                  <a:pt x="1294726" y="1251458"/>
                </a:lnTo>
                <a:lnTo>
                  <a:pt x="1298257" y="1264627"/>
                </a:lnTo>
                <a:lnTo>
                  <a:pt x="1298257" y="1223746"/>
                </a:lnTo>
                <a:lnTo>
                  <a:pt x="1280617" y="1215771"/>
                </a:lnTo>
                <a:lnTo>
                  <a:pt x="1250340" y="1212024"/>
                </a:lnTo>
                <a:lnTo>
                  <a:pt x="1219860" y="1215771"/>
                </a:lnTo>
                <a:lnTo>
                  <a:pt x="1196263" y="1226388"/>
                </a:lnTo>
                <a:lnTo>
                  <a:pt x="1181023" y="1242974"/>
                </a:lnTo>
                <a:lnTo>
                  <a:pt x="1175613" y="1264627"/>
                </a:lnTo>
                <a:lnTo>
                  <a:pt x="1181023" y="1286471"/>
                </a:lnTo>
                <a:lnTo>
                  <a:pt x="1196263" y="1303159"/>
                </a:lnTo>
                <a:lnTo>
                  <a:pt x="1219860" y="1313815"/>
                </a:lnTo>
                <a:lnTo>
                  <a:pt x="1250340" y="1317574"/>
                </a:lnTo>
                <a:lnTo>
                  <a:pt x="1280617" y="1313815"/>
                </a:lnTo>
                <a:lnTo>
                  <a:pt x="1304112" y="1303159"/>
                </a:lnTo>
                <a:lnTo>
                  <a:pt x="1310220" y="1296454"/>
                </a:lnTo>
                <a:lnTo>
                  <a:pt x="1319326" y="1286471"/>
                </a:lnTo>
                <a:lnTo>
                  <a:pt x="1324724" y="1264627"/>
                </a:lnTo>
                <a:close/>
              </a:path>
              <a:path w="5277484" h="2816860">
                <a:moveTo>
                  <a:pt x="1325537" y="674992"/>
                </a:moveTo>
                <a:lnTo>
                  <a:pt x="1252156" y="674992"/>
                </a:lnTo>
                <a:lnTo>
                  <a:pt x="1252156" y="697776"/>
                </a:lnTo>
                <a:lnTo>
                  <a:pt x="1252156" y="761111"/>
                </a:lnTo>
                <a:lnTo>
                  <a:pt x="1176756" y="761111"/>
                </a:lnTo>
                <a:lnTo>
                  <a:pt x="1176756" y="697776"/>
                </a:lnTo>
                <a:lnTo>
                  <a:pt x="1252156" y="697776"/>
                </a:lnTo>
                <a:lnTo>
                  <a:pt x="1252156" y="674992"/>
                </a:lnTo>
                <a:lnTo>
                  <a:pt x="1103045" y="674992"/>
                </a:lnTo>
                <a:lnTo>
                  <a:pt x="1103045" y="697776"/>
                </a:lnTo>
                <a:lnTo>
                  <a:pt x="1148956" y="697776"/>
                </a:lnTo>
                <a:lnTo>
                  <a:pt x="1148956" y="761111"/>
                </a:lnTo>
                <a:lnTo>
                  <a:pt x="1104379" y="761111"/>
                </a:lnTo>
                <a:lnTo>
                  <a:pt x="1104379" y="783894"/>
                </a:lnTo>
                <a:lnTo>
                  <a:pt x="1324190" y="783894"/>
                </a:lnTo>
                <a:lnTo>
                  <a:pt x="1324190" y="775843"/>
                </a:lnTo>
                <a:lnTo>
                  <a:pt x="1324190" y="761111"/>
                </a:lnTo>
                <a:lnTo>
                  <a:pt x="1279626" y="761111"/>
                </a:lnTo>
                <a:lnTo>
                  <a:pt x="1279626" y="697776"/>
                </a:lnTo>
                <a:lnTo>
                  <a:pt x="1325537" y="697776"/>
                </a:lnTo>
                <a:lnTo>
                  <a:pt x="1325537" y="685050"/>
                </a:lnTo>
                <a:lnTo>
                  <a:pt x="1325537" y="674992"/>
                </a:lnTo>
                <a:close/>
              </a:path>
              <a:path w="5277484" h="2816860">
                <a:moveTo>
                  <a:pt x="1349184" y="1351076"/>
                </a:moveTo>
                <a:lnTo>
                  <a:pt x="1347177" y="1330642"/>
                </a:lnTo>
                <a:lnTo>
                  <a:pt x="1297381" y="1335582"/>
                </a:lnTo>
                <a:lnTo>
                  <a:pt x="1246352" y="1338300"/>
                </a:lnTo>
                <a:lnTo>
                  <a:pt x="1196911" y="1339443"/>
                </a:lnTo>
                <a:lnTo>
                  <a:pt x="1151826" y="1339684"/>
                </a:lnTo>
                <a:lnTo>
                  <a:pt x="1155509" y="1362468"/>
                </a:lnTo>
                <a:lnTo>
                  <a:pt x="1199769" y="1362151"/>
                </a:lnTo>
                <a:lnTo>
                  <a:pt x="1239278" y="1360944"/>
                </a:lnTo>
                <a:lnTo>
                  <a:pt x="1239278" y="1419428"/>
                </a:lnTo>
                <a:lnTo>
                  <a:pt x="1267079" y="1419428"/>
                </a:lnTo>
                <a:lnTo>
                  <a:pt x="1267079" y="1359408"/>
                </a:lnTo>
                <a:lnTo>
                  <a:pt x="1299083" y="1357236"/>
                </a:lnTo>
                <a:lnTo>
                  <a:pt x="1341018" y="1352080"/>
                </a:lnTo>
                <a:lnTo>
                  <a:pt x="1349184" y="1351076"/>
                </a:lnTo>
                <a:close/>
              </a:path>
              <a:path w="5277484" h="2816860">
                <a:moveTo>
                  <a:pt x="1351330" y="811695"/>
                </a:moveTo>
                <a:lnTo>
                  <a:pt x="1077582" y="811695"/>
                </a:lnTo>
                <a:lnTo>
                  <a:pt x="1077582" y="834491"/>
                </a:lnTo>
                <a:lnTo>
                  <a:pt x="1200886" y="834491"/>
                </a:lnTo>
                <a:lnTo>
                  <a:pt x="1200886" y="869670"/>
                </a:lnTo>
                <a:lnTo>
                  <a:pt x="1111084" y="869670"/>
                </a:lnTo>
                <a:lnTo>
                  <a:pt x="1111084" y="964488"/>
                </a:lnTo>
                <a:lnTo>
                  <a:pt x="1317828" y="964488"/>
                </a:lnTo>
                <a:lnTo>
                  <a:pt x="1317828" y="942047"/>
                </a:lnTo>
                <a:lnTo>
                  <a:pt x="1317828" y="891781"/>
                </a:lnTo>
                <a:lnTo>
                  <a:pt x="1317828" y="878713"/>
                </a:lnTo>
                <a:lnTo>
                  <a:pt x="1317828" y="869670"/>
                </a:lnTo>
                <a:lnTo>
                  <a:pt x="1290688" y="869670"/>
                </a:lnTo>
                <a:lnTo>
                  <a:pt x="1290688" y="891781"/>
                </a:lnTo>
                <a:lnTo>
                  <a:pt x="1290688" y="942047"/>
                </a:lnTo>
                <a:lnTo>
                  <a:pt x="1138567" y="942047"/>
                </a:lnTo>
                <a:lnTo>
                  <a:pt x="1138567" y="891781"/>
                </a:lnTo>
                <a:lnTo>
                  <a:pt x="1290688" y="891781"/>
                </a:lnTo>
                <a:lnTo>
                  <a:pt x="1290688" y="869670"/>
                </a:lnTo>
                <a:lnTo>
                  <a:pt x="1228356" y="869670"/>
                </a:lnTo>
                <a:lnTo>
                  <a:pt x="1228356" y="834491"/>
                </a:lnTo>
                <a:lnTo>
                  <a:pt x="1351330" y="834491"/>
                </a:lnTo>
                <a:lnTo>
                  <a:pt x="1351330" y="826439"/>
                </a:lnTo>
                <a:lnTo>
                  <a:pt x="1351330" y="811695"/>
                </a:lnTo>
                <a:close/>
              </a:path>
              <a:path w="5277484" h="2816860">
                <a:moveTo>
                  <a:pt x="1401445" y="1199629"/>
                </a:moveTo>
                <a:lnTo>
                  <a:pt x="1373644" y="1199629"/>
                </a:lnTo>
                <a:lnTo>
                  <a:pt x="1373644" y="1378546"/>
                </a:lnTo>
                <a:lnTo>
                  <a:pt x="1311998" y="1378546"/>
                </a:lnTo>
                <a:lnTo>
                  <a:pt x="1311998" y="1398993"/>
                </a:lnTo>
                <a:lnTo>
                  <a:pt x="1373644" y="1398993"/>
                </a:lnTo>
                <a:lnTo>
                  <a:pt x="1373644" y="1430147"/>
                </a:lnTo>
                <a:lnTo>
                  <a:pt x="1401445" y="1430147"/>
                </a:lnTo>
                <a:lnTo>
                  <a:pt x="1401445" y="1398993"/>
                </a:lnTo>
                <a:lnTo>
                  <a:pt x="1401445" y="1378546"/>
                </a:lnTo>
                <a:lnTo>
                  <a:pt x="1401445" y="1199629"/>
                </a:lnTo>
                <a:close/>
              </a:path>
              <a:path w="5277484" h="2816860">
                <a:moveTo>
                  <a:pt x="1408823" y="1473034"/>
                </a:moveTo>
                <a:lnTo>
                  <a:pt x="1222527" y="1473034"/>
                </a:lnTo>
                <a:lnTo>
                  <a:pt x="1222527" y="1407706"/>
                </a:lnTo>
                <a:lnTo>
                  <a:pt x="1194714" y="1407706"/>
                </a:lnTo>
                <a:lnTo>
                  <a:pt x="1194714" y="1495818"/>
                </a:lnTo>
                <a:lnTo>
                  <a:pt x="1408823" y="1495818"/>
                </a:lnTo>
                <a:lnTo>
                  <a:pt x="1408823" y="1479410"/>
                </a:lnTo>
                <a:lnTo>
                  <a:pt x="1408823" y="1473034"/>
                </a:lnTo>
                <a:close/>
              </a:path>
              <a:path w="5277484" h="2816860">
                <a:moveTo>
                  <a:pt x="1428699" y="1915083"/>
                </a:moveTo>
                <a:lnTo>
                  <a:pt x="1402562" y="1915083"/>
                </a:lnTo>
                <a:lnTo>
                  <a:pt x="1402562" y="1937194"/>
                </a:lnTo>
                <a:lnTo>
                  <a:pt x="1402562" y="2079929"/>
                </a:lnTo>
                <a:lnTo>
                  <a:pt x="1339240" y="2079929"/>
                </a:lnTo>
                <a:lnTo>
                  <a:pt x="1339240" y="1937194"/>
                </a:lnTo>
                <a:lnTo>
                  <a:pt x="1402562" y="1937194"/>
                </a:lnTo>
                <a:lnTo>
                  <a:pt x="1402562" y="1915083"/>
                </a:lnTo>
                <a:lnTo>
                  <a:pt x="1313103" y="1915083"/>
                </a:lnTo>
                <a:lnTo>
                  <a:pt x="1313103" y="2102053"/>
                </a:lnTo>
                <a:lnTo>
                  <a:pt x="1428699" y="2102053"/>
                </a:lnTo>
                <a:lnTo>
                  <a:pt x="1428699" y="2079929"/>
                </a:lnTo>
                <a:lnTo>
                  <a:pt x="1428699" y="1937194"/>
                </a:lnTo>
                <a:lnTo>
                  <a:pt x="1428699" y="1915083"/>
                </a:lnTo>
                <a:close/>
              </a:path>
              <a:path w="5277484" h="2816860">
                <a:moveTo>
                  <a:pt x="1435188" y="164096"/>
                </a:moveTo>
                <a:lnTo>
                  <a:pt x="1422450" y="164096"/>
                </a:lnTo>
                <a:lnTo>
                  <a:pt x="1407706" y="164096"/>
                </a:lnTo>
                <a:lnTo>
                  <a:pt x="1296466" y="164096"/>
                </a:lnTo>
                <a:lnTo>
                  <a:pt x="1296466" y="186880"/>
                </a:lnTo>
                <a:lnTo>
                  <a:pt x="1405928" y="186880"/>
                </a:lnTo>
                <a:lnTo>
                  <a:pt x="1403235" y="214414"/>
                </a:lnTo>
                <a:lnTo>
                  <a:pt x="1389329" y="256197"/>
                </a:lnTo>
                <a:lnTo>
                  <a:pt x="1365224" y="293827"/>
                </a:lnTo>
                <a:lnTo>
                  <a:pt x="1330159" y="326999"/>
                </a:lnTo>
                <a:lnTo>
                  <a:pt x="1283398" y="355422"/>
                </a:lnTo>
                <a:lnTo>
                  <a:pt x="1298816" y="377202"/>
                </a:lnTo>
                <a:lnTo>
                  <a:pt x="1343812" y="349973"/>
                </a:lnTo>
                <a:lnTo>
                  <a:pt x="1378839" y="318820"/>
                </a:lnTo>
                <a:lnTo>
                  <a:pt x="1404696" y="284226"/>
                </a:lnTo>
                <a:lnTo>
                  <a:pt x="1422171" y="246595"/>
                </a:lnTo>
                <a:lnTo>
                  <a:pt x="1432064" y="206413"/>
                </a:lnTo>
                <a:lnTo>
                  <a:pt x="1433499" y="186880"/>
                </a:lnTo>
                <a:lnTo>
                  <a:pt x="1435188" y="164096"/>
                </a:lnTo>
                <a:close/>
              </a:path>
              <a:path w="5277484" h="2816860">
                <a:moveTo>
                  <a:pt x="1532686" y="131597"/>
                </a:moveTo>
                <a:lnTo>
                  <a:pt x="1504873" y="131597"/>
                </a:lnTo>
                <a:lnTo>
                  <a:pt x="1504873" y="252895"/>
                </a:lnTo>
                <a:lnTo>
                  <a:pt x="1434172" y="252895"/>
                </a:lnTo>
                <a:lnTo>
                  <a:pt x="1434172" y="276009"/>
                </a:lnTo>
                <a:lnTo>
                  <a:pt x="1504873" y="276009"/>
                </a:lnTo>
                <a:lnTo>
                  <a:pt x="1504873" y="434492"/>
                </a:lnTo>
                <a:lnTo>
                  <a:pt x="1532686" y="434492"/>
                </a:lnTo>
                <a:lnTo>
                  <a:pt x="1532686" y="276009"/>
                </a:lnTo>
                <a:lnTo>
                  <a:pt x="1532686" y="252895"/>
                </a:lnTo>
                <a:lnTo>
                  <a:pt x="1532686" y="131597"/>
                </a:lnTo>
                <a:close/>
              </a:path>
              <a:path w="5277484" h="2816860">
                <a:moveTo>
                  <a:pt x="1559712" y="1880235"/>
                </a:moveTo>
                <a:lnTo>
                  <a:pt x="1532915" y="1880235"/>
                </a:lnTo>
                <a:lnTo>
                  <a:pt x="1532915" y="2000186"/>
                </a:lnTo>
                <a:lnTo>
                  <a:pt x="1492364" y="2000186"/>
                </a:lnTo>
                <a:lnTo>
                  <a:pt x="1492364" y="1886597"/>
                </a:lnTo>
                <a:lnTo>
                  <a:pt x="1465897" y="1886597"/>
                </a:lnTo>
                <a:lnTo>
                  <a:pt x="1465897" y="2168055"/>
                </a:lnTo>
                <a:lnTo>
                  <a:pt x="1492364" y="2168055"/>
                </a:lnTo>
                <a:lnTo>
                  <a:pt x="1492364" y="2022970"/>
                </a:lnTo>
                <a:lnTo>
                  <a:pt x="1532915" y="2022970"/>
                </a:lnTo>
                <a:lnTo>
                  <a:pt x="1532915" y="2183130"/>
                </a:lnTo>
                <a:lnTo>
                  <a:pt x="1559712" y="2183130"/>
                </a:lnTo>
                <a:lnTo>
                  <a:pt x="1559712" y="2022970"/>
                </a:lnTo>
                <a:lnTo>
                  <a:pt x="1559712" y="2000186"/>
                </a:lnTo>
                <a:lnTo>
                  <a:pt x="1559712" y="1880235"/>
                </a:lnTo>
                <a:close/>
              </a:path>
              <a:path w="5277484" h="2816860">
                <a:moveTo>
                  <a:pt x="1616202" y="1232128"/>
                </a:moveTo>
                <a:lnTo>
                  <a:pt x="1603476" y="1232128"/>
                </a:lnTo>
                <a:lnTo>
                  <a:pt x="1589062" y="1232128"/>
                </a:lnTo>
                <a:lnTo>
                  <a:pt x="1477492" y="1232128"/>
                </a:lnTo>
                <a:lnTo>
                  <a:pt x="1477492" y="1254912"/>
                </a:lnTo>
                <a:lnTo>
                  <a:pt x="1587042" y="1254912"/>
                </a:lnTo>
                <a:lnTo>
                  <a:pt x="1584032" y="1282623"/>
                </a:lnTo>
                <a:lnTo>
                  <a:pt x="1568958" y="1324749"/>
                </a:lnTo>
                <a:lnTo>
                  <a:pt x="1543824" y="1362532"/>
                </a:lnTo>
                <a:lnTo>
                  <a:pt x="1508645" y="1395653"/>
                </a:lnTo>
                <a:lnTo>
                  <a:pt x="1463408" y="1423784"/>
                </a:lnTo>
                <a:lnTo>
                  <a:pt x="1478826" y="1445234"/>
                </a:lnTo>
                <a:lnTo>
                  <a:pt x="1522971" y="1418323"/>
                </a:lnTo>
                <a:lnTo>
                  <a:pt x="1557921" y="1387221"/>
                </a:lnTo>
                <a:lnTo>
                  <a:pt x="1584210" y="1352499"/>
                </a:lnTo>
                <a:lnTo>
                  <a:pt x="1602333" y="1314704"/>
                </a:lnTo>
                <a:lnTo>
                  <a:pt x="1612823" y="1274394"/>
                </a:lnTo>
                <a:lnTo>
                  <a:pt x="1614385" y="1254912"/>
                </a:lnTo>
                <a:lnTo>
                  <a:pt x="1616202" y="1232128"/>
                </a:lnTo>
                <a:close/>
              </a:path>
              <a:path w="5277484" h="2816860">
                <a:moveTo>
                  <a:pt x="1625727" y="872680"/>
                </a:moveTo>
                <a:lnTo>
                  <a:pt x="1416304" y="872680"/>
                </a:lnTo>
                <a:lnTo>
                  <a:pt x="1416304" y="895464"/>
                </a:lnTo>
                <a:lnTo>
                  <a:pt x="1597914" y="895464"/>
                </a:lnTo>
                <a:lnTo>
                  <a:pt x="1597914" y="968514"/>
                </a:lnTo>
                <a:lnTo>
                  <a:pt x="1625727" y="968514"/>
                </a:lnTo>
                <a:lnTo>
                  <a:pt x="1625727" y="872680"/>
                </a:lnTo>
                <a:close/>
              </a:path>
              <a:path w="5277484" h="2816860">
                <a:moveTo>
                  <a:pt x="1659559" y="819073"/>
                </a:moveTo>
                <a:lnTo>
                  <a:pt x="1536598" y="819073"/>
                </a:lnTo>
                <a:lnTo>
                  <a:pt x="1536598" y="781215"/>
                </a:lnTo>
                <a:lnTo>
                  <a:pt x="1624723" y="781215"/>
                </a:lnTo>
                <a:lnTo>
                  <a:pt x="1624723" y="775182"/>
                </a:lnTo>
                <a:lnTo>
                  <a:pt x="1624723" y="758761"/>
                </a:lnTo>
                <a:lnTo>
                  <a:pt x="1624723" y="700455"/>
                </a:lnTo>
                <a:lnTo>
                  <a:pt x="1624723" y="678014"/>
                </a:lnTo>
                <a:lnTo>
                  <a:pt x="1597240" y="678014"/>
                </a:lnTo>
                <a:lnTo>
                  <a:pt x="1597240" y="700455"/>
                </a:lnTo>
                <a:lnTo>
                  <a:pt x="1597240" y="758761"/>
                </a:lnTo>
                <a:lnTo>
                  <a:pt x="1448142" y="758761"/>
                </a:lnTo>
                <a:lnTo>
                  <a:pt x="1448142" y="700455"/>
                </a:lnTo>
                <a:lnTo>
                  <a:pt x="1597240" y="700455"/>
                </a:lnTo>
                <a:lnTo>
                  <a:pt x="1597240" y="678014"/>
                </a:lnTo>
                <a:lnTo>
                  <a:pt x="1421003" y="678014"/>
                </a:lnTo>
                <a:lnTo>
                  <a:pt x="1421003" y="781215"/>
                </a:lnTo>
                <a:lnTo>
                  <a:pt x="1509115" y="781215"/>
                </a:lnTo>
                <a:lnTo>
                  <a:pt x="1509115" y="819073"/>
                </a:lnTo>
                <a:lnTo>
                  <a:pt x="1385811" y="819073"/>
                </a:lnTo>
                <a:lnTo>
                  <a:pt x="1385811" y="841527"/>
                </a:lnTo>
                <a:lnTo>
                  <a:pt x="1659559" y="841527"/>
                </a:lnTo>
                <a:lnTo>
                  <a:pt x="1659559" y="827455"/>
                </a:lnTo>
                <a:lnTo>
                  <a:pt x="1659559" y="819073"/>
                </a:lnTo>
                <a:close/>
              </a:path>
              <a:path w="5277484" h="2816860">
                <a:moveTo>
                  <a:pt x="1735378" y="353745"/>
                </a:moveTo>
                <a:lnTo>
                  <a:pt x="1734769" y="347713"/>
                </a:lnTo>
                <a:lnTo>
                  <a:pt x="1733029" y="330631"/>
                </a:lnTo>
                <a:lnTo>
                  <a:pt x="1703590" y="334899"/>
                </a:lnTo>
                <a:lnTo>
                  <a:pt x="1675904" y="337451"/>
                </a:lnTo>
                <a:lnTo>
                  <a:pt x="1648968" y="338683"/>
                </a:lnTo>
                <a:lnTo>
                  <a:pt x="1628825" y="338924"/>
                </a:lnTo>
                <a:lnTo>
                  <a:pt x="1628825" y="270979"/>
                </a:lnTo>
                <a:lnTo>
                  <a:pt x="1714601" y="270979"/>
                </a:lnTo>
                <a:lnTo>
                  <a:pt x="1714601" y="164426"/>
                </a:lnTo>
                <a:lnTo>
                  <a:pt x="1601012" y="164426"/>
                </a:lnTo>
                <a:lnTo>
                  <a:pt x="1601012" y="187223"/>
                </a:lnTo>
                <a:lnTo>
                  <a:pt x="1687461" y="187223"/>
                </a:lnTo>
                <a:lnTo>
                  <a:pt x="1687461" y="248196"/>
                </a:lnTo>
                <a:lnTo>
                  <a:pt x="1601685" y="248196"/>
                </a:lnTo>
                <a:lnTo>
                  <a:pt x="1601685" y="362127"/>
                </a:lnTo>
                <a:lnTo>
                  <a:pt x="1621790" y="362127"/>
                </a:lnTo>
                <a:lnTo>
                  <a:pt x="1649476" y="361848"/>
                </a:lnTo>
                <a:lnTo>
                  <a:pt x="1676946" y="360705"/>
                </a:lnTo>
                <a:lnTo>
                  <a:pt x="1705241" y="358165"/>
                </a:lnTo>
                <a:lnTo>
                  <a:pt x="1735378" y="353745"/>
                </a:lnTo>
                <a:close/>
              </a:path>
              <a:path w="5277484" h="2816860">
                <a:moveTo>
                  <a:pt x="1742859" y="1322260"/>
                </a:moveTo>
                <a:lnTo>
                  <a:pt x="1694611" y="1322260"/>
                </a:lnTo>
                <a:lnTo>
                  <a:pt x="1694611" y="1199286"/>
                </a:lnTo>
                <a:lnTo>
                  <a:pt x="1666468" y="1199286"/>
                </a:lnTo>
                <a:lnTo>
                  <a:pt x="1666468" y="1502524"/>
                </a:lnTo>
                <a:lnTo>
                  <a:pt x="1694611" y="1502524"/>
                </a:lnTo>
                <a:lnTo>
                  <a:pt x="1694611" y="1345374"/>
                </a:lnTo>
                <a:lnTo>
                  <a:pt x="1742859" y="1345374"/>
                </a:lnTo>
                <a:lnTo>
                  <a:pt x="1742859" y="1322260"/>
                </a:lnTo>
                <a:close/>
              </a:path>
              <a:path w="5277484" h="2816860">
                <a:moveTo>
                  <a:pt x="1765096" y="1912734"/>
                </a:moveTo>
                <a:lnTo>
                  <a:pt x="1752358" y="1912734"/>
                </a:lnTo>
                <a:lnTo>
                  <a:pt x="1737944" y="1912734"/>
                </a:lnTo>
                <a:lnTo>
                  <a:pt x="1626374" y="1912734"/>
                </a:lnTo>
                <a:lnTo>
                  <a:pt x="1626374" y="1935518"/>
                </a:lnTo>
                <a:lnTo>
                  <a:pt x="1735937" y="1935518"/>
                </a:lnTo>
                <a:lnTo>
                  <a:pt x="1732927" y="1963229"/>
                </a:lnTo>
                <a:lnTo>
                  <a:pt x="1717840" y="2005355"/>
                </a:lnTo>
                <a:lnTo>
                  <a:pt x="1692719" y="2043137"/>
                </a:lnTo>
                <a:lnTo>
                  <a:pt x="1657527" y="2076259"/>
                </a:lnTo>
                <a:lnTo>
                  <a:pt x="1612303" y="2104390"/>
                </a:lnTo>
                <a:lnTo>
                  <a:pt x="1627708" y="2125840"/>
                </a:lnTo>
                <a:lnTo>
                  <a:pt x="1671866" y="2098929"/>
                </a:lnTo>
                <a:lnTo>
                  <a:pt x="1706816" y="2067826"/>
                </a:lnTo>
                <a:lnTo>
                  <a:pt x="1733092" y="2033104"/>
                </a:lnTo>
                <a:lnTo>
                  <a:pt x="1751215" y="1995309"/>
                </a:lnTo>
                <a:lnTo>
                  <a:pt x="1761705" y="1954999"/>
                </a:lnTo>
                <a:lnTo>
                  <a:pt x="1763268" y="1935518"/>
                </a:lnTo>
                <a:lnTo>
                  <a:pt x="1765096" y="1912734"/>
                </a:lnTo>
                <a:close/>
              </a:path>
              <a:path w="5277484" h="2816860">
                <a:moveTo>
                  <a:pt x="1848967" y="131597"/>
                </a:moveTo>
                <a:lnTo>
                  <a:pt x="1822157" y="131597"/>
                </a:lnTo>
                <a:lnTo>
                  <a:pt x="1822157" y="251218"/>
                </a:lnTo>
                <a:lnTo>
                  <a:pt x="1779612" y="251218"/>
                </a:lnTo>
                <a:lnTo>
                  <a:pt x="1779612" y="138303"/>
                </a:lnTo>
                <a:lnTo>
                  <a:pt x="1753476" y="138303"/>
                </a:lnTo>
                <a:lnTo>
                  <a:pt x="1753476" y="419087"/>
                </a:lnTo>
                <a:lnTo>
                  <a:pt x="1779612" y="419087"/>
                </a:lnTo>
                <a:lnTo>
                  <a:pt x="1779612" y="274002"/>
                </a:lnTo>
                <a:lnTo>
                  <a:pt x="1822157" y="274002"/>
                </a:lnTo>
                <a:lnTo>
                  <a:pt x="1822157" y="434492"/>
                </a:lnTo>
                <a:lnTo>
                  <a:pt x="1848967" y="434492"/>
                </a:lnTo>
                <a:lnTo>
                  <a:pt x="1848967" y="274002"/>
                </a:lnTo>
                <a:lnTo>
                  <a:pt x="1848967" y="251218"/>
                </a:lnTo>
                <a:lnTo>
                  <a:pt x="1848967" y="131597"/>
                </a:lnTo>
                <a:close/>
              </a:path>
              <a:path w="5277484" h="2816860">
                <a:moveTo>
                  <a:pt x="1891741" y="2002866"/>
                </a:moveTo>
                <a:lnTo>
                  <a:pt x="1843493" y="2002866"/>
                </a:lnTo>
                <a:lnTo>
                  <a:pt x="1843493" y="1879892"/>
                </a:lnTo>
                <a:lnTo>
                  <a:pt x="1815350" y="1879892"/>
                </a:lnTo>
                <a:lnTo>
                  <a:pt x="1815350" y="2183130"/>
                </a:lnTo>
                <a:lnTo>
                  <a:pt x="1843493" y="2183130"/>
                </a:lnTo>
                <a:lnTo>
                  <a:pt x="1843493" y="2025992"/>
                </a:lnTo>
                <a:lnTo>
                  <a:pt x="1891741" y="2025992"/>
                </a:lnTo>
                <a:lnTo>
                  <a:pt x="1891741" y="2002866"/>
                </a:lnTo>
                <a:close/>
              </a:path>
              <a:path w="5277484" h="2816860">
                <a:moveTo>
                  <a:pt x="1943341" y="665607"/>
                </a:moveTo>
                <a:lnTo>
                  <a:pt x="1915541" y="665607"/>
                </a:lnTo>
                <a:lnTo>
                  <a:pt x="1915541" y="714527"/>
                </a:lnTo>
                <a:lnTo>
                  <a:pt x="1915541" y="737311"/>
                </a:lnTo>
                <a:lnTo>
                  <a:pt x="1915541" y="774839"/>
                </a:lnTo>
                <a:lnTo>
                  <a:pt x="1846516" y="774839"/>
                </a:lnTo>
                <a:lnTo>
                  <a:pt x="1846516" y="737311"/>
                </a:lnTo>
                <a:lnTo>
                  <a:pt x="1915541" y="737311"/>
                </a:lnTo>
                <a:lnTo>
                  <a:pt x="1915541" y="714527"/>
                </a:lnTo>
                <a:lnTo>
                  <a:pt x="1846516" y="714527"/>
                </a:lnTo>
                <a:lnTo>
                  <a:pt x="1846516" y="710844"/>
                </a:lnTo>
                <a:lnTo>
                  <a:pt x="1846516" y="688390"/>
                </a:lnTo>
                <a:lnTo>
                  <a:pt x="1819033" y="688390"/>
                </a:lnTo>
                <a:lnTo>
                  <a:pt x="1819033" y="710844"/>
                </a:lnTo>
                <a:lnTo>
                  <a:pt x="1819033" y="800976"/>
                </a:lnTo>
                <a:lnTo>
                  <a:pt x="1735264" y="800976"/>
                </a:lnTo>
                <a:lnTo>
                  <a:pt x="1735264" y="710844"/>
                </a:lnTo>
                <a:lnTo>
                  <a:pt x="1819033" y="710844"/>
                </a:lnTo>
                <a:lnTo>
                  <a:pt x="1819033" y="688390"/>
                </a:lnTo>
                <a:lnTo>
                  <a:pt x="1708124" y="688390"/>
                </a:lnTo>
                <a:lnTo>
                  <a:pt x="1708124" y="823099"/>
                </a:lnTo>
                <a:lnTo>
                  <a:pt x="1846516" y="823099"/>
                </a:lnTo>
                <a:lnTo>
                  <a:pt x="1846516" y="800976"/>
                </a:lnTo>
                <a:lnTo>
                  <a:pt x="1846516" y="797293"/>
                </a:lnTo>
                <a:lnTo>
                  <a:pt x="1915541" y="797293"/>
                </a:lnTo>
                <a:lnTo>
                  <a:pt x="1915541" y="844867"/>
                </a:lnTo>
                <a:lnTo>
                  <a:pt x="1943341" y="844867"/>
                </a:lnTo>
                <a:lnTo>
                  <a:pt x="1943341" y="797293"/>
                </a:lnTo>
                <a:lnTo>
                  <a:pt x="1943341" y="774839"/>
                </a:lnTo>
                <a:lnTo>
                  <a:pt x="1943341" y="737311"/>
                </a:lnTo>
                <a:lnTo>
                  <a:pt x="1943341" y="714527"/>
                </a:lnTo>
                <a:lnTo>
                  <a:pt x="1943341" y="665607"/>
                </a:lnTo>
                <a:close/>
              </a:path>
              <a:path w="5277484" h="2816860">
                <a:moveTo>
                  <a:pt x="1944687" y="910882"/>
                </a:moveTo>
                <a:lnTo>
                  <a:pt x="1937689" y="886663"/>
                </a:lnTo>
                <a:lnTo>
                  <a:pt x="1925472" y="875703"/>
                </a:lnTo>
                <a:lnTo>
                  <a:pt x="1917636" y="868667"/>
                </a:lnTo>
                <a:lnTo>
                  <a:pt x="1917217" y="868527"/>
                </a:lnTo>
                <a:lnTo>
                  <a:pt x="1917217" y="910882"/>
                </a:lnTo>
                <a:lnTo>
                  <a:pt x="1912150" y="925703"/>
                </a:lnTo>
                <a:lnTo>
                  <a:pt x="1897608" y="936764"/>
                </a:lnTo>
                <a:lnTo>
                  <a:pt x="1874520" y="943673"/>
                </a:lnTo>
                <a:lnTo>
                  <a:pt x="1843836" y="946061"/>
                </a:lnTo>
                <a:lnTo>
                  <a:pt x="1813140" y="943673"/>
                </a:lnTo>
                <a:lnTo>
                  <a:pt x="1790052" y="936764"/>
                </a:lnTo>
                <a:lnTo>
                  <a:pt x="1775510" y="925703"/>
                </a:lnTo>
                <a:lnTo>
                  <a:pt x="1770456" y="910882"/>
                </a:lnTo>
                <a:lnTo>
                  <a:pt x="1775510" y="896061"/>
                </a:lnTo>
                <a:lnTo>
                  <a:pt x="1790052" y="884999"/>
                </a:lnTo>
                <a:lnTo>
                  <a:pt x="1813140" y="878090"/>
                </a:lnTo>
                <a:lnTo>
                  <a:pt x="1843836" y="875703"/>
                </a:lnTo>
                <a:lnTo>
                  <a:pt x="1874520" y="878090"/>
                </a:lnTo>
                <a:lnTo>
                  <a:pt x="1897608" y="884999"/>
                </a:lnTo>
                <a:lnTo>
                  <a:pt x="1912150" y="896061"/>
                </a:lnTo>
                <a:lnTo>
                  <a:pt x="1917217" y="910882"/>
                </a:lnTo>
                <a:lnTo>
                  <a:pt x="1917217" y="868527"/>
                </a:lnTo>
                <a:lnTo>
                  <a:pt x="1885886" y="857453"/>
                </a:lnTo>
                <a:lnTo>
                  <a:pt x="1843836" y="853579"/>
                </a:lnTo>
                <a:lnTo>
                  <a:pt x="1801583" y="857453"/>
                </a:lnTo>
                <a:lnTo>
                  <a:pt x="1769745" y="868667"/>
                </a:lnTo>
                <a:lnTo>
                  <a:pt x="1749640" y="886663"/>
                </a:lnTo>
                <a:lnTo>
                  <a:pt x="1742643" y="910882"/>
                </a:lnTo>
                <a:lnTo>
                  <a:pt x="1749640" y="935050"/>
                </a:lnTo>
                <a:lnTo>
                  <a:pt x="1769745" y="952931"/>
                </a:lnTo>
                <a:lnTo>
                  <a:pt x="1801583" y="964031"/>
                </a:lnTo>
                <a:lnTo>
                  <a:pt x="1843836" y="967841"/>
                </a:lnTo>
                <a:lnTo>
                  <a:pt x="1885886" y="964031"/>
                </a:lnTo>
                <a:lnTo>
                  <a:pt x="1917636" y="952931"/>
                </a:lnTo>
                <a:lnTo>
                  <a:pt x="1925332" y="946061"/>
                </a:lnTo>
                <a:lnTo>
                  <a:pt x="1937689" y="935050"/>
                </a:lnTo>
                <a:lnTo>
                  <a:pt x="1944687" y="910882"/>
                </a:lnTo>
                <a:close/>
              </a:path>
              <a:path w="5277484" h="2816860">
                <a:moveTo>
                  <a:pt x="3693464" y="1392212"/>
                </a:moveTo>
                <a:lnTo>
                  <a:pt x="3692944" y="1387856"/>
                </a:lnTo>
                <a:lnTo>
                  <a:pt x="3690772" y="1369758"/>
                </a:lnTo>
                <a:lnTo>
                  <a:pt x="3666274" y="1373835"/>
                </a:lnTo>
                <a:lnTo>
                  <a:pt x="3641483" y="1376286"/>
                </a:lnTo>
                <a:lnTo>
                  <a:pt x="3614115" y="1377480"/>
                </a:lnTo>
                <a:lnTo>
                  <a:pt x="3589591" y="1377721"/>
                </a:lnTo>
                <a:lnTo>
                  <a:pt x="3589591" y="1335913"/>
                </a:lnTo>
                <a:lnTo>
                  <a:pt x="3664978" y="1335913"/>
                </a:lnTo>
                <a:lnTo>
                  <a:pt x="3664978" y="1314132"/>
                </a:lnTo>
                <a:lnTo>
                  <a:pt x="3589591" y="1314132"/>
                </a:lnTo>
                <a:lnTo>
                  <a:pt x="3589591" y="1274927"/>
                </a:lnTo>
                <a:lnTo>
                  <a:pt x="3677043" y="1274927"/>
                </a:lnTo>
                <a:lnTo>
                  <a:pt x="3677043" y="1252486"/>
                </a:lnTo>
                <a:lnTo>
                  <a:pt x="3562781" y="1252486"/>
                </a:lnTo>
                <a:lnTo>
                  <a:pt x="3562781" y="1400251"/>
                </a:lnTo>
                <a:lnTo>
                  <a:pt x="3581882" y="1400251"/>
                </a:lnTo>
                <a:lnTo>
                  <a:pt x="3614775" y="1399984"/>
                </a:lnTo>
                <a:lnTo>
                  <a:pt x="3642690" y="1398866"/>
                </a:lnTo>
                <a:lnTo>
                  <a:pt x="3668103" y="1396428"/>
                </a:lnTo>
                <a:lnTo>
                  <a:pt x="3693464" y="1392212"/>
                </a:lnTo>
                <a:close/>
              </a:path>
              <a:path w="5277484" h="2816860">
                <a:moveTo>
                  <a:pt x="3745395" y="1237411"/>
                </a:moveTo>
                <a:lnTo>
                  <a:pt x="3719258" y="1237411"/>
                </a:lnTo>
                <a:lnTo>
                  <a:pt x="3719258" y="1310449"/>
                </a:lnTo>
                <a:lnTo>
                  <a:pt x="3679050" y="1310449"/>
                </a:lnTo>
                <a:lnTo>
                  <a:pt x="3679050" y="1333233"/>
                </a:lnTo>
                <a:lnTo>
                  <a:pt x="3719258" y="1333233"/>
                </a:lnTo>
                <a:lnTo>
                  <a:pt x="3719258" y="1416329"/>
                </a:lnTo>
                <a:lnTo>
                  <a:pt x="3745395" y="1416329"/>
                </a:lnTo>
                <a:lnTo>
                  <a:pt x="3745395" y="1333233"/>
                </a:lnTo>
                <a:lnTo>
                  <a:pt x="3745395" y="1310449"/>
                </a:lnTo>
                <a:lnTo>
                  <a:pt x="3745395" y="1237411"/>
                </a:lnTo>
                <a:close/>
              </a:path>
              <a:path w="5277484" h="2816860">
                <a:moveTo>
                  <a:pt x="3804031" y="1433080"/>
                </a:moveTo>
                <a:lnTo>
                  <a:pt x="3600310" y="1433080"/>
                </a:lnTo>
                <a:lnTo>
                  <a:pt x="3600310" y="1455534"/>
                </a:lnTo>
                <a:lnTo>
                  <a:pt x="3776561" y="1455534"/>
                </a:lnTo>
                <a:lnTo>
                  <a:pt x="3776561" y="1533944"/>
                </a:lnTo>
                <a:lnTo>
                  <a:pt x="3804031" y="1533944"/>
                </a:lnTo>
                <a:lnTo>
                  <a:pt x="3804031" y="1433080"/>
                </a:lnTo>
                <a:close/>
              </a:path>
              <a:path w="5277484" h="2816860">
                <a:moveTo>
                  <a:pt x="3804031" y="1231036"/>
                </a:moveTo>
                <a:lnTo>
                  <a:pt x="3777564" y="1231036"/>
                </a:lnTo>
                <a:lnTo>
                  <a:pt x="3777564" y="1418678"/>
                </a:lnTo>
                <a:lnTo>
                  <a:pt x="3804031" y="1418678"/>
                </a:lnTo>
                <a:lnTo>
                  <a:pt x="3804031" y="1231036"/>
                </a:lnTo>
                <a:close/>
              </a:path>
              <a:path w="5277484" h="2816860">
                <a:moveTo>
                  <a:pt x="4117962" y="1382826"/>
                </a:moveTo>
                <a:lnTo>
                  <a:pt x="4078401" y="1369034"/>
                </a:lnTo>
                <a:lnTo>
                  <a:pt x="4042994" y="1344587"/>
                </a:lnTo>
                <a:lnTo>
                  <a:pt x="4017505" y="1312291"/>
                </a:lnTo>
                <a:lnTo>
                  <a:pt x="4007726" y="1274927"/>
                </a:lnTo>
                <a:lnTo>
                  <a:pt x="4007726" y="1251813"/>
                </a:lnTo>
                <a:lnTo>
                  <a:pt x="4002697" y="1251813"/>
                </a:lnTo>
                <a:lnTo>
                  <a:pt x="3983596" y="1251813"/>
                </a:lnTo>
                <a:lnTo>
                  <a:pt x="3978579" y="1251813"/>
                </a:lnTo>
                <a:lnTo>
                  <a:pt x="3978579" y="1274927"/>
                </a:lnTo>
                <a:lnTo>
                  <a:pt x="3968839" y="1312151"/>
                </a:lnTo>
                <a:lnTo>
                  <a:pt x="3943439" y="1344460"/>
                </a:lnTo>
                <a:lnTo>
                  <a:pt x="3908044" y="1368983"/>
                </a:lnTo>
                <a:lnTo>
                  <a:pt x="3868343" y="1382826"/>
                </a:lnTo>
                <a:lnTo>
                  <a:pt x="3880739" y="1405940"/>
                </a:lnTo>
                <a:lnTo>
                  <a:pt x="3925379" y="1388960"/>
                </a:lnTo>
                <a:lnTo>
                  <a:pt x="3964457" y="1360043"/>
                </a:lnTo>
                <a:lnTo>
                  <a:pt x="3992168" y="1321320"/>
                </a:lnTo>
                <a:lnTo>
                  <a:pt x="3993159" y="1316977"/>
                </a:lnTo>
                <a:lnTo>
                  <a:pt x="3994175" y="1321460"/>
                </a:lnTo>
                <a:lnTo>
                  <a:pt x="4021963" y="1360170"/>
                </a:lnTo>
                <a:lnTo>
                  <a:pt x="4061066" y="1389011"/>
                </a:lnTo>
                <a:lnTo>
                  <a:pt x="4105567" y="1405940"/>
                </a:lnTo>
                <a:lnTo>
                  <a:pt x="4117962" y="1382826"/>
                </a:lnTo>
                <a:close/>
              </a:path>
              <a:path w="5277484" h="2816860">
                <a:moveTo>
                  <a:pt x="4131703" y="1470279"/>
                </a:moveTo>
                <a:lnTo>
                  <a:pt x="3857282" y="1470279"/>
                </a:lnTo>
                <a:lnTo>
                  <a:pt x="3857282" y="1493062"/>
                </a:lnTo>
                <a:lnTo>
                  <a:pt x="4131703" y="1493062"/>
                </a:lnTo>
                <a:lnTo>
                  <a:pt x="4131703" y="1470279"/>
                </a:lnTo>
                <a:close/>
              </a:path>
              <a:path w="5277484" h="2816860">
                <a:moveTo>
                  <a:pt x="4408779" y="1394218"/>
                </a:moveTo>
                <a:lnTo>
                  <a:pt x="4228846" y="1394218"/>
                </a:lnTo>
                <a:lnTo>
                  <a:pt x="4228846" y="1346631"/>
                </a:lnTo>
                <a:lnTo>
                  <a:pt x="4399064" y="1346631"/>
                </a:lnTo>
                <a:lnTo>
                  <a:pt x="4399064" y="1324521"/>
                </a:lnTo>
                <a:lnTo>
                  <a:pt x="4228846" y="1324521"/>
                </a:lnTo>
                <a:lnTo>
                  <a:pt x="4228846" y="1279626"/>
                </a:lnTo>
                <a:lnTo>
                  <a:pt x="4405427" y="1279626"/>
                </a:lnTo>
                <a:lnTo>
                  <a:pt x="4405427" y="1256842"/>
                </a:lnTo>
                <a:lnTo>
                  <a:pt x="4200702" y="1256842"/>
                </a:lnTo>
                <a:lnTo>
                  <a:pt x="4200702" y="1416672"/>
                </a:lnTo>
                <a:lnTo>
                  <a:pt x="4408779" y="1416672"/>
                </a:lnTo>
                <a:lnTo>
                  <a:pt x="4408779" y="1401254"/>
                </a:lnTo>
                <a:lnTo>
                  <a:pt x="4408779" y="1394218"/>
                </a:lnTo>
                <a:close/>
              </a:path>
              <a:path w="5277484" h="2816860">
                <a:moveTo>
                  <a:pt x="4439945" y="1471955"/>
                </a:moveTo>
                <a:lnTo>
                  <a:pt x="4165511" y="1471955"/>
                </a:lnTo>
                <a:lnTo>
                  <a:pt x="4165511" y="1495069"/>
                </a:lnTo>
                <a:lnTo>
                  <a:pt x="4439945" y="1495069"/>
                </a:lnTo>
                <a:lnTo>
                  <a:pt x="4439945" y="1471955"/>
                </a:lnTo>
                <a:close/>
              </a:path>
              <a:path w="5277484" h="2816860">
                <a:moveTo>
                  <a:pt x="5277332" y="31407"/>
                </a:moveTo>
                <a:lnTo>
                  <a:pt x="5274869" y="19177"/>
                </a:lnTo>
                <a:lnTo>
                  <a:pt x="5268138" y="9194"/>
                </a:lnTo>
                <a:lnTo>
                  <a:pt x="5258155" y="2463"/>
                </a:lnTo>
                <a:lnTo>
                  <a:pt x="5245913" y="0"/>
                </a:lnTo>
                <a:lnTo>
                  <a:pt x="5245913" y="31407"/>
                </a:lnTo>
                <a:lnTo>
                  <a:pt x="5245913" y="2785249"/>
                </a:lnTo>
                <a:lnTo>
                  <a:pt x="31419" y="2785249"/>
                </a:lnTo>
                <a:lnTo>
                  <a:pt x="31419" y="31407"/>
                </a:lnTo>
                <a:lnTo>
                  <a:pt x="5245913" y="31407"/>
                </a:lnTo>
                <a:lnTo>
                  <a:pt x="5245913" y="0"/>
                </a:lnTo>
                <a:lnTo>
                  <a:pt x="31419" y="0"/>
                </a:lnTo>
                <a:lnTo>
                  <a:pt x="19189" y="2463"/>
                </a:lnTo>
                <a:lnTo>
                  <a:pt x="9207" y="9194"/>
                </a:lnTo>
                <a:lnTo>
                  <a:pt x="2476" y="19177"/>
                </a:lnTo>
                <a:lnTo>
                  <a:pt x="0" y="31407"/>
                </a:lnTo>
                <a:lnTo>
                  <a:pt x="0" y="2785249"/>
                </a:lnTo>
                <a:lnTo>
                  <a:pt x="2476" y="2797479"/>
                </a:lnTo>
                <a:lnTo>
                  <a:pt x="9207" y="2807462"/>
                </a:lnTo>
                <a:lnTo>
                  <a:pt x="19189" y="2814193"/>
                </a:lnTo>
                <a:lnTo>
                  <a:pt x="31419" y="2816669"/>
                </a:lnTo>
                <a:lnTo>
                  <a:pt x="5245913" y="2816669"/>
                </a:lnTo>
                <a:lnTo>
                  <a:pt x="5258155" y="2814193"/>
                </a:lnTo>
                <a:lnTo>
                  <a:pt x="5268138" y="2807462"/>
                </a:lnTo>
                <a:lnTo>
                  <a:pt x="5274869" y="2797479"/>
                </a:lnTo>
                <a:lnTo>
                  <a:pt x="5277332" y="2785249"/>
                </a:lnTo>
                <a:lnTo>
                  <a:pt x="5277332" y="31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125219" y="2837617"/>
            <a:ext cx="5277485" cy="2816860"/>
          </a:xfrm>
          <a:custGeom>
            <a:avLst/>
            <a:gdLst/>
            <a:ahLst/>
            <a:cxnLst/>
            <a:rect l="l" t="t" r="r" b="b"/>
            <a:pathLst>
              <a:path w="5277484" h="2816860">
                <a:moveTo>
                  <a:pt x="1181112" y="2047430"/>
                </a:moveTo>
                <a:lnTo>
                  <a:pt x="1180363" y="2039721"/>
                </a:lnTo>
                <a:lnTo>
                  <a:pt x="1179106" y="2026653"/>
                </a:lnTo>
                <a:lnTo>
                  <a:pt x="1134872" y="2030831"/>
                </a:lnTo>
                <a:lnTo>
                  <a:pt x="1134872" y="1931162"/>
                </a:lnTo>
                <a:lnTo>
                  <a:pt x="1165034" y="1931162"/>
                </a:lnTo>
                <a:lnTo>
                  <a:pt x="1165034" y="1925472"/>
                </a:lnTo>
                <a:lnTo>
                  <a:pt x="1165034" y="1908378"/>
                </a:lnTo>
                <a:lnTo>
                  <a:pt x="1108062" y="1908378"/>
                </a:lnTo>
                <a:lnTo>
                  <a:pt x="1108062" y="1931162"/>
                </a:lnTo>
                <a:lnTo>
                  <a:pt x="1108062" y="2032292"/>
                </a:lnTo>
                <a:lnTo>
                  <a:pt x="1084567" y="2033485"/>
                </a:lnTo>
                <a:lnTo>
                  <a:pt x="1059815" y="2034082"/>
                </a:lnTo>
                <a:lnTo>
                  <a:pt x="1059815" y="1931162"/>
                </a:lnTo>
                <a:lnTo>
                  <a:pt x="1108062" y="1931162"/>
                </a:lnTo>
                <a:lnTo>
                  <a:pt x="1108062" y="1908378"/>
                </a:lnTo>
                <a:lnTo>
                  <a:pt x="1003185" y="1908378"/>
                </a:lnTo>
                <a:lnTo>
                  <a:pt x="1003185" y="1931162"/>
                </a:lnTo>
                <a:lnTo>
                  <a:pt x="1033005" y="1931162"/>
                </a:lnTo>
                <a:lnTo>
                  <a:pt x="1033005" y="2034667"/>
                </a:lnTo>
                <a:lnTo>
                  <a:pt x="994816" y="2035035"/>
                </a:lnTo>
                <a:lnTo>
                  <a:pt x="998169" y="2058492"/>
                </a:lnTo>
                <a:lnTo>
                  <a:pt x="1040041" y="2058085"/>
                </a:lnTo>
                <a:lnTo>
                  <a:pt x="1086370" y="2056472"/>
                </a:lnTo>
                <a:lnTo>
                  <a:pt x="1134338" y="2053120"/>
                </a:lnTo>
                <a:lnTo>
                  <a:pt x="1181112" y="2047430"/>
                </a:lnTo>
                <a:close/>
              </a:path>
              <a:path w="5277484" h="2816860">
                <a:moveTo>
                  <a:pt x="1242771" y="2153653"/>
                </a:moveTo>
                <a:lnTo>
                  <a:pt x="1068197" y="2153653"/>
                </a:lnTo>
                <a:lnTo>
                  <a:pt x="1068197" y="2082279"/>
                </a:lnTo>
                <a:lnTo>
                  <a:pt x="1040384" y="2082279"/>
                </a:lnTo>
                <a:lnTo>
                  <a:pt x="1040384" y="2176437"/>
                </a:lnTo>
                <a:lnTo>
                  <a:pt x="1242771" y="2176437"/>
                </a:lnTo>
                <a:lnTo>
                  <a:pt x="1242771" y="2159673"/>
                </a:lnTo>
                <a:lnTo>
                  <a:pt x="1242771" y="2153653"/>
                </a:lnTo>
                <a:close/>
              </a:path>
              <a:path w="5277484" h="2816860">
                <a:moveTo>
                  <a:pt x="1273924" y="1972373"/>
                </a:moveTo>
                <a:lnTo>
                  <a:pt x="1229029" y="1972373"/>
                </a:lnTo>
                <a:lnTo>
                  <a:pt x="1229029" y="1880565"/>
                </a:lnTo>
                <a:lnTo>
                  <a:pt x="1201216" y="1880565"/>
                </a:lnTo>
                <a:lnTo>
                  <a:pt x="1201216" y="2103716"/>
                </a:lnTo>
                <a:lnTo>
                  <a:pt x="1229029" y="2103716"/>
                </a:lnTo>
                <a:lnTo>
                  <a:pt x="1229029" y="1995830"/>
                </a:lnTo>
                <a:lnTo>
                  <a:pt x="1273924" y="1995830"/>
                </a:lnTo>
                <a:lnTo>
                  <a:pt x="1273924" y="1972373"/>
                </a:lnTo>
                <a:close/>
              </a:path>
              <a:path w="5277484" h="2816860">
                <a:moveTo>
                  <a:pt x="1324724" y="1264627"/>
                </a:moveTo>
                <a:lnTo>
                  <a:pt x="1319314" y="1242974"/>
                </a:lnTo>
                <a:lnTo>
                  <a:pt x="1309979" y="1232801"/>
                </a:lnTo>
                <a:lnTo>
                  <a:pt x="1304112" y="1226388"/>
                </a:lnTo>
                <a:lnTo>
                  <a:pt x="1298257" y="1223746"/>
                </a:lnTo>
                <a:lnTo>
                  <a:pt x="1298257" y="1264627"/>
                </a:lnTo>
                <a:lnTo>
                  <a:pt x="1294726" y="1277797"/>
                </a:lnTo>
                <a:lnTo>
                  <a:pt x="1284846" y="1287830"/>
                </a:lnTo>
                <a:lnTo>
                  <a:pt x="1269695" y="1294218"/>
                </a:lnTo>
                <a:lnTo>
                  <a:pt x="1250340" y="1296454"/>
                </a:lnTo>
                <a:lnTo>
                  <a:pt x="1230782" y="1294218"/>
                </a:lnTo>
                <a:lnTo>
                  <a:pt x="1215517" y="1287830"/>
                </a:lnTo>
                <a:lnTo>
                  <a:pt x="1205611" y="1277797"/>
                </a:lnTo>
                <a:lnTo>
                  <a:pt x="1202080" y="1264627"/>
                </a:lnTo>
                <a:lnTo>
                  <a:pt x="1205611" y="1251458"/>
                </a:lnTo>
                <a:lnTo>
                  <a:pt x="1215517" y="1241425"/>
                </a:lnTo>
                <a:lnTo>
                  <a:pt x="1230782" y="1235036"/>
                </a:lnTo>
                <a:lnTo>
                  <a:pt x="1250340" y="1232801"/>
                </a:lnTo>
                <a:lnTo>
                  <a:pt x="1269695" y="1235036"/>
                </a:lnTo>
                <a:lnTo>
                  <a:pt x="1284846" y="1241425"/>
                </a:lnTo>
                <a:lnTo>
                  <a:pt x="1294726" y="1251458"/>
                </a:lnTo>
                <a:lnTo>
                  <a:pt x="1298257" y="1264627"/>
                </a:lnTo>
                <a:lnTo>
                  <a:pt x="1298257" y="1223746"/>
                </a:lnTo>
                <a:lnTo>
                  <a:pt x="1280617" y="1215771"/>
                </a:lnTo>
                <a:lnTo>
                  <a:pt x="1250340" y="1212024"/>
                </a:lnTo>
                <a:lnTo>
                  <a:pt x="1219860" y="1215771"/>
                </a:lnTo>
                <a:lnTo>
                  <a:pt x="1196263" y="1226388"/>
                </a:lnTo>
                <a:lnTo>
                  <a:pt x="1181011" y="1242974"/>
                </a:lnTo>
                <a:lnTo>
                  <a:pt x="1175600" y="1264627"/>
                </a:lnTo>
                <a:lnTo>
                  <a:pt x="1181011" y="1286471"/>
                </a:lnTo>
                <a:lnTo>
                  <a:pt x="1196263" y="1303159"/>
                </a:lnTo>
                <a:lnTo>
                  <a:pt x="1219860" y="1313815"/>
                </a:lnTo>
                <a:lnTo>
                  <a:pt x="1250340" y="1317574"/>
                </a:lnTo>
                <a:lnTo>
                  <a:pt x="1280617" y="1313815"/>
                </a:lnTo>
                <a:lnTo>
                  <a:pt x="1304112" y="1303159"/>
                </a:lnTo>
                <a:lnTo>
                  <a:pt x="1310220" y="1296454"/>
                </a:lnTo>
                <a:lnTo>
                  <a:pt x="1319314" y="1286471"/>
                </a:lnTo>
                <a:lnTo>
                  <a:pt x="1324724" y="1264627"/>
                </a:lnTo>
                <a:close/>
              </a:path>
              <a:path w="5277484" h="2816860">
                <a:moveTo>
                  <a:pt x="1325524" y="674992"/>
                </a:moveTo>
                <a:lnTo>
                  <a:pt x="1252143" y="674992"/>
                </a:lnTo>
                <a:lnTo>
                  <a:pt x="1252143" y="697776"/>
                </a:lnTo>
                <a:lnTo>
                  <a:pt x="1252143" y="761111"/>
                </a:lnTo>
                <a:lnTo>
                  <a:pt x="1176756" y="761111"/>
                </a:lnTo>
                <a:lnTo>
                  <a:pt x="1176756" y="697776"/>
                </a:lnTo>
                <a:lnTo>
                  <a:pt x="1252143" y="697776"/>
                </a:lnTo>
                <a:lnTo>
                  <a:pt x="1252143" y="674992"/>
                </a:lnTo>
                <a:lnTo>
                  <a:pt x="1103045" y="674992"/>
                </a:lnTo>
                <a:lnTo>
                  <a:pt x="1103045" y="697776"/>
                </a:lnTo>
                <a:lnTo>
                  <a:pt x="1148943" y="697776"/>
                </a:lnTo>
                <a:lnTo>
                  <a:pt x="1148943" y="761111"/>
                </a:lnTo>
                <a:lnTo>
                  <a:pt x="1104379" y="761111"/>
                </a:lnTo>
                <a:lnTo>
                  <a:pt x="1104379" y="783894"/>
                </a:lnTo>
                <a:lnTo>
                  <a:pt x="1324190" y="783894"/>
                </a:lnTo>
                <a:lnTo>
                  <a:pt x="1324190" y="775843"/>
                </a:lnTo>
                <a:lnTo>
                  <a:pt x="1324190" y="761111"/>
                </a:lnTo>
                <a:lnTo>
                  <a:pt x="1279626" y="761111"/>
                </a:lnTo>
                <a:lnTo>
                  <a:pt x="1279626" y="697776"/>
                </a:lnTo>
                <a:lnTo>
                  <a:pt x="1325524" y="697776"/>
                </a:lnTo>
                <a:lnTo>
                  <a:pt x="1325524" y="685050"/>
                </a:lnTo>
                <a:lnTo>
                  <a:pt x="1325524" y="674992"/>
                </a:lnTo>
                <a:close/>
              </a:path>
              <a:path w="5277484" h="2816860">
                <a:moveTo>
                  <a:pt x="1349184" y="1351076"/>
                </a:moveTo>
                <a:lnTo>
                  <a:pt x="1347177" y="1330642"/>
                </a:lnTo>
                <a:lnTo>
                  <a:pt x="1297381" y="1335582"/>
                </a:lnTo>
                <a:lnTo>
                  <a:pt x="1246352" y="1338300"/>
                </a:lnTo>
                <a:lnTo>
                  <a:pt x="1196898" y="1339443"/>
                </a:lnTo>
                <a:lnTo>
                  <a:pt x="1151826" y="1339684"/>
                </a:lnTo>
                <a:lnTo>
                  <a:pt x="1155509" y="1362468"/>
                </a:lnTo>
                <a:lnTo>
                  <a:pt x="1199769" y="1362151"/>
                </a:lnTo>
                <a:lnTo>
                  <a:pt x="1239278" y="1360944"/>
                </a:lnTo>
                <a:lnTo>
                  <a:pt x="1239278" y="1419428"/>
                </a:lnTo>
                <a:lnTo>
                  <a:pt x="1267079" y="1419428"/>
                </a:lnTo>
                <a:lnTo>
                  <a:pt x="1267079" y="1359408"/>
                </a:lnTo>
                <a:lnTo>
                  <a:pt x="1299083" y="1357236"/>
                </a:lnTo>
                <a:lnTo>
                  <a:pt x="1341005" y="1352080"/>
                </a:lnTo>
                <a:lnTo>
                  <a:pt x="1349184" y="1351076"/>
                </a:lnTo>
                <a:close/>
              </a:path>
              <a:path w="5277484" h="2816860">
                <a:moveTo>
                  <a:pt x="1351330" y="811695"/>
                </a:moveTo>
                <a:lnTo>
                  <a:pt x="1077582" y="811695"/>
                </a:lnTo>
                <a:lnTo>
                  <a:pt x="1077582" y="834491"/>
                </a:lnTo>
                <a:lnTo>
                  <a:pt x="1200886" y="834491"/>
                </a:lnTo>
                <a:lnTo>
                  <a:pt x="1200886" y="869670"/>
                </a:lnTo>
                <a:lnTo>
                  <a:pt x="1111084" y="869670"/>
                </a:lnTo>
                <a:lnTo>
                  <a:pt x="1111084" y="964488"/>
                </a:lnTo>
                <a:lnTo>
                  <a:pt x="1317815" y="964488"/>
                </a:lnTo>
                <a:lnTo>
                  <a:pt x="1317815" y="942047"/>
                </a:lnTo>
                <a:lnTo>
                  <a:pt x="1317815" y="891781"/>
                </a:lnTo>
                <a:lnTo>
                  <a:pt x="1317815" y="878713"/>
                </a:lnTo>
                <a:lnTo>
                  <a:pt x="1317815" y="869670"/>
                </a:lnTo>
                <a:lnTo>
                  <a:pt x="1290675" y="869670"/>
                </a:lnTo>
                <a:lnTo>
                  <a:pt x="1290675" y="891781"/>
                </a:lnTo>
                <a:lnTo>
                  <a:pt x="1290675" y="942047"/>
                </a:lnTo>
                <a:lnTo>
                  <a:pt x="1138555" y="942047"/>
                </a:lnTo>
                <a:lnTo>
                  <a:pt x="1138555" y="891781"/>
                </a:lnTo>
                <a:lnTo>
                  <a:pt x="1290675" y="891781"/>
                </a:lnTo>
                <a:lnTo>
                  <a:pt x="1290675" y="869670"/>
                </a:lnTo>
                <a:lnTo>
                  <a:pt x="1228356" y="869670"/>
                </a:lnTo>
                <a:lnTo>
                  <a:pt x="1228356" y="834491"/>
                </a:lnTo>
                <a:lnTo>
                  <a:pt x="1351330" y="834491"/>
                </a:lnTo>
                <a:lnTo>
                  <a:pt x="1351330" y="826439"/>
                </a:lnTo>
                <a:lnTo>
                  <a:pt x="1351330" y="811695"/>
                </a:lnTo>
                <a:close/>
              </a:path>
              <a:path w="5277484" h="2816860">
                <a:moveTo>
                  <a:pt x="1401445" y="1199629"/>
                </a:moveTo>
                <a:lnTo>
                  <a:pt x="1373644" y="1199629"/>
                </a:lnTo>
                <a:lnTo>
                  <a:pt x="1373644" y="1378546"/>
                </a:lnTo>
                <a:lnTo>
                  <a:pt x="1311986" y="1378546"/>
                </a:lnTo>
                <a:lnTo>
                  <a:pt x="1311986" y="1398993"/>
                </a:lnTo>
                <a:lnTo>
                  <a:pt x="1373644" y="1398993"/>
                </a:lnTo>
                <a:lnTo>
                  <a:pt x="1373644" y="1430147"/>
                </a:lnTo>
                <a:lnTo>
                  <a:pt x="1401445" y="1430147"/>
                </a:lnTo>
                <a:lnTo>
                  <a:pt x="1401445" y="1398993"/>
                </a:lnTo>
                <a:lnTo>
                  <a:pt x="1401445" y="1378546"/>
                </a:lnTo>
                <a:lnTo>
                  <a:pt x="1401445" y="1199629"/>
                </a:lnTo>
                <a:close/>
              </a:path>
              <a:path w="5277484" h="2816860">
                <a:moveTo>
                  <a:pt x="1408823" y="1473034"/>
                </a:moveTo>
                <a:lnTo>
                  <a:pt x="1222527" y="1473034"/>
                </a:lnTo>
                <a:lnTo>
                  <a:pt x="1222527" y="1407706"/>
                </a:lnTo>
                <a:lnTo>
                  <a:pt x="1194714" y="1407706"/>
                </a:lnTo>
                <a:lnTo>
                  <a:pt x="1194714" y="1495818"/>
                </a:lnTo>
                <a:lnTo>
                  <a:pt x="1408823" y="1495818"/>
                </a:lnTo>
                <a:lnTo>
                  <a:pt x="1408823" y="1479410"/>
                </a:lnTo>
                <a:lnTo>
                  <a:pt x="1408823" y="1473034"/>
                </a:lnTo>
                <a:close/>
              </a:path>
              <a:path w="5277484" h="2816860">
                <a:moveTo>
                  <a:pt x="1428699" y="1915083"/>
                </a:moveTo>
                <a:lnTo>
                  <a:pt x="1402562" y="1915083"/>
                </a:lnTo>
                <a:lnTo>
                  <a:pt x="1402562" y="1937194"/>
                </a:lnTo>
                <a:lnTo>
                  <a:pt x="1402562" y="2079929"/>
                </a:lnTo>
                <a:lnTo>
                  <a:pt x="1339240" y="2079929"/>
                </a:lnTo>
                <a:lnTo>
                  <a:pt x="1339240" y="1937194"/>
                </a:lnTo>
                <a:lnTo>
                  <a:pt x="1402562" y="1937194"/>
                </a:lnTo>
                <a:lnTo>
                  <a:pt x="1402562" y="1915083"/>
                </a:lnTo>
                <a:lnTo>
                  <a:pt x="1313103" y="1915083"/>
                </a:lnTo>
                <a:lnTo>
                  <a:pt x="1313103" y="2102053"/>
                </a:lnTo>
                <a:lnTo>
                  <a:pt x="1428699" y="2102053"/>
                </a:lnTo>
                <a:lnTo>
                  <a:pt x="1428699" y="2079929"/>
                </a:lnTo>
                <a:lnTo>
                  <a:pt x="1428699" y="1937194"/>
                </a:lnTo>
                <a:lnTo>
                  <a:pt x="1428699" y="1915083"/>
                </a:lnTo>
                <a:close/>
              </a:path>
              <a:path w="5277484" h="2816860">
                <a:moveTo>
                  <a:pt x="1435176" y="164096"/>
                </a:moveTo>
                <a:lnTo>
                  <a:pt x="1422450" y="164096"/>
                </a:lnTo>
                <a:lnTo>
                  <a:pt x="1407706" y="164096"/>
                </a:lnTo>
                <a:lnTo>
                  <a:pt x="1296466" y="164096"/>
                </a:lnTo>
                <a:lnTo>
                  <a:pt x="1296466" y="186880"/>
                </a:lnTo>
                <a:lnTo>
                  <a:pt x="1405928" y="186880"/>
                </a:lnTo>
                <a:lnTo>
                  <a:pt x="1403235" y="214414"/>
                </a:lnTo>
                <a:lnTo>
                  <a:pt x="1389329" y="256197"/>
                </a:lnTo>
                <a:lnTo>
                  <a:pt x="1365224" y="293827"/>
                </a:lnTo>
                <a:lnTo>
                  <a:pt x="1330159" y="326999"/>
                </a:lnTo>
                <a:lnTo>
                  <a:pt x="1283398" y="355422"/>
                </a:lnTo>
                <a:lnTo>
                  <a:pt x="1298803" y="377202"/>
                </a:lnTo>
                <a:lnTo>
                  <a:pt x="1343812" y="349973"/>
                </a:lnTo>
                <a:lnTo>
                  <a:pt x="1378839" y="318820"/>
                </a:lnTo>
                <a:lnTo>
                  <a:pt x="1404683" y="284226"/>
                </a:lnTo>
                <a:lnTo>
                  <a:pt x="1422158" y="246595"/>
                </a:lnTo>
                <a:lnTo>
                  <a:pt x="1432064" y="206413"/>
                </a:lnTo>
                <a:lnTo>
                  <a:pt x="1433499" y="186880"/>
                </a:lnTo>
                <a:lnTo>
                  <a:pt x="1435176" y="164096"/>
                </a:lnTo>
                <a:close/>
              </a:path>
              <a:path w="5277484" h="2816860">
                <a:moveTo>
                  <a:pt x="1532686" y="131597"/>
                </a:moveTo>
                <a:lnTo>
                  <a:pt x="1504873" y="131597"/>
                </a:lnTo>
                <a:lnTo>
                  <a:pt x="1504873" y="252895"/>
                </a:lnTo>
                <a:lnTo>
                  <a:pt x="1434172" y="252895"/>
                </a:lnTo>
                <a:lnTo>
                  <a:pt x="1434172" y="276009"/>
                </a:lnTo>
                <a:lnTo>
                  <a:pt x="1504873" y="276009"/>
                </a:lnTo>
                <a:lnTo>
                  <a:pt x="1504873" y="434492"/>
                </a:lnTo>
                <a:lnTo>
                  <a:pt x="1532686" y="434492"/>
                </a:lnTo>
                <a:lnTo>
                  <a:pt x="1532686" y="276009"/>
                </a:lnTo>
                <a:lnTo>
                  <a:pt x="1532686" y="252895"/>
                </a:lnTo>
                <a:lnTo>
                  <a:pt x="1532686" y="131597"/>
                </a:lnTo>
                <a:close/>
              </a:path>
              <a:path w="5277484" h="2816860">
                <a:moveTo>
                  <a:pt x="1559712" y="1880235"/>
                </a:moveTo>
                <a:lnTo>
                  <a:pt x="1532902" y="1880235"/>
                </a:lnTo>
                <a:lnTo>
                  <a:pt x="1532902" y="2000186"/>
                </a:lnTo>
                <a:lnTo>
                  <a:pt x="1492364" y="2000186"/>
                </a:lnTo>
                <a:lnTo>
                  <a:pt x="1492364" y="1886597"/>
                </a:lnTo>
                <a:lnTo>
                  <a:pt x="1465897" y="1886597"/>
                </a:lnTo>
                <a:lnTo>
                  <a:pt x="1465897" y="2168055"/>
                </a:lnTo>
                <a:lnTo>
                  <a:pt x="1492364" y="2168055"/>
                </a:lnTo>
                <a:lnTo>
                  <a:pt x="1492364" y="2022970"/>
                </a:lnTo>
                <a:lnTo>
                  <a:pt x="1532902" y="2022970"/>
                </a:lnTo>
                <a:lnTo>
                  <a:pt x="1532902" y="2183130"/>
                </a:lnTo>
                <a:lnTo>
                  <a:pt x="1559712" y="2183130"/>
                </a:lnTo>
                <a:lnTo>
                  <a:pt x="1559712" y="2022970"/>
                </a:lnTo>
                <a:lnTo>
                  <a:pt x="1559712" y="2000186"/>
                </a:lnTo>
                <a:lnTo>
                  <a:pt x="1559712" y="1880235"/>
                </a:lnTo>
                <a:close/>
              </a:path>
              <a:path w="5277484" h="2816860">
                <a:moveTo>
                  <a:pt x="1616202" y="1232128"/>
                </a:moveTo>
                <a:lnTo>
                  <a:pt x="1603463" y="1232128"/>
                </a:lnTo>
                <a:lnTo>
                  <a:pt x="1589062" y="1232128"/>
                </a:lnTo>
                <a:lnTo>
                  <a:pt x="1477479" y="1232128"/>
                </a:lnTo>
                <a:lnTo>
                  <a:pt x="1477479" y="1254912"/>
                </a:lnTo>
                <a:lnTo>
                  <a:pt x="1587042" y="1254912"/>
                </a:lnTo>
                <a:lnTo>
                  <a:pt x="1584032" y="1282623"/>
                </a:lnTo>
                <a:lnTo>
                  <a:pt x="1568958" y="1324749"/>
                </a:lnTo>
                <a:lnTo>
                  <a:pt x="1543824" y="1362532"/>
                </a:lnTo>
                <a:lnTo>
                  <a:pt x="1508645" y="1395653"/>
                </a:lnTo>
                <a:lnTo>
                  <a:pt x="1463408" y="1423784"/>
                </a:lnTo>
                <a:lnTo>
                  <a:pt x="1478826" y="1445234"/>
                </a:lnTo>
                <a:lnTo>
                  <a:pt x="1522971" y="1418323"/>
                </a:lnTo>
                <a:lnTo>
                  <a:pt x="1557921" y="1387221"/>
                </a:lnTo>
                <a:lnTo>
                  <a:pt x="1584198" y="1352499"/>
                </a:lnTo>
                <a:lnTo>
                  <a:pt x="1602320" y="1314704"/>
                </a:lnTo>
                <a:lnTo>
                  <a:pt x="1612823" y="1274394"/>
                </a:lnTo>
                <a:lnTo>
                  <a:pt x="1614373" y="1254912"/>
                </a:lnTo>
                <a:lnTo>
                  <a:pt x="1616202" y="1232128"/>
                </a:lnTo>
                <a:close/>
              </a:path>
              <a:path w="5277484" h="2816860">
                <a:moveTo>
                  <a:pt x="1625714" y="872680"/>
                </a:moveTo>
                <a:lnTo>
                  <a:pt x="1416304" y="872680"/>
                </a:lnTo>
                <a:lnTo>
                  <a:pt x="1416304" y="895464"/>
                </a:lnTo>
                <a:lnTo>
                  <a:pt x="1597914" y="895464"/>
                </a:lnTo>
                <a:lnTo>
                  <a:pt x="1597914" y="968514"/>
                </a:lnTo>
                <a:lnTo>
                  <a:pt x="1625714" y="968514"/>
                </a:lnTo>
                <a:lnTo>
                  <a:pt x="1625714" y="872680"/>
                </a:lnTo>
                <a:close/>
              </a:path>
              <a:path w="5277484" h="2816860">
                <a:moveTo>
                  <a:pt x="1659559" y="819073"/>
                </a:moveTo>
                <a:lnTo>
                  <a:pt x="1536585" y="819073"/>
                </a:lnTo>
                <a:lnTo>
                  <a:pt x="1536585" y="781215"/>
                </a:lnTo>
                <a:lnTo>
                  <a:pt x="1624711" y="781215"/>
                </a:lnTo>
                <a:lnTo>
                  <a:pt x="1624711" y="775182"/>
                </a:lnTo>
                <a:lnTo>
                  <a:pt x="1624711" y="758761"/>
                </a:lnTo>
                <a:lnTo>
                  <a:pt x="1624711" y="700455"/>
                </a:lnTo>
                <a:lnTo>
                  <a:pt x="1624711" y="678014"/>
                </a:lnTo>
                <a:lnTo>
                  <a:pt x="1597240" y="678014"/>
                </a:lnTo>
                <a:lnTo>
                  <a:pt x="1597240" y="700455"/>
                </a:lnTo>
                <a:lnTo>
                  <a:pt x="1597240" y="758761"/>
                </a:lnTo>
                <a:lnTo>
                  <a:pt x="1448130" y="758761"/>
                </a:lnTo>
                <a:lnTo>
                  <a:pt x="1448130" y="700455"/>
                </a:lnTo>
                <a:lnTo>
                  <a:pt x="1597240" y="700455"/>
                </a:lnTo>
                <a:lnTo>
                  <a:pt x="1597240" y="678014"/>
                </a:lnTo>
                <a:lnTo>
                  <a:pt x="1420990" y="678014"/>
                </a:lnTo>
                <a:lnTo>
                  <a:pt x="1420990" y="781215"/>
                </a:lnTo>
                <a:lnTo>
                  <a:pt x="1509115" y="781215"/>
                </a:lnTo>
                <a:lnTo>
                  <a:pt x="1509115" y="819073"/>
                </a:lnTo>
                <a:lnTo>
                  <a:pt x="1385811" y="819073"/>
                </a:lnTo>
                <a:lnTo>
                  <a:pt x="1385811" y="841527"/>
                </a:lnTo>
                <a:lnTo>
                  <a:pt x="1659559" y="841527"/>
                </a:lnTo>
                <a:lnTo>
                  <a:pt x="1659559" y="827455"/>
                </a:lnTo>
                <a:lnTo>
                  <a:pt x="1659559" y="819073"/>
                </a:lnTo>
                <a:close/>
              </a:path>
              <a:path w="5277484" h="2816860">
                <a:moveTo>
                  <a:pt x="1735378" y="353745"/>
                </a:moveTo>
                <a:lnTo>
                  <a:pt x="1734769" y="347713"/>
                </a:lnTo>
                <a:lnTo>
                  <a:pt x="1733029" y="330631"/>
                </a:lnTo>
                <a:lnTo>
                  <a:pt x="1703590" y="334899"/>
                </a:lnTo>
                <a:lnTo>
                  <a:pt x="1675904" y="337451"/>
                </a:lnTo>
                <a:lnTo>
                  <a:pt x="1648968" y="338683"/>
                </a:lnTo>
                <a:lnTo>
                  <a:pt x="1628825" y="338924"/>
                </a:lnTo>
                <a:lnTo>
                  <a:pt x="1628825" y="270979"/>
                </a:lnTo>
                <a:lnTo>
                  <a:pt x="1714601" y="270979"/>
                </a:lnTo>
                <a:lnTo>
                  <a:pt x="1714601" y="164426"/>
                </a:lnTo>
                <a:lnTo>
                  <a:pt x="1601012" y="164426"/>
                </a:lnTo>
                <a:lnTo>
                  <a:pt x="1601012" y="187223"/>
                </a:lnTo>
                <a:lnTo>
                  <a:pt x="1687461" y="187223"/>
                </a:lnTo>
                <a:lnTo>
                  <a:pt x="1687461" y="248196"/>
                </a:lnTo>
                <a:lnTo>
                  <a:pt x="1601685" y="248196"/>
                </a:lnTo>
                <a:lnTo>
                  <a:pt x="1601685" y="362127"/>
                </a:lnTo>
                <a:lnTo>
                  <a:pt x="1621790" y="362127"/>
                </a:lnTo>
                <a:lnTo>
                  <a:pt x="1649476" y="361848"/>
                </a:lnTo>
                <a:lnTo>
                  <a:pt x="1676946" y="360705"/>
                </a:lnTo>
                <a:lnTo>
                  <a:pt x="1705229" y="358165"/>
                </a:lnTo>
                <a:lnTo>
                  <a:pt x="1735378" y="353745"/>
                </a:lnTo>
                <a:close/>
              </a:path>
              <a:path w="5277484" h="2816860">
                <a:moveTo>
                  <a:pt x="1742859" y="1322260"/>
                </a:moveTo>
                <a:lnTo>
                  <a:pt x="1694611" y="1322260"/>
                </a:lnTo>
                <a:lnTo>
                  <a:pt x="1694611" y="1199286"/>
                </a:lnTo>
                <a:lnTo>
                  <a:pt x="1666455" y="1199286"/>
                </a:lnTo>
                <a:lnTo>
                  <a:pt x="1666455" y="1502524"/>
                </a:lnTo>
                <a:lnTo>
                  <a:pt x="1694611" y="1502524"/>
                </a:lnTo>
                <a:lnTo>
                  <a:pt x="1694611" y="1345374"/>
                </a:lnTo>
                <a:lnTo>
                  <a:pt x="1742859" y="1345374"/>
                </a:lnTo>
                <a:lnTo>
                  <a:pt x="1742859" y="1322260"/>
                </a:lnTo>
                <a:close/>
              </a:path>
              <a:path w="5277484" h="2816860">
                <a:moveTo>
                  <a:pt x="1765084" y="1912734"/>
                </a:moveTo>
                <a:lnTo>
                  <a:pt x="1752358" y="1912734"/>
                </a:lnTo>
                <a:lnTo>
                  <a:pt x="1737944" y="1912734"/>
                </a:lnTo>
                <a:lnTo>
                  <a:pt x="1626362" y="1912734"/>
                </a:lnTo>
                <a:lnTo>
                  <a:pt x="1626362" y="1935518"/>
                </a:lnTo>
                <a:lnTo>
                  <a:pt x="1735924" y="1935518"/>
                </a:lnTo>
                <a:lnTo>
                  <a:pt x="1732915" y="1963229"/>
                </a:lnTo>
                <a:lnTo>
                  <a:pt x="1717840" y="2005355"/>
                </a:lnTo>
                <a:lnTo>
                  <a:pt x="1692706" y="2043137"/>
                </a:lnTo>
                <a:lnTo>
                  <a:pt x="1657527" y="2076259"/>
                </a:lnTo>
                <a:lnTo>
                  <a:pt x="1612290" y="2104390"/>
                </a:lnTo>
                <a:lnTo>
                  <a:pt x="1627708" y="2125840"/>
                </a:lnTo>
                <a:lnTo>
                  <a:pt x="1671853" y="2098929"/>
                </a:lnTo>
                <a:lnTo>
                  <a:pt x="1706803" y="2067826"/>
                </a:lnTo>
                <a:lnTo>
                  <a:pt x="1733092" y="2033104"/>
                </a:lnTo>
                <a:lnTo>
                  <a:pt x="1751215" y="1995309"/>
                </a:lnTo>
                <a:lnTo>
                  <a:pt x="1761705" y="1954999"/>
                </a:lnTo>
                <a:lnTo>
                  <a:pt x="1763268" y="1935518"/>
                </a:lnTo>
                <a:lnTo>
                  <a:pt x="1765084" y="1912734"/>
                </a:lnTo>
                <a:close/>
              </a:path>
              <a:path w="5277484" h="2816860">
                <a:moveTo>
                  <a:pt x="1848967" y="131597"/>
                </a:moveTo>
                <a:lnTo>
                  <a:pt x="1822157" y="131597"/>
                </a:lnTo>
                <a:lnTo>
                  <a:pt x="1822157" y="251218"/>
                </a:lnTo>
                <a:lnTo>
                  <a:pt x="1779600" y="251218"/>
                </a:lnTo>
                <a:lnTo>
                  <a:pt x="1779600" y="138303"/>
                </a:lnTo>
                <a:lnTo>
                  <a:pt x="1753463" y="138303"/>
                </a:lnTo>
                <a:lnTo>
                  <a:pt x="1753463" y="419087"/>
                </a:lnTo>
                <a:lnTo>
                  <a:pt x="1779600" y="419087"/>
                </a:lnTo>
                <a:lnTo>
                  <a:pt x="1779600" y="274002"/>
                </a:lnTo>
                <a:lnTo>
                  <a:pt x="1822157" y="274002"/>
                </a:lnTo>
                <a:lnTo>
                  <a:pt x="1822157" y="434492"/>
                </a:lnTo>
                <a:lnTo>
                  <a:pt x="1848967" y="434492"/>
                </a:lnTo>
                <a:lnTo>
                  <a:pt x="1848967" y="274002"/>
                </a:lnTo>
                <a:lnTo>
                  <a:pt x="1848967" y="251218"/>
                </a:lnTo>
                <a:lnTo>
                  <a:pt x="1848967" y="131597"/>
                </a:lnTo>
                <a:close/>
              </a:path>
              <a:path w="5277484" h="2816860">
                <a:moveTo>
                  <a:pt x="1891741" y="2002866"/>
                </a:moveTo>
                <a:lnTo>
                  <a:pt x="1843493" y="2002866"/>
                </a:lnTo>
                <a:lnTo>
                  <a:pt x="1843493" y="1879892"/>
                </a:lnTo>
                <a:lnTo>
                  <a:pt x="1815350" y="1879892"/>
                </a:lnTo>
                <a:lnTo>
                  <a:pt x="1815350" y="2183130"/>
                </a:lnTo>
                <a:lnTo>
                  <a:pt x="1843493" y="2183130"/>
                </a:lnTo>
                <a:lnTo>
                  <a:pt x="1843493" y="2025992"/>
                </a:lnTo>
                <a:lnTo>
                  <a:pt x="1891741" y="2025992"/>
                </a:lnTo>
                <a:lnTo>
                  <a:pt x="1891741" y="2002866"/>
                </a:lnTo>
                <a:close/>
              </a:path>
              <a:path w="5277484" h="2816860">
                <a:moveTo>
                  <a:pt x="1943341" y="665607"/>
                </a:moveTo>
                <a:lnTo>
                  <a:pt x="1915528" y="665607"/>
                </a:lnTo>
                <a:lnTo>
                  <a:pt x="1915528" y="714527"/>
                </a:lnTo>
                <a:lnTo>
                  <a:pt x="1915528" y="737311"/>
                </a:lnTo>
                <a:lnTo>
                  <a:pt x="1915528" y="774839"/>
                </a:lnTo>
                <a:lnTo>
                  <a:pt x="1846503" y="774839"/>
                </a:lnTo>
                <a:lnTo>
                  <a:pt x="1846503" y="737311"/>
                </a:lnTo>
                <a:lnTo>
                  <a:pt x="1915528" y="737311"/>
                </a:lnTo>
                <a:lnTo>
                  <a:pt x="1915528" y="714527"/>
                </a:lnTo>
                <a:lnTo>
                  <a:pt x="1846503" y="714527"/>
                </a:lnTo>
                <a:lnTo>
                  <a:pt x="1846503" y="710844"/>
                </a:lnTo>
                <a:lnTo>
                  <a:pt x="1846503" y="688390"/>
                </a:lnTo>
                <a:lnTo>
                  <a:pt x="1819033" y="688390"/>
                </a:lnTo>
                <a:lnTo>
                  <a:pt x="1819033" y="710844"/>
                </a:lnTo>
                <a:lnTo>
                  <a:pt x="1819033" y="800976"/>
                </a:lnTo>
                <a:lnTo>
                  <a:pt x="1735264" y="800976"/>
                </a:lnTo>
                <a:lnTo>
                  <a:pt x="1735264" y="710844"/>
                </a:lnTo>
                <a:lnTo>
                  <a:pt x="1819033" y="710844"/>
                </a:lnTo>
                <a:lnTo>
                  <a:pt x="1819033" y="688390"/>
                </a:lnTo>
                <a:lnTo>
                  <a:pt x="1708124" y="688390"/>
                </a:lnTo>
                <a:lnTo>
                  <a:pt x="1708124" y="823099"/>
                </a:lnTo>
                <a:lnTo>
                  <a:pt x="1846503" y="823099"/>
                </a:lnTo>
                <a:lnTo>
                  <a:pt x="1846503" y="800976"/>
                </a:lnTo>
                <a:lnTo>
                  <a:pt x="1846503" y="797293"/>
                </a:lnTo>
                <a:lnTo>
                  <a:pt x="1915528" y="797293"/>
                </a:lnTo>
                <a:lnTo>
                  <a:pt x="1915528" y="844867"/>
                </a:lnTo>
                <a:lnTo>
                  <a:pt x="1943341" y="844867"/>
                </a:lnTo>
                <a:lnTo>
                  <a:pt x="1943341" y="797293"/>
                </a:lnTo>
                <a:lnTo>
                  <a:pt x="1943341" y="774839"/>
                </a:lnTo>
                <a:lnTo>
                  <a:pt x="1943341" y="737311"/>
                </a:lnTo>
                <a:lnTo>
                  <a:pt x="1943341" y="714527"/>
                </a:lnTo>
                <a:lnTo>
                  <a:pt x="1943341" y="665607"/>
                </a:lnTo>
                <a:close/>
              </a:path>
              <a:path w="5277484" h="2816860">
                <a:moveTo>
                  <a:pt x="1944687" y="910882"/>
                </a:moveTo>
                <a:lnTo>
                  <a:pt x="1937689" y="886663"/>
                </a:lnTo>
                <a:lnTo>
                  <a:pt x="1925472" y="875703"/>
                </a:lnTo>
                <a:lnTo>
                  <a:pt x="1917623" y="868667"/>
                </a:lnTo>
                <a:lnTo>
                  <a:pt x="1917204" y="868527"/>
                </a:lnTo>
                <a:lnTo>
                  <a:pt x="1917204" y="910882"/>
                </a:lnTo>
                <a:lnTo>
                  <a:pt x="1912150" y="925703"/>
                </a:lnTo>
                <a:lnTo>
                  <a:pt x="1897608" y="936764"/>
                </a:lnTo>
                <a:lnTo>
                  <a:pt x="1874520" y="943673"/>
                </a:lnTo>
                <a:lnTo>
                  <a:pt x="1843824" y="946061"/>
                </a:lnTo>
                <a:lnTo>
                  <a:pt x="1813140" y="943673"/>
                </a:lnTo>
                <a:lnTo>
                  <a:pt x="1790052" y="936764"/>
                </a:lnTo>
                <a:lnTo>
                  <a:pt x="1775510" y="925703"/>
                </a:lnTo>
                <a:lnTo>
                  <a:pt x="1770443" y="910882"/>
                </a:lnTo>
                <a:lnTo>
                  <a:pt x="1775510" y="896061"/>
                </a:lnTo>
                <a:lnTo>
                  <a:pt x="1790052" y="884999"/>
                </a:lnTo>
                <a:lnTo>
                  <a:pt x="1813140" y="878090"/>
                </a:lnTo>
                <a:lnTo>
                  <a:pt x="1843824" y="875703"/>
                </a:lnTo>
                <a:lnTo>
                  <a:pt x="1874520" y="878090"/>
                </a:lnTo>
                <a:lnTo>
                  <a:pt x="1897608" y="884999"/>
                </a:lnTo>
                <a:lnTo>
                  <a:pt x="1912150" y="896061"/>
                </a:lnTo>
                <a:lnTo>
                  <a:pt x="1917204" y="910882"/>
                </a:lnTo>
                <a:lnTo>
                  <a:pt x="1917204" y="868527"/>
                </a:lnTo>
                <a:lnTo>
                  <a:pt x="1885873" y="857453"/>
                </a:lnTo>
                <a:lnTo>
                  <a:pt x="1843824" y="853579"/>
                </a:lnTo>
                <a:lnTo>
                  <a:pt x="1801583" y="857453"/>
                </a:lnTo>
                <a:lnTo>
                  <a:pt x="1769732" y="868667"/>
                </a:lnTo>
                <a:lnTo>
                  <a:pt x="1749640" y="886663"/>
                </a:lnTo>
                <a:lnTo>
                  <a:pt x="1742630" y="910882"/>
                </a:lnTo>
                <a:lnTo>
                  <a:pt x="1749640" y="935050"/>
                </a:lnTo>
                <a:lnTo>
                  <a:pt x="1769732" y="952931"/>
                </a:lnTo>
                <a:lnTo>
                  <a:pt x="1801583" y="964031"/>
                </a:lnTo>
                <a:lnTo>
                  <a:pt x="1843824" y="967841"/>
                </a:lnTo>
                <a:lnTo>
                  <a:pt x="1885873" y="964031"/>
                </a:lnTo>
                <a:lnTo>
                  <a:pt x="1917623" y="952931"/>
                </a:lnTo>
                <a:lnTo>
                  <a:pt x="1925332" y="946061"/>
                </a:lnTo>
                <a:lnTo>
                  <a:pt x="1937689" y="935050"/>
                </a:lnTo>
                <a:lnTo>
                  <a:pt x="1944687" y="910882"/>
                </a:lnTo>
                <a:close/>
              </a:path>
              <a:path w="5277484" h="2816860">
                <a:moveTo>
                  <a:pt x="3693452" y="1392212"/>
                </a:moveTo>
                <a:lnTo>
                  <a:pt x="3692931" y="1387856"/>
                </a:lnTo>
                <a:lnTo>
                  <a:pt x="3690772" y="1369758"/>
                </a:lnTo>
                <a:lnTo>
                  <a:pt x="3666261" y="1373835"/>
                </a:lnTo>
                <a:lnTo>
                  <a:pt x="3641483" y="1376286"/>
                </a:lnTo>
                <a:lnTo>
                  <a:pt x="3614115" y="1377480"/>
                </a:lnTo>
                <a:lnTo>
                  <a:pt x="3589578" y="1377721"/>
                </a:lnTo>
                <a:lnTo>
                  <a:pt x="3589578" y="1335913"/>
                </a:lnTo>
                <a:lnTo>
                  <a:pt x="3664978" y="1335913"/>
                </a:lnTo>
                <a:lnTo>
                  <a:pt x="3664978" y="1314132"/>
                </a:lnTo>
                <a:lnTo>
                  <a:pt x="3589578" y="1314132"/>
                </a:lnTo>
                <a:lnTo>
                  <a:pt x="3589578" y="1274927"/>
                </a:lnTo>
                <a:lnTo>
                  <a:pt x="3677031" y="1274927"/>
                </a:lnTo>
                <a:lnTo>
                  <a:pt x="3677031" y="1252486"/>
                </a:lnTo>
                <a:lnTo>
                  <a:pt x="3562781" y="1252486"/>
                </a:lnTo>
                <a:lnTo>
                  <a:pt x="3562781" y="1400251"/>
                </a:lnTo>
                <a:lnTo>
                  <a:pt x="3581882" y="1400251"/>
                </a:lnTo>
                <a:lnTo>
                  <a:pt x="3614763" y="1399984"/>
                </a:lnTo>
                <a:lnTo>
                  <a:pt x="3642690" y="1398866"/>
                </a:lnTo>
                <a:lnTo>
                  <a:pt x="3668103" y="1396428"/>
                </a:lnTo>
                <a:lnTo>
                  <a:pt x="3693452" y="1392212"/>
                </a:lnTo>
                <a:close/>
              </a:path>
              <a:path w="5277484" h="2816860">
                <a:moveTo>
                  <a:pt x="3745395" y="1237411"/>
                </a:moveTo>
                <a:lnTo>
                  <a:pt x="3719258" y="1237411"/>
                </a:lnTo>
                <a:lnTo>
                  <a:pt x="3719258" y="1310449"/>
                </a:lnTo>
                <a:lnTo>
                  <a:pt x="3679050" y="1310449"/>
                </a:lnTo>
                <a:lnTo>
                  <a:pt x="3679050" y="1333233"/>
                </a:lnTo>
                <a:lnTo>
                  <a:pt x="3719258" y="1333233"/>
                </a:lnTo>
                <a:lnTo>
                  <a:pt x="3719258" y="1416329"/>
                </a:lnTo>
                <a:lnTo>
                  <a:pt x="3745395" y="1416329"/>
                </a:lnTo>
                <a:lnTo>
                  <a:pt x="3745395" y="1333233"/>
                </a:lnTo>
                <a:lnTo>
                  <a:pt x="3745395" y="1310449"/>
                </a:lnTo>
                <a:lnTo>
                  <a:pt x="3745395" y="1237411"/>
                </a:lnTo>
                <a:close/>
              </a:path>
              <a:path w="5277484" h="2816860">
                <a:moveTo>
                  <a:pt x="3804031" y="1433080"/>
                </a:moveTo>
                <a:lnTo>
                  <a:pt x="3600310" y="1433080"/>
                </a:lnTo>
                <a:lnTo>
                  <a:pt x="3600310" y="1455534"/>
                </a:lnTo>
                <a:lnTo>
                  <a:pt x="3776548" y="1455534"/>
                </a:lnTo>
                <a:lnTo>
                  <a:pt x="3776548" y="1533944"/>
                </a:lnTo>
                <a:lnTo>
                  <a:pt x="3804031" y="1533944"/>
                </a:lnTo>
                <a:lnTo>
                  <a:pt x="3804031" y="1433080"/>
                </a:lnTo>
                <a:close/>
              </a:path>
              <a:path w="5277484" h="2816860">
                <a:moveTo>
                  <a:pt x="3804031" y="1231036"/>
                </a:moveTo>
                <a:lnTo>
                  <a:pt x="3777551" y="1231036"/>
                </a:lnTo>
                <a:lnTo>
                  <a:pt x="3777551" y="1418678"/>
                </a:lnTo>
                <a:lnTo>
                  <a:pt x="3804031" y="1418678"/>
                </a:lnTo>
                <a:lnTo>
                  <a:pt x="3804031" y="1231036"/>
                </a:lnTo>
                <a:close/>
              </a:path>
              <a:path w="5277484" h="2816860">
                <a:moveTo>
                  <a:pt x="4117962" y="1382826"/>
                </a:moveTo>
                <a:lnTo>
                  <a:pt x="4078401" y="1369034"/>
                </a:lnTo>
                <a:lnTo>
                  <a:pt x="4042994" y="1344587"/>
                </a:lnTo>
                <a:lnTo>
                  <a:pt x="4017505" y="1312291"/>
                </a:lnTo>
                <a:lnTo>
                  <a:pt x="4007726" y="1274927"/>
                </a:lnTo>
                <a:lnTo>
                  <a:pt x="4007726" y="1251813"/>
                </a:lnTo>
                <a:lnTo>
                  <a:pt x="4002697" y="1251813"/>
                </a:lnTo>
                <a:lnTo>
                  <a:pt x="3983596" y="1251813"/>
                </a:lnTo>
                <a:lnTo>
                  <a:pt x="3978567" y="1251813"/>
                </a:lnTo>
                <a:lnTo>
                  <a:pt x="3978567" y="1274927"/>
                </a:lnTo>
                <a:lnTo>
                  <a:pt x="3968839" y="1312151"/>
                </a:lnTo>
                <a:lnTo>
                  <a:pt x="3943426" y="1344460"/>
                </a:lnTo>
                <a:lnTo>
                  <a:pt x="3908031" y="1368983"/>
                </a:lnTo>
                <a:lnTo>
                  <a:pt x="3868331" y="1382826"/>
                </a:lnTo>
                <a:lnTo>
                  <a:pt x="3880726" y="1405940"/>
                </a:lnTo>
                <a:lnTo>
                  <a:pt x="3925379" y="1388960"/>
                </a:lnTo>
                <a:lnTo>
                  <a:pt x="3964457" y="1360043"/>
                </a:lnTo>
                <a:lnTo>
                  <a:pt x="3992168" y="1321320"/>
                </a:lnTo>
                <a:lnTo>
                  <a:pt x="3993159" y="1316977"/>
                </a:lnTo>
                <a:lnTo>
                  <a:pt x="3994175" y="1321460"/>
                </a:lnTo>
                <a:lnTo>
                  <a:pt x="4021963" y="1360170"/>
                </a:lnTo>
                <a:lnTo>
                  <a:pt x="4061066" y="1389011"/>
                </a:lnTo>
                <a:lnTo>
                  <a:pt x="4105567" y="1405940"/>
                </a:lnTo>
                <a:lnTo>
                  <a:pt x="4117962" y="1382826"/>
                </a:lnTo>
                <a:close/>
              </a:path>
              <a:path w="5277484" h="2816860">
                <a:moveTo>
                  <a:pt x="4131691" y="1470279"/>
                </a:moveTo>
                <a:lnTo>
                  <a:pt x="3857282" y="1470279"/>
                </a:lnTo>
                <a:lnTo>
                  <a:pt x="3857282" y="1493062"/>
                </a:lnTo>
                <a:lnTo>
                  <a:pt x="4131691" y="1493062"/>
                </a:lnTo>
                <a:lnTo>
                  <a:pt x="4131691" y="1470279"/>
                </a:lnTo>
                <a:close/>
              </a:path>
              <a:path w="5277484" h="2816860">
                <a:moveTo>
                  <a:pt x="4408779" y="1394218"/>
                </a:moveTo>
                <a:lnTo>
                  <a:pt x="4228846" y="1394218"/>
                </a:lnTo>
                <a:lnTo>
                  <a:pt x="4228846" y="1346631"/>
                </a:lnTo>
                <a:lnTo>
                  <a:pt x="4399064" y="1346631"/>
                </a:lnTo>
                <a:lnTo>
                  <a:pt x="4399064" y="1324521"/>
                </a:lnTo>
                <a:lnTo>
                  <a:pt x="4228846" y="1324521"/>
                </a:lnTo>
                <a:lnTo>
                  <a:pt x="4228846" y="1279626"/>
                </a:lnTo>
                <a:lnTo>
                  <a:pt x="4405427" y="1279626"/>
                </a:lnTo>
                <a:lnTo>
                  <a:pt x="4405427" y="1256842"/>
                </a:lnTo>
                <a:lnTo>
                  <a:pt x="4200690" y="1256842"/>
                </a:lnTo>
                <a:lnTo>
                  <a:pt x="4200690" y="1416672"/>
                </a:lnTo>
                <a:lnTo>
                  <a:pt x="4408779" y="1416672"/>
                </a:lnTo>
                <a:lnTo>
                  <a:pt x="4408779" y="1401254"/>
                </a:lnTo>
                <a:lnTo>
                  <a:pt x="4408779" y="1394218"/>
                </a:lnTo>
                <a:close/>
              </a:path>
              <a:path w="5277484" h="2816860">
                <a:moveTo>
                  <a:pt x="4439932" y="1471955"/>
                </a:moveTo>
                <a:lnTo>
                  <a:pt x="4165511" y="1471955"/>
                </a:lnTo>
                <a:lnTo>
                  <a:pt x="4165511" y="1495069"/>
                </a:lnTo>
                <a:lnTo>
                  <a:pt x="4439932" y="1495069"/>
                </a:lnTo>
                <a:lnTo>
                  <a:pt x="4439932" y="1471955"/>
                </a:lnTo>
                <a:close/>
              </a:path>
              <a:path w="5277484" h="2816860">
                <a:moveTo>
                  <a:pt x="5277320" y="31407"/>
                </a:moveTo>
                <a:lnTo>
                  <a:pt x="5274856" y="19177"/>
                </a:lnTo>
                <a:lnTo>
                  <a:pt x="5268138" y="9194"/>
                </a:lnTo>
                <a:lnTo>
                  <a:pt x="5258155" y="2463"/>
                </a:lnTo>
                <a:lnTo>
                  <a:pt x="5245913" y="0"/>
                </a:lnTo>
                <a:lnTo>
                  <a:pt x="5245913" y="31407"/>
                </a:lnTo>
                <a:lnTo>
                  <a:pt x="5245913" y="2785249"/>
                </a:lnTo>
                <a:lnTo>
                  <a:pt x="31407" y="2785249"/>
                </a:lnTo>
                <a:lnTo>
                  <a:pt x="31407" y="31407"/>
                </a:lnTo>
                <a:lnTo>
                  <a:pt x="5245913" y="31407"/>
                </a:lnTo>
                <a:lnTo>
                  <a:pt x="5245913" y="0"/>
                </a:lnTo>
                <a:lnTo>
                  <a:pt x="31407" y="0"/>
                </a:lnTo>
                <a:lnTo>
                  <a:pt x="19164" y="2463"/>
                </a:lnTo>
                <a:lnTo>
                  <a:pt x="9182" y="9194"/>
                </a:lnTo>
                <a:lnTo>
                  <a:pt x="2463" y="19177"/>
                </a:lnTo>
                <a:lnTo>
                  <a:pt x="0" y="31407"/>
                </a:lnTo>
                <a:lnTo>
                  <a:pt x="0" y="2785249"/>
                </a:lnTo>
                <a:lnTo>
                  <a:pt x="2463" y="2797479"/>
                </a:lnTo>
                <a:lnTo>
                  <a:pt x="9182" y="2807462"/>
                </a:lnTo>
                <a:lnTo>
                  <a:pt x="19164" y="2814193"/>
                </a:lnTo>
                <a:lnTo>
                  <a:pt x="31407" y="2816669"/>
                </a:lnTo>
                <a:lnTo>
                  <a:pt x="5245913" y="2816669"/>
                </a:lnTo>
                <a:lnTo>
                  <a:pt x="5258155" y="2814193"/>
                </a:lnTo>
                <a:lnTo>
                  <a:pt x="5268138" y="2807462"/>
                </a:lnTo>
                <a:lnTo>
                  <a:pt x="5274856" y="2797479"/>
                </a:lnTo>
                <a:lnTo>
                  <a:pt x="5277320" y="2785249"/>
                </a:lnTo>
                <a:lnTo>
                  <a:pt x="5277320" y="31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9860AD-D856-B834-3F1D-5889C15973A5}"/>
              </a:ext>
            </a:extLst>
          </p:cNvPr>
          <p:cNvSpPr/>
          <p:nvPr/>
        </p:nvSpPr>
        <p:spPr>
          <a:xfrm>
            <a:off x="7842250" y="777875"/>
            <a:ext cx="3962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핫딜</a:t>
            </a:r>
            <a:endParaRPr lang="ko-KR" alt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E4E27B-3EAF-D3CD-D013-23598407752B}"/>
              </a:ext>
            </a:extLst>
          </p:cNvPr>
          <p:cNvSpPr/>
          <p:nvPr/>
        </p:nvSpPr>
        <p:spPr>
          <a:xfrm>
            <a:off x="155677" y="3600860"/>
            <a:ext cx="2895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F934A0-043F-167F-231D-47D08AA4D828}"/>
              </a:ext>
            </a:extLst>
          </p:cNvPr>
          <p:cNvSpPr/>
          <p:nvPr/>
        </p:nvSpPr>
        <p:spPr>
          <a:xfrm>
            <a:off x="3694163" y="3597275"/>
            <a:ext cx="3962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490F0-C340-2875-5830-5BA0AF8B81C0}"/>
              </a:ext>
            </a:extLst>
          </p:cNvPr>
          <p:cNvSpPr/>
          <p:nvPr/>
        </p:nvSpPr>
        <p:spPr>
          <a:xfrm>
            <a:off x="8299450" y="3597275"/>
            <a:ext cx="3276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우리집 주변 </a:t>
            </a:r>
            <a:r>
              <a:rPr lang="ko-KR" alt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핫딜</a:t>
            </a:r>
            <a:endParaRPr lang="ko-KR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55918D-808D-7A03-0A1E-BD9D3FDF4E93}"/>
              </a:ext>
            </a:extLst>
          </p:cNvPr>
          <p:cNvSpPr/>
          <p:nvPr/>
        </p:nvSpPr>
        <p:spPr>
          <a:xfrm>
            <a:off x="12414250" y="3597275"/>
            <a:ext cx="34290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핫딜공유</a:t>
            </a:r>
            <a:endParaRPr lang="ko-KR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B12665-6405-6987-0BFA-0E3D430FE6DB}"/>
              </a:ext>
            </a:extLst>
          </p:cNvPr>
          <p:cNvSpPr/>
          <p:nvPr/>
        </p:nvSpPr>
        <p:spPr>
          <a:xfrm>
            <a:off x="16224250" y="3597275"/>
            <a:ext cx="34290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쿠폰 거래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96272AE-4C91-BADB-4AAC-57A8ABAFEAA5}"/>
              </a:ext>
            </a:extLst>
          </p:cNvPr>
          <p:cNvGrpSpPr/>
          <p:nvPr/>
        </p:nvGrpSpPr>
        <p:grpSpPr>
          <a:xfrm>
            <a:off x="2091565" y="1926523"/>
            <a:ext cx="15552000" cy="1631520"/>
            <a:chOff x="2091565" y="1926523"/>
            <a:chExt cx="15552000" cy="163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88F54E2-161B-EC3D-836C-7E31C89982C1}"/>
                    </a:ext>
                  </a:extLst>
                </p14:cNvPr>
                <p14:cNvContentPartPr/>
                <p14:nvPr/>
              </p14:nvContentPartPr>
              <p14:xfrm>
                <a:off x="2091565" y="1956043"/>
                <a:ext cx="7751880" cy="14734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88F54E2-161B-EC3D-836C-7E31C89982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5445" y="1949923"/>
                  <a:ext cx="776412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EE5B007-6A79-6B2C-65DA-44241E2095BD}"/>
                    </a:ext>
                  </a:extLst>
                </p14:cNvPr>
                <p14:cNvContentPartPr/>
                <p14:nvPr/>
              </p14:nvContentPartPr>
              <p14:xfrm>
                <a:off x="6103405" y="2034523"/>
                <a:ext cx="3729240" cy="1472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EE5B007-6A79-6B2C-65DA-44241E2095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7285" y="2028403"/>
                  <a:ext cx="3741480" cy="14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9F0EC5A-3349-85D0-7171-4270865819C5}"/>
                    </a:ext>
                  </a:extLst>
                </p14:cNvPr>
                <p14:cNvContentPartPr/>
                <p14:nvPr/>
              </p14:nvContentPartPr>
              <p14:xfrm>
                <a:off x="9782605" y="2084203"/>
                <a:ext cx="79560" cy="1454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9F0EC5A-3349-85D0-7171-4270865819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6485" y="2078083"/>
                  <a:ext cx="91800" cy="14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CD74679-C46C-F0A7-3591-7D4AC9C387C7}"/>
                    </a:ext>
                  </a:extLst>
                </p14:cNvPr>
                <p14:cNvContentPartPr/>
                <p14:nvPr/>
              </p14:nvContentPartPr>
              <p14:xfrm>
                <a:off x="9861085" y="2084203"/>
                <a:ext cx="3782880" cy="1398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CD74679-C46C-F0A7-3591-7D4AC9C387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54965" y="2078083"/>
                  <a:ext cx="3795120" cy="14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2D8BEE9-8EAB-46BF-8BC4-BF494989529D}"/>
                    </a:ext>
                  </a:extLst>
                </p14:cNvPr>
                <p14:cNvContentPartPr/>
                <p14:nvPr/>
              </p14:nvContentPartPr>
              <p14:xfrm>
                <a:off x="9812485" y="1926523"/>
                <a:ext cx="7831080" cy="1631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2D8BEE9-8EAB-46BF-8BC4-BF49498952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06365" y="1920403"/>
                  <a:ext cx="7843320" cy="164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664370-0956-63A1-C75F-AC757BD31611}"/>
              </a:ext>
            </a:extLst>
          </p:cNvPr>
          <p:cNvSpPr/>
          <p:nvPr/>
        </p:nvSpPr>
        <p:spPr>
          <a:xfrm>
            <a:off x="3729600" y="5997576"/>
            <a:ext cx="3962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본인 인증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305430-8E1B-FAC6-0A82-051ED31077C2}"/>
              </a:ext>
            </a:extLst>
          </p:cNvPr>
          <p:cNvSpPr/>
          <p:nvPr/>
        </p:nvSpPr>
        <p:spPr>
          <a:xfrm>
            <a:off x="161617" y="5883275"/>
            <a:ext cx="2895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다른방식으로</a:t>
            </a: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로그인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DE39FB-F957-B959-1FF9-47F7450F711E}"/>
              </a:ext>
            </a:extLst>
          </p:cNvPr>
          <p:cNvSpPr/>
          <p:nvPr/>
        </p:nvSpPr>
        <p:spPr>
          <a:xfrm>
            <a:off x="8090845" y="8321675"/>
            <a:ext cx="3505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집 장소 저장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0088F5-A918-A9D5-75F5-AD005E578851}"/>
              </a:ext>
            </a:extLst>
          </p:cNvPr>
          <p:cNvSpPr/>
          <p:nvPr/>
        </p:nvSpPr>
        <p:spPr>
          <a:xfrm>
            <a:off x="12566650" y="5883275"/>
            <a:ext cx="34290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공유 사이트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89AFC-6B0E-8EC7-0C4B-791C4B1927D7}"/>
              </a:ext>
            </a:extLst>
          </p:cNvPr>
          <p:cNvSpPr/>
          <p:nvPr/>
        </p:nvSpPr>
        <p:spPr>
          <a:xfrm>
            <a:off x="8299450" y="5945323"/>
            <a:ext cx="3296595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현재 위치</a:t>
            </a:r>
            <a:endParaRPr lang="ko-KR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1FEC23-9EE4-1A65-F900-4A3196C6C4FC}"/>
              </a:ext>
            </a:extLst>
          </p:cNvPr>
          <p:cNvSpPr/>
          <p:nvPr/>
        </p:nvSpPr>
        <p:spPr>
          <a:xfrm>
            <a:off x="16374500" y="5883275"/>
            <a:ext cx="2895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거래 사이트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B54E48-C9F7-6151-EC14-B86AC209A461}"/>
              </a:ext>
            </a:extLst>
          </p:cNvPr>
          <p:cNvSpPr/>
          <p:nvPr/>
        </p:nvSpPr>
        <p:spPr>
          <a:xfrm>
            <a:off x="16203152" y="8614781"/>
            <a:ext cx="3505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거래 내용 올리기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DD47573-A7E5-A7D2-F528-C041EDE48B08}"/>
                  </a:ext>
                </a:extLst>
              </p14:cNvPr>
              <p14:cNvContentPartPr/>
              <p14:nvPr/>
            </p14:nvContentPartPr>
            <p14:xfrm>
              <a:off x="1563085" y="4945123"/>
              <a:ext cx="50400" cy="8362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DD47573-A7E5-A7D2-F528-C041EDE48B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6965" y="4939003"/>
                <a:ext cx="6264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3995A58-ECD9-5F2C-ABFD-7B772FDC05EE}"/>
                  </a:ext>
                </a:extLst>
              </p14:cNvPr>
              <p14:cNvContentPartPr/>
              <p14:nvPr/>
            </p14:nvContentPartPr>
            <p14:xfrm>
              <a:off x="5878765" y="4902643"/>
              <a:ext cx="178200" cy="10738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3995A58-ECD9-5F2C-ABFD-7B772FDC05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2645" y="4896523"/>
                <a:ext cx="19044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B8B6D035-364E-CFFD-E460-21BACD0B45B6}"/>
                  </a:ext>
                </a:extLst>
              </p14:cNvPr>
              <p14:cNvContentPartPr/>
              <p14:nvPr/>
            </p14:nvContentPartPr>
            <p14:xfrm>
              <a:off x="9861445" y="4866283"/>
              <a:ext cx="177840" cy="11329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B8B6D035-364E-CFFD-E460-21BACD0B45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55325" y="4860163"/>
                <a:ext cx="190080" cy="11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DD43334E-8400-6264-25B9-10D58867642C}"/>
                  </a:ext>
                </a:extLst>
              </p14:cNvPr>
              <p14:cNvContentPartPr/>
              <p14:nvPr/>
            </p14:nvContentPartPr>
            <p14:xfrm>
              <a:off x="14198005" y="4827403"/>
              <a:ext cx="186840" cy="10738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DD43334E-8400-6264-25B9-10D5886764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191885" y="4821283"/>
                <a:ext cx="19908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F56CCD2-8ADF-1652-7FFC-0AEC87F38768}"/>
                  </a:ext>
                </a:extLst>
              </p14:cNvPr>
              <p14:cNvContentPartPr/>
              <p14:nvPr/>
            </p14:nvContentPartPr>
            <p14:xfrm>
              <a:off x="17854885" y="4866283"/>
              <a:ext cx="21600" cy="10123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F56CCD2-8ADF-1652-7FFC-0AEC87F387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848765" y="4860163"/>
                <a:ext cx="3384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5E06E61-BE87-5932-B60E-C219FC64E08A}"/>
                  </a:ext>
                </a:extLst>
              </p14:cNvPr>
              <p14:cNvContentPartPr/>
              <p14:nvPr/>
            </p14:nvContentPartPr>
            <p14:xfrm>
              <a:off x="9998965" y="7088923"/>
              <a:ext cx="29520" cy="12970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5E06E61-BE87-5932-B60E-C219FC64E0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92845" y="7082803"/>
                <a:ext cx="41760" cy="13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6EE8942-72E7-F6F9-E856-A507C7355035}"/>
                  </a:ext>
                </a:extLst>
              </p14:cNvPr>
              <p14:cNvContentPartPr/>
              <p14:nvPr/>
            </p14:nvContentPartPr>
            <p14:xfrm>
              <a:off x="17992405" y="7108363"/>
              <a:ext cx="105120" cy="1503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6EE8942-72E7-F6F9-E856-A507C73550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986285" y="7102243"/>
                <a:ext cx="117360" cy="15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08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3886" y="-552"/>
            <a:ext cx="3340735" cy="2890520"/>
          </a:xfrm>
          <a:custGeom>
            <a:avLst/>
            <a:gdLst/>
            <a:ahLst/>
            <a:cxnLst/>
            <a:rect l="l" t="t" r="r" b="b"/>
            <a:pathLst>
              <a:path w="3340734" h="2890520">
                <a:moveTo>
                  <a:pt x="609104" y="699109"/>
                </a:moveTo>
                <a:lnTo>
                  <a:pt x="605358" y="693597"/>
                </a:lnTo>
                <a:lnTo>
                  <a:pt x="515861" y="693597"/>
                </a:lnTo>
                <a:lnTo>
                  <a:pt x="515861" y="394550"/>
                </a:lnTo>
                <a:lnTo>
                  <a:pt x="515861" y="352780"/>
                </a:lnTo>
                <a:lnTo>
                  <a:pt x="513994" y="350075"/>
                </a:lnTo>
                <a:lnTo>
                  <a:pt x="510247" y="347789"/>
                </a:lnTo>
                <a:lnTo>
                  <a:pt x="506717" y="345287"/>
                </a:lnTo>
                <a:lnTo>
                  <a:pt x="502767" y="344043"/>
                </a:lnTo>
                <a:lnTo>
                  <a:pt x="498398" y="344043"/>
                </a:lnTo>
                <a:lnTo>
                  <a:pt x="370243" y="372732"/>
                </a:lnTo>
                <a:lnTo>
                  <a:pt x="366712" y="373557"/>
                </a:lnTo>
                <a:lnTo>
                  <a:pt x="364109" y="374815"/>
                </a:lnTo>
                <a:lnTo>
                  <a:pt x="362445" y="376478"/>
                </a:lnTo>
                <a:lnTo>
                  <a:pt x="360781" y="377926"/>
                </a:lnTo>
                <a:lnTo>
                  <a:pt x="359956" y="380111"/>
                </a:lnTo>
                <a:lnTo>
                  <a:pt x="359956" y="389255"/>
                </a:lnTo>
                <a:lnTo>
                  <a:pt x="360883" y="395592"/>
                </a:lnTo>
                <a:lnTo>
                  <a:pt x="362762" y="402043"/>
                </a:lnTo>
                <a:lnTo>
                  <a:pt x="364832" y="408279"/>
                </a:lnTo>
                <a:lnTo>
                  <a:pt x="367639" y="411391"/>
                </a:lnTo>
                <a:lnTo>
                  <a:pt x="371182" y="411391"/>
                </a:lnTo>
                <a:lnTo>
                  <a:pt x="469087" y="394550"/>
                </a:lnTo>
                <a:lnTo>
                  <a:pt x="469087" y="693597"/>
                </a:lnTo>
                <a:lnTo>
                  <a:pt x="368782" y="693597"/>
                </a:lnTo>
                <a:lnTo>
                  <a:pt x="365975" y="694956"/>
                </a:lnTo>
                <a:lnTo>
                  <a:pt x="364312" y="697661"/>
                </a:lnTo>
                <a:lnTo>
                  <a:pt x="362648" y="700151"/>
                </a:lnTo>
                <a:lnTo>
                  <a:pt x="361823" y="704303"/>
                </a:lnTo>
                <a:lnTo>
                  <a:pt x="361823" y="722604"/>
                </a:lnTo>
                <a:lnTo>
                  <a:pt x="362648" y="726757"/>
                </a:lnTo>
                <a:lnTo>
                  <a:pt x="365975" y="732167"/>
                </a:lnTo>
                <a:lnTo>
                  <a:pt x="368782" y="733513"/>
                </a:lnTo>
                <a:lnTo>
                  <a:pt x="605358" y="733513"/>
                </a:lnTo>
                <a:lnTo>
                  <a:pt x="609104" y="728002"/>
                </a:lnTo>
                <a:lnTo>
                  <a:pt x="609104" y="699109"/>
                </a:lnTo>
                <a:close/>
              </a:path>
              <a:path w="3340734" h="2890520">
                <a:moveTo>
                  <a:pt x="716686" y="677697"/>
                </a:moveTo>
                <a:lnTo>
                  <a:pt x="709307" y="673646"/>
                </a:lnTo>
                <a:lnTo>
                  <a:pt x="670433" y="673646"/>
                </a:lnTo>
                <a:lnTo>
                  <a:pt x="663054" y="677697"/>
                </a:lnTo>
                <a:lnTo>
                  <a:pt x="663054" y="726452"/>
                </a:lnTo>
                <a:lnTo>
                  <a:pt x="664819" y="729564"/>
                </a:lnTo>
                <a:lnTo>
                  <a:pt x="668350" y="731647"/>
                </a:lnTo>
                <a:lnTo>
                  <a:pt x="671880" y="733513"/>
                </a:lnTo>
                <a:lnTo>
                  <a:pt x="677494" y="734453"/>
                </a:lnTo>
                <a:lnTo>
                  <a:pt x="702233" y="734453"/>
                </a:lnTo>
                <a:lnTo>
                  <a:pt x="707847" y="733513"/>
                </a:lnTo>
                <a:lnTo>
                  <a:pt x="711377" y="731647"/>
                </a:lnTo>
                <a:lnTo>
                  <a:pt x="714921" y="729564"/>
                </a:lnTo>
                <a:lnTo>
                  <a:pt x="716686" y="726452"/>
                </a:lnTo>
                <a:lnTo>
                  <a:pt x="716686" y="677697"/>
                </a:lnTo>
                <a:close/>
              </a:path>
              <a:path w="3340734" h="2890520">
                <a:moveTo>
                  <a:pt x="1256169" y="445503"/>
                </a:moveTo>
                <a:lnTo>
                  <a:pt x="1247152" y="404977"/>
                </a:lnTo>
                <a:lnTo>
                  <a:pt x="1231912" y="386105"/>
                </a:lnTo>
                <a:lnTo>
                  <a:pt x="1221917" y="373735"/>
                </a:lnTo>
                <a:lnTo>
                  <a:pt x="1208913" y="366991"/>
                </a:lnTo>
                <a:lnTo>
                  <a:pt x="1208913" y="445503"/>
                </a:lnTo>
                <a:lnTo>
                  <a:pt x="1203426" y="470128"/>
                </a:lnTo>
                <a:lnTo>
                  <a:pt x="1187996" y="488848"/>
                </a:lnTo>
                <a:lnTo>
                  <a:pt x="1164183" y="500722"/>
                </a:lnTo>
                <a:lnTo>
                  <a:pt x="1133551" y="504888"/>
                </a:lnTo>
                <a:lnTo>
                  <a:pt x="1102550" y="500722"/>
                </a:lnTo>
                <a:lnTo>
                  <a:pt x="1078547" y="488848"/>
                </a:lnTo>
                <a:lnTo>
                  <a:pt x="1063053" y="470128"/>
                </a:lnTo>
                <a:lnTo>
                  <a:pt x="1057554" y="445503"/>
                </a:lnTo>
                <a:lnTo>
                  <a:pt x="1063053" y="421132"/>
                </a:lnTo>
                <a:lnTo>
                  <a:pt x="1078547" y="402386"/>
                </a:lnTo>
                <a:lnTo>
                  <a:pt x="1102550" y="390359"/>
                </a:lnTo>
                <a:lnTo>
                  <a:pt x="1133551" y="386105"/>
                </a:lnTo>
                <a:lnTo>
                  <a:pt x="1164183" y="390359"/>
                </a:lnTo>
                <a:lnTo>
                  <a:pt x="1187996" y="402386"/>
                </a:lnTo>
                <a:lnTo>
                  <a:pt x="1203426" y="421132"/>
                </a:lnTo>
                <a:lnTo>
                  <a:pt x="1208913" y="445503"/>
                </a:lnTo>
                <a:lnTo>
                  <a:pt x="1208913" y="366991"/>
                </a:lnTo>
                <a:lnTo>
                  <a:pt x="1183157" y="353618"/>
                </a:lnTo>
                <a:lnTo>
                  <a:pt x="1133551" y="346506"/>
                </a:lnTo>
                <a:lnTo>
                  <a:pt x="1083576" y="353618"/>
                </a:lnTo>
                <a:lnTo>
                  <a:pt x="1044625" y="373735"/>
                </a:lnTo>
                <a:lnTo>
                  <a:pt x="1019314" y="404977"/>
                </a:lnTo>
                <a:lnTo>
                  <a:pt x="1010297" y="445503"/>
                </a:lnTo>
                <a:lnTo>
                  <a:pt x="1019314" y="486283"/>
                </a:lnTo>
                <a:lnTo>
                  <a:pt x="1044625" y="517499"/>
                </a:lnTo>
                <a:lnTo>
                  <a:pt x="1083576" y="537451"/>
                </a:lnTo>
                <a:lnTo>
                  <a:pt x="1133551" y="544474"/>
                </a:lnTo>
                <a:lnTo>
                  <a:pt x="1183157" y="537451"/>
                </a:lnTo>
                <a:lnTo>
                  <a:pt x="1221917" y="517499"/>
                </a:lnTo>
                <a:lnTo>
                  <a:pt x="1232115" y="504888"/>
                </a:lnTo>
                <a:lnTo>
                  <a:pt x="1247152" y="486283"/>
                </a:lnTo>
                <a:lnTo>
                  <a:pt x="1256169" y="445503"/>
                </a:lnTo>
                <a:close/>
              </a:path>
              <a:path w="3340734" h="2890520">
                <a:moveTo>
                  <a:pt x="1279156" y="274980"/>
                </a:moveTo>
                <a:lnTo>
                  <a:pt x="1159103" y="274980"/>
                </a:lnTo>
                <a:lnTo>
                  <a:pt x="1159103" y="210477"/>
                </a:lnTo>
                <a:lnTo>
                  <a:pt x="1107363" y="210477"/>
                </a:lnTo>
                <a:lnTo>
                  <a:pt x="1107363" y="274980"/>
                </a:lnTo>
                <a:lnTo>
                  <a:pt x="986675" y="274980"/>
                </a:lnTo>
                <a:lnTo>
                  <a:pt x="986675" y="317131"/>
                </a:lnTo>
                <a:lnTo>
                  <a:pt x="1279156" y="317131"/>
                </a:lnTo>
                <a:lnTo>
                  <a:pt x="1279156" y="298615"/>
                </a:lnTo>
                <a:lnTo>
                  <a:pt x="1279156" y="274980"/>
                </a:lnTo>
                <a:close/>
              </a:path>
              <a:path w="3340734" h="2890520">
                <a:moveTo>
                  <a:pt x="1288097" y="1529740"/>
                </a:moveTo>
                <a:lnTo>
                  <a:pt x="1283258" y="1472272"/>
                </a:lnTo>
                <a:lnTo>
                  <a:pt x="1269390" y="1423098"/>
                </a:lnTo>
                <a:lnTo>
                  <a:pt x="1247470" y="1383182"/>
                </a:lnTo>
                <a:lnTo>
                  <a:pt x="1240917" y="1376476"/>
                </a:lnTo>
                <a:lnTo>
                  <a:pt x="1237653" y="1373136"/>
                </a:lnTo>
                <a:lnTo>
                  <a:pt x="1237653" y="1529740"/>
                </a:lnTo>
                <a:lnTo>
                  <a:pt x="1230693" y="1593596"/>
                </a:lnTo>
                <a:lnTo>
                  <a:pt x="1211224" y="1642541"/>
                </a:lnTo>
                <a:lnTo>
                  <a:pt x="1181341" y="1673885"/>
                </a:lnTo>
                <a:lnTo>
                  <a:pt x="1143139" y="1684934"/>
                </a:lnTo>
                <a:lnTo>
                  <a:pt x="1104658" y="1673885"/>
                </a:lnTo>
                <a:lnTo>
                  <a:pt x="1074801" y="1642541"/>
                </a:lnTo>
                <a:lnTo>
                  <a:pt x="1055484" y="1593596"/>
                </a:lnTo>
                <a:lnTo>
                  <a:pt x="1048613" y="1529740"/>
                </a:lnTo>
                <a:lnTo>
                  <a:pt x="1055484" y="1466456"/>
                </a:lnTo>
                <a:lnTo>
                  <a:pt x="1074801" y="1418145"/>
                </a:lnTo>
                <a:lnTo>
                  <a:pt x="1104658" y="1387309"/>
                </a:lnTo>
                <a:lnTo>
                  <a:pt x="1143139" y="1376476"/>
                </a:lnTo>
                <a:lnTo>
                  <a:pt x="1181341" y="1387309"/>
                </a:lnTo>
                <a:lnTo>
                  <a:pt x="1211224" y="1418145"/>
                </a:lnTo>
                <a:lnTo>
                  <a:pt x="1230693" y="1466456"/>
                </a:lnTo>
                <a:lnTo>
                  <a:pt x="1237653" y="1529740"/>
                </a:lnTo>
                <a:lnTo>
                  <a:pt x="1237653" y="1373136"/>
                </a:lnTo>
                <a:lnTo>
                  <a:pt x="1218463" y="1353489"/>
                </a:lnTo>
                <a:lnTo>
                  <a:pt x="1183360" y="1334960"/>
                </a:lnTo>
                <a:lnTo>
                  <a:pt x="1143139" y="1328585"/>
                </a:lnTo>
                <a:lnTo>
                  <a:pt x="1102906" y="1334960"/>
                </a:lnTo>
                <a:lnTo>
                  <a:pt x="1067803" y="1353489"/>
                </a:lnTo>
                <a:lnTo>
                  <a:pt x="1038796" y="1383182"/>
                </a:lnTo>
                <a:lnTo>
                  <a:pt x="1016876" y="1423098"/>
                </a:lnTo>
                <a:lnTo>
                  <a:pt x="1003007" y="1472272"/>
                </a:lnTo>
                <a:lnTo>
                  <a:pt x="998169" y="1529740"/>
                </a:lnTo>
                <a:lnTo>
                  <a:pt x="1003007" y="1587487"/>
                </a:lnTo>
                <a:lnTo>
                  <a:pt x="1016876" y="1636839"/>
                </a:lnTo>
                <a:lnTo>
                  <a:pt x="1038796" y="1676869"/>
                </a:lnTo>
                <a:lnTo>
                  <a:pt x="1067803" y="1706626"/>
                </a:lnTo>
                <a:lnTo>
                  <a:pt x="1102906" y="1725168"/>
                </a:lnTo>
                <a:lnTo>
                  <a:pt x="1143139" y="1731556"/>
                </a:lnTo>
                <a:lnTo>
                  <a:pt x="1183360" y="1725168"/>
                </a:lnTo>
                <a:lnTo>
                  <a:pt x="1218463" y="1706626"/>
                </a:lnTo>
                <a:lnTo>
                  <a:pt x="1247470" y="1676869"/>
                </a:lnTo>
                <a:lnTo>
                  <a:pt x="1269390" y="1636839"/>
                </a:lnTo>
                <a:lnTo>
                  <a:pt x="1283258" y="1587487"/>
                </a:lnTo>
                <a:lnTo>
                  <a:pt x="1288097" y="1529740"/>
                </a:lnTo>
                <a:close/>
              </a:path>
              <a:path w="3340734" h="2890520">
                <a:moveTo>
                  <a:pt x="1475854" y="206006"/>
                </a:moveTo>
                <a:lnTo>
                  <a:pt x="1425409" y="206006"/>
                </a:lnTo>
                <a:lnTo>
                  <a:pt x="1425409" y="362470"/>
                </a:lnTo>
                <a:lnTo>
                  <a:pt x="1351965" y="362470"/>
                </a:lnTo>
                <a:lnTo>
                  <a:pt x="1351965" y="217500"/>
                </a:lnTo>
                <a:lnTo>
                  <a:pt x="1302156" y="217500"/>
                </a:lnTo>
                <a:lnTo>
                  <a:pt x="1302156" y="550862"/>
                </a:lnTo>
                <a:lnTo>
                  <a:pt x="1351965" y="550862"/>
                </a:lnTo>
                <a:lnTo>
                  <a:pt x="1351965" y="406539"/>
                </a:lnTo>
                <a:lnTo>
                  <a:pt x="1425409" y="406539"/>
                </a:lnTo>
                <a:lnTo>
                  <a:pt x="1425409" y="571309"/>
                </a:lnTo>
                <a:lnTo>
                  <a:pt x="1475854" y="571309"/>
                </a:lnTo>
                <a:lnTo>
                  <a:pt x="1475854" y="406539"/>
                </a:lnTo>
                <a:lnTo>
                  <a:pt x="1475854" y="362470"/>
                </a:lnTo>
                <a:lnTo>
                  <a:pt x="1475854" y="206006"/>
                </a:lnTo>
                <a:close/>
              </a:path>
              <a:path w="3340734" h="2890520">
                <a:moveTo>
                  <a:pt x="1479054" y="681786"/>
                </a:moveTo>
                <a:lnTo>
                  <a:pt x="1470583" y="646595"/>
                </a:lnTo>
                <a:lnTo>
                  <a:pt x="1449273" y="622401"/>
                </a:lnTo>
                <a:lnTo>
                  <a:pt x="1445958" y="618629"/>
                </a:lnTo>
                <a:lnTo>
                  <a:pt x="1426679" y="608711"/>
                </a:lnTo>
                <a:lnTo>
                  <a:pt x="1426679" y="681786"/>
                </a:lnTo>
                <a:lnTo>
                  <a:pt x="1417129" y="707339"/>
                </a:lnTo>
                <a:lnTo>
                  <a:pt x="1389557" y="726173"/>
                </a:lnTo>
                <a:lnTo>
                  <a:pt x="1345590" y="737831"/>
                </a:lnTo>
                <a:lnTo>
                  <a:pt x="1286827" y="741819"/>
                </a:lnTo>
                <a:lnTo>
                  <a:pt x="1227416" y="737831"/>
                </a:lnTo>
                <a:lnTo>
                  <a:pt x="1183284" y="726173"/>
                </a:lnTo>
                <a:lnTo>
                  <a:pt x="1155801" y="707339"/>
                </a:lnTo>
                <a:lnTo>
                  <a:pt x="1146327" y="681786"/>
                </a:lnTo>
                <a:lnTo>
                  <a:pt x="1155801" y="656348"/>
                </a:lnTo>
                <a:lnTo>
                  <a:pt x="1183284" y="637717"/>
                </a:lnTo>
                <a:lnTo>
                  <a:pt x="1227416" y="626287"/>
                </a:lnTo>
                <a:lnTo>
                  <a:pt x="1286827" y="622401"/>
                </a:lnTo>
                <a:lnTo>
                  <a:pt x="1345590" y="626287"/>
                </a:lnTo>
                <a:lnTo>
                  <a:pt x="1389557" y="637717"/>
                </a:lnTo>
                <a:lnTo>
                  <a:pt x="1417129" y="656348"/>
                </a:lnTo>
                <a:lnTo>
                  <a:pt x="1426679" y="681786"/>
                </a:lnTo>
                <a:lnTo>
                  <a:pt x="1426679" y="608711"/>
                </a:lnTo>
                <a:lnTo>
                  <a:pt x="1406359" y="598246"/>
                </a:lnTo>
                <a:lnTo>
                  <a:pt x="1352918" y="585762"/>
                </a:lnTo>
                <a:lnTo>
                  <a:pt x="1286827" y="581520"/>
                </a:lnTo>
                <a:lnTo>
                  <a:pt x="1220177" y="585762"/>
                </a:lnTo>
                <a:lnTo>
                  <a:pt x="1166520" y="598246"/>
                </a:lnTo>
                <a:lnTo>
                  <a:pt x="1126909" y="618629"/>
                </a:lnTo>
                <a:lnTo>
                  <a:pt x="1102372" y="646595"/>
                </a:lnTo>
                <a:lnTo>
                  <a:pt x="1093965" y="681786"/>
                </a:lnTo>
                <a:lnTo>
                  <a:pt x="1102372" y="716737"/>
                </a:lnTo>
                <a:lnTo>
                  <a:pt x="1126909" y="744664"/>
                </a:lnTo>
                <a:lnTo>
                  <a:pt x="1166520" y="765149"/>
                </a:lnTo>
                <a:lnTo>
                  <a:pt x="1220177" y="777760"/>
                </a:lnTo>
                <a:lnTo>
                  <a:pt x="1286827" y="782053"/>
                </a:lnTo>
                <a:lnTo>
                  <a:pt x="1352918" y="777760"/>
                </a:lnTo>
                <a:lnTo>
                  <a:pt x="1406359" y="765149"/>
                </a:lnTo>
                <a:lnTo>
                  <a:pt x="1445958" y="744664"/>
                </a:lnTo>
                <a:lnTo>
                  <a:pt x="1448473" y="741819"/>
                </a:lnTo>
                <a:lnTo>
                  <a:pt x="1470583" y="716737"/>
                </a:lnTo>
                <a:lnTo>
                  <a:pt x="1479054" y="681786"/>
                </a:lnTo>
                <a:close/>
              </a:path>
              <a:path w="3340734" h="2890520">
                <a:moveTo>
                  <a:pt x="1528216" y="1515059"/>
                </a:moveTo>
                <a:lnTo>
                  <a:pt x="1433715" y="1515059"/>
                </a:lnTo>
                <a:lnTo>
                  <a:pt x="1433715" y="1284516"/>
                </a:lnTo>
                <a:lnTo>
                  <a:pt x="1380058" y="1284516"/>
                </a:lnTo>
                <a:lnTo>
                  <a:pt x="1380058" y="1861832"/>
                </a:lnTo>
                <a:lnTo>
                  <a:pt x="1433715" y="1861832"/>
                </a:lnTo>
                <a:lnTo>
                  <a:pt x="1433715" y="1559763"/>
                </a:lnTo>
                <a:lnTo>
                  <a:pt x="1528216" y="1559763"/>
                </a:lnTo>
                <a:lnTo>
                  <a:pt x="1528216" y="1515059"/>
                </a:lnTo>
                <a:close/>
              </a:path>
              <a:path w="3340734" h="2890520">
                <a:moveTo>
                  <a:pt x="1891550" y="1529740"/>
                </a:moveTo>
                <a:lnTo>
                  <a:pt x="1886610" y="1472272"/>
                </a:lnTo>
                <a:lnTo>
                  <a:pt x="1872488" y="1423098"/>
                </a:lnTo>
                <a:lnTo>
                  <a:pt x="1850199" y="1383182"/>
                </a:lnTo>
                <a:lnTo>
                  <a:pt x="1840458" y="1373352"/>
                </a:lnTo>
                <a:lnTo>
                  <a:pt x="1840458" y="1529740"/>
                </a:lnTo>
                <a:lnTo>
                  <a:pt x="1833486" y="1593596"/>
                </a:lnTo>
                <a:lnTo>
                  <a:pt x="1813877" y="1642541"/>
                </a:lnTo>
                <a:lnTo>
                  <a:pt x="1783613" y="1673885"/>
                </a:lnTo>
                <a:lnTo>
                  <a:pt x="1744662" y="1684934"/>
                </a:lnTo>
                <a:lnTo>
                  <a:pt x="1705991" y="1673885"/>
                </a:lnTo>
                <a:lnTo>
                  <a:pt x="1675701" y="1642541"/>
                </a:lnTo>
                <a:lnTo>
                  <a:pt x="1655940" y="1593596"/>
                </a:lnTo>
                <a:lnTo>
                  <a:pt x="1648879" y="1529740"/>
                </a:lnTo>
                <a:lnTo>
                  <a:pt x="1655940" y="1466456"/>
                </a:lnTo>
                <a:lnTo>
                  <a:pt x="1675701" y="1418145"/>
                </a:lnTo>
                <a:lnTo>
                  <a:pt x="1705991" y="1387309"/>
                </a:lnTo>
                <a:lnTo>
                  <a:pt x="1744662" y="1376476"/>
                </a:lnTo>
                <a:lnTo>
                  <a:pt x="1783613" y="1387309"/>
                </a:lnTo>
                <a:lnTo>
                  <a:pt x="1813877" y="1418145"/>
                </a:lnTo>
                <a:lnTo>
                  <a:pt x="1833486" y="1466456"/>
                </a:lnTo>
                <a:lnTo>
                  <a:pt x="1840458" y="1529740"/>
                </a:lnTo>
                <a:lnTo>
                  <a:pt x="1840458" y="1373352"/>
                </a:lnTo>
                <a:lnTo>
                  <a:pt x="1820786" y="1353489"/>
                </a:lnTo>
                <a:lnTo>
                  <a:pt x="1785264" y="1334960"/>
                </a:lnTo>
                <a:lnTo>
                  <a:pt x="1744662" y="1328585"/>
                </a:lnTo>
                <a:lnTo>
                  <a:pt x="1704340" y="1334960"/>
                </a:lnTo>
                <a:lnTo>
                  <a:pt x="1668995" y="1353489"/>
                </a:lnTo>
                <a:lnTo>
                  <a:pt x="1639684" y="1383182"/>
                </a:lnTo>
                <a:lnTo>
                  <a:pt x="1617459" y="1423098"/>
                </a:lnTo>
                <a:lnTo>
                  <a:pt x="1603349" y="1472272"/>
                </a:lnTo>
                <a:lnTo>
                  <a:pt x="1598422" y="1529740"/>
                </a:lnTo>
                <a:lnTo>
                  <a:pt x="1603349" y="1587487"/>
                </a:lnTo>
                <a:lnTo>
                  <a:pt x="1617459" y="1636839"/>
                </a:lnTo>
                <a:lnTo>
                  <a:pt x="1639684" y="1676869"/>
                </a:lnTo>
                <a:lnTo>
                  <a:pt x="1668995" y="1706626"/>
                </a:lnTo>
                <a:lnTo>
                  <a:pt x="1704340" y="1725168"/>
                </a:lnTo>
                <a:lnTo>
                  <a:pt x="1744662" y="1731556"/>
                </a:lnTo>
                <a:lnTo>
                  <a:pt x="1785264" y="1725168"/>
                </a:lnTo>
                <a:lnTo>
                  <a:pt x="1820786" y="1706626"/>
                </a:lnTo>
                <a:lnTo>
                  <a:pt x="1842223" y="1684934"/>
                </a:lnTo>
                <a:lnTo>
                  <a:pt x="1850199" y="1676869"/>
                </a:lnTo>
                <a:lnTo>
                  <a:pt x="1872488" y="1636839"/>
                </a:lnTo>
                <a:lnTo>
                  <a:pt x="1886610" y="1587487"/>
                </a:lnTo>
                <a:lnTo>
                  <a:pt x="1891550" y="1529740"/>
                </a:lnTo>
                <a:close/>
              </a:path>
              <a:path w="3340734" h="2890520">
                <a:moveTo>
                  <a:pt x="1917103" y="607060"/>
                </a:moveTo>
                <a:lnTo>
                  <a:pt x="1877885" y="581571"/>
                </a:lnTo>
                <a:lnTo>
                  <a:pt x="1842846" y="547230"/>
                </a:lnTo>
                <a:lnTo>
                  <a:pt x="1813318" y="505929"/>
                </a:lnTo>
                <a:lnTo>
                  <a:pt x="1790598" y="459574"/>
                </a:lnTo>
                <a:lnTo>
                  <a:pt x="1776006" y="410057"/>
                </a:lnTo>
                <a:lnTo>
                  <a:pt x="1770849" y="359283"/>
                </a:lnTo>
                <a:lnTo>
                  <a:pt x="1770849" y="255828"/>
                </a:lnTo>
                <a:lnTo>
                  <a:pt x="1761909" y="255828"/>
                </a:lnTo>
                <a:lnTo>
                  <a:pt x="1728063" y="255828"/>
                </a:lnTo>
                <a:lnTo>
                  <a:pt x="1718487" y="255828"/>
                </a:lnTo>
                <a:lnTo>
                  <a:pt x="1718487" y="359283"/>
                </a:lnTo>
                <a:lnTo>
                  <a:pt x="1713230" y="412102"/>
                </a:lnTo>
                <a:lnTo>
                  <a:pt x="1698332" y="463804"/>
                </a:lnTo>
                <a:lnTo>
                  <a:pt x="1675142" y="512318"/>
                </a:lnTo>
                <a:lnTo>
                  <a:pt x="1644980" y="555548"/>
                </a:lnTo>
                <a:lnTo>
                  <a:pt x="1609166" y="591451"/>
                </a:lnTo>
                <a:lnTo>
                  <a:pt x="1569046" y="617931"/>
                </a:lnTo>
                <a:lnTo>
                  <a:pt x="1601609" y="660069"/>
                </a:lnTo>
                <a:lnTo>
                  <a:pt x="1639252" y="634834"/>
                </a:lnTo>
                <a:lnTo>
                  <a:pt x="1673326" y="601560"/>
                </a:lnTo>
                <a:lnTo>
                  <a:pt x="1703044" y="561530"/>
                </a:lnTo>
                <a:lnTo>
                  <a:pt x="1727581" y="516013"/>
                </a:lnTo>
                <a:lnTo>
                  <a:pt x="1745475" y="467969"/>
                </a:lnTo>
                <a:lnTo>
                  <a:pt x="1761490" y="510324"/>
                </a:lnTo>
                <a:lnTo>
                  <a:pt x="1785404" y="554012"/>
                </a:lnTo>
                <a:lnTo>
                  <a:pt x="1814398" y="592467"/>
                </a:lnTo>
                <a:lnTo>
                  <a:pt x="1847710" y="624573"/>
                </a:lnTo>
                <a:lnTo>
                  <a:pt x="1884527" y="649224"/>
                </a:lnTo>
                <a:lnTo>
                  <a:pt x="1917103" y="607060"/>
                </a:lnTo>
                <a:close/>
              </a:path>
              <a:path w="3340734" h="2890520">
                <a:moveTo>
                  <a:pt x="2049297" y="1283881"/>
                </a:moveTo>
                <a:lnTo>
                  <a:pt x="1996274" y="1283881"/>
                </a:lnTo>
                <a:lnTo>
                  <a:pt x="1996274" y="1862467"/>
                </a:lnTo>
                <a:lnTo>
                  <a:pt x="2049297" y="1862467"/>
                </a:lnTo>
                <a:lnTo>
                  <a:pt x="2049297" y="1283881"/>
                </a:lnTo>
                <a:close/>
              </a:path>
              <a:path w="3340734" h="2890520">
                <a:moveTo>
                  <a:pt x="2115705" y="439750"/>
                </a:moveTo>
                <a:lnTo>
                  <a:pt x="2021192" y="439750"/>
                </a:lnTo>
                <a:lnTo>
                  <a:pt x="2021192" y="206006"/>
                </a:lnTo>
                <a:lnTo>
                  <a:pt x="1967547" y="206006"/>
                </a:lnTo>
                <a:lnTo>
                  <a:pt x="1967547" y="783336"/>
                </a:lnTo>
                <a:lnTo>
                  <a:pt x="2021192" y="783336"/>
                </a:lnTo>
                <a:lnTo>
                  <a:pt x="2021192" y="484454"/>
                </a:lnTo>
                <a:lnTo>
                  <a:pt x="2115705" y="484454"/>
                </a:lnTo>
                <a:lnTo>
                  <a:pt x="2115705" y="439750"/>
                </a:lnTo>
                <a:close/>
              </a:path>
              <a:path w="3340734" h="2890520">
                <a:moveTo>
                  <a:pt x="2440076" y="1581480"/>
                </a:moveTo>
                <a:lnTo>
                  <a:pt x="2439847" y="1579562"/>
                </a:lnTo>
                <a:lnTo>
                  <a:pt x="2434971" y="1539328"/>
                </a:lnTo>
                <a:lnTo>
                  <a:pt x="2388260" y="1547012"/>
                </a:lnTo>
                <a:lnTo>
                  <a:pt x="2341016" y="1551457"/>
                </a:lnTo>
                <a:lnTo>
                  <a:pt x="2288857" y="1553514"/>
                </a:lnTo>
                <a:lnTo>
                  <a:pt x="2242108" y="1553895"/>
                </a:lnTo>
                <a:lnTo>
                  <a:pt x="2242108" y="1477378"/>
                </a:lnTo>
                <a:lnTo>
                  <a:pt x="2385796" y="1477378"/>
                </a:lnTo>
                <a:lnTo>
                  <a:pt x="2385796" y="1435227"/>
                </a:lnTo>
                <a:lnTo>
                  <a:pt x="2242108" y="1435227"/>
                </a:lnTo>
                <a:lnTo>
                  <a:pt x="2242108" y="1364983"/>
                </a:lnTo>
                <a:lnTo>
                  <a:pt x="2408796" y="1364983"/>
                </a:lnTo>
                <a:lnTo>
                  <a:pt x="2408796" y="1322197"/>
                </a:lnTo>
                <a:lnTo>
                  <a:pt x="2191016" y="1322197"/>
                </a:lnTo>
                <a:lnTo>
                  <a:pt x="2191016" y="1596796"/>
                </a:lnTo>
                <a:lnTo>
                  <a:pt x="2227415" y="1596796"/>
                </a:lnTo>
                <a:lnTo>
                  <a:pt x="2290102" y="1596288"/>
                </a:lnTo>
                <a:lnTo>
                  <a:pt x="2343327" y="1594167"/>
                </a:lnTo>
                <a:lnTo>
                  <a:pt x="2391765" y="1589532"/>
                </a:lnTo>
                <a:lnTo>
                  <a:pt x="2440076" y="1581480"/>
                </a:lnTo>
                <a:close/>
              </a:path>
              <a:path w="3340734" h="2890520">
                <a:moveTo>
                  <a:pt x="2539073" y="1294091"/>
                </a:moveTo>
                <a:lnTo>
                  <a:pt x="2489250" y="1294091"/>
                </a:lnTo>
                <a:lnTo>
                  <a:pt x="2489250" y="1429486"/>
                </a:lnTo>
                <a:lnTo>
                  <a:pt x="2412619" y="1429486"/>
                </a:lnTo>
                <a:lnTo>
                  <a:pt x="2412619" y="1472907"/>
                </a:lnTo>
                <a:lnTo>
                  <a:pt x="2489250" y="1472907"/>
                </a:lnTo>
                <a:lnTo>
                  <a:pt x="2489250" y="1626184"/>
                </a:lnTo>
                <a:lnTo>
                  <a:pt x="2539073" y="1626184"/>
                </a:lnTo>
                <a:lnTo>
                  <a:pt x="2539073" y="1472907"/>
                </a:lnTo>
                <a:lnTo>
                  <a:pt x="2539073" y="1429486"/>
                </a:lnTo>
                <a:lnTo>
                  <a:pt x="2539073" y="1294091"/>
                </a:lnTo>
                <a:close/>
              </a:path>
              <a:path w="3340734" h="2890520">
                <a:moveTo>
                  <a:pt x="2650820" y="1659382"/>
                </a:moveTo>
                <a:lnTo>
                  <a:pt x="2599740" y="1659382"/>
                </a:lnTo>
                <a:lnTo>
                  <a:pt x="2599740" y="1701533"/>
                </a:lnTo>
                <a:lnTo>
                  <a:pt x="2599740" y="1811375"/>
                </a:lnTo>
                <a:lnTo>
                  <a:pt x="2323846" y="1811375"/>
                </a:lnTo>
                <a:lnTo>
                  <a:pt x="2323846" y="1701533"/>
                </a:lnTo>
                <a:lnTo>
                  <a:pt x="2599740" y="1701533"/>
                </a:lnTo>
                <a:lnTo>
                  <a:pt x="2599740" y="1659382"/>
                </a:lnTo>
                <a:lnTo>
                  <a:pt x="2272131" y="1659382"/>
                </a:lnTo>
                <a:lnTo>
                  <a:pt x="2272131" y="1854161"/>
                </a:lnTo>
                <a:lnTo>
                  <a:pt x="2650820" y="1854161"/>
                </a:lnTo>
                <a:lnTo>
                  <a:pt x="2650820" y="1811375"/>
                </a:lnTo>
                <a:lnTo>
                  <a:pt x="2650820" y="1701533"/>
                </a:lnTo>
                <a:lnTo>
                  <a:pt x="2650820" y="1659382"/>
                </a:lnTo>
                <a:close/>
              </a:path>
              <a:path w="3340734" h="2890520">
                <a:moveTo>
                  <a:pt x="2650820" y="1284516"/>
                </a:moveTo>
                <a:lnTo>
                  <a:pt x="2600375" y="1284516"/>
                </a:lnTo>
                <a:lnTo>
                  <a:pt x="2600375" y="1631924"/>
                </a:lnTo>
                <a:lnTo>
                  <a:pt x="2650820" y="1631924"/>
                </a:lnTo>
                <a:lnTo>
                  <a:pt x="2650820" y="1284516"/>
                </a:lnTo>
                <a:close/>
              </a:path>
              <a:path w="3340734" h="2890520">
                <a:moveTo>
                  <a:pt x="2657208" y="398881"/>
                </a:moveTo>
                <a:lnTo>
                  <a:pt x="2596959" y="387680"/>
                </a:lnTo>
                <a:lnTo>
                  <a:pt x="2543060" y="367957"/>
                </a:lnTo>
                <a:lnTo>
                  <a:pt x="2499537" y="340995"/>
                </a:lnTo>
                <a:lnTo>
                  <a:pt x="2470467" y="308089"/>
                </a:lnTo>
                <a:lnTo>
                  <a:pt x="2459875" y="270522"/>
                </a:lnTo>
                <a:lnTo>
                  <a:pt x="2461133" y="274980"/>
                </a:lnTo>
                <a:lnTo>
                  <a:pt x="2639326" y="274980"/>
                </a:lnTo>
                <a:lnTo>
                  <a:pt x="2639326" y="253276"/>
                </a:lnTo>
                <a:lnTo>
                  <a:pt x="2639326" y="232194"/>
                </a:lnTo>
                <a:lnTo>
                  <a:pt x="2212086" y="232194"/>
                </a:lnTo>
                <a:lnTo>
                  <a:pt x="2212086" y="274980"/>
                </a:lnTo>
                <a:lnTo>
                  <a:pt x="2389644" y="274980"/>
                </a:lnTo>
                <a:lnTo>
                  <a:pt x="2380310" y="308089"/>
                </a:lnTo>
                <a:lnTo>
                  <a:pt x="2351240" y="340995"/>
                </a:lnTo>
                <a:lnTo>
                  <a:pt x="2307729" y="367957"/>
                </a:lnTo>
                <a:lnTo>
                  <a:pt x="2253818" y="387680"/>
                </a:lnTo>
                <a:lnTo>
                  <a:pt x="2193569" y="398881"/>
                </a:lnTo>
                <a:lnTo>
                  <a:pt x="2212721" y="441032"/>
                </a:lnTo>
                <a:lnTo>
                  <a:pt x="2262822" y="431850"/>
                </a:lnTo>
                <a:lnTo>
                  <a:pt x="2309647" y="417106"/>
                </a:lnTo>
                <a:lnTo>
                  <a:pt x="2351595" y="397103"/>
                </a:lnTo>
                <a:lnTo>
                  <a:pt x="2387041" y="372148"/>
                </a:lnTo>
                <a:lnTo>
                  <a:pt x="2414359" y="342519"/>
                </a:lnTo>
                <a:lnTo>
                  <a:pt x="2425674" y="320662"/>
                </a:lnTo>
                <a:lnTo>
                  <a:pt x="2436926" y="342519"/>
                </a:lnTo>
                <a:lnTo>
                  <a:pt x="2464130" y="372148"/>
                </a:lnTo>
                <a:lnTo>
                  <a:pt x="2499436" y="397103"/>
                </a:lnTo>
                <a:lnTo>
                  <a:pt x="2541257" y="417106"/>
                </a:lnTo>
                <a:lnTo>
                  <a:pt x="2587993" y="431850"/>
                </a:lnTo>
                <a:lnTo>
                  <a:pt x="2638056" y="441032"/>
                </a:lnTo>
                <a:lnTo>
                  <a:pt x="2657208" y="398881"/>
                </a:lnTo>
                <a:close/>
              </a:path>
              <a:path w="3340734" h="2890520">
                <a:moveTo>
                  <a:pt x="2685948" y="476148"/>
                </a:moveTo>
                <a:lnTo>
                  <a:pt x="2164194" y="476148"/>
                </a:lnTo>
                <a:lnTo>
                  <a:pt x="2164194" y="518934"/>
                </a:lnTo>
                <a:lnTo>
                  <a:pt x="2398572" y="518934"/>
                </a:lnTo>
                <a:lnTo>
                  <a:pt x="2398572" y="581266"/>
                </a:lnTo>
                <a:lnTo>
                  <a:pt x="2356586" y="583920"/>
                </a:lnTo>
                <a:lnTo>
                  <a:pt x="2301544" y="596595"/>
                </a:lnTo>
                <a:lnTo>
                  <a:pt x="2260777" y="617270"/>
                </a:lnTo>
                <a:lnTo>
                  <a:pt x="2226780" y="681151"/>
                </a:lnTo>
                <a:lnTo>
                  <a:pt x="2235466" y="716407"/>
                </a:lnTo>
                <a:lnTo>
                  <a:pt x="2260777" y="744537"/>
                </a:lnTo>
                <a:lnTo>
                  <a:pt x="2301544" y="765111"/>
                </a:lnTo>
                <a:lnTo>
                  <a:pt x="2356586" y="777748"/>
                </a:lnTo>
                <a:lnTo>
                  <a:pt x="2424747" y="782053"/>
                </a:lnTo>
                <a:lnTo>
                  <a:pt x="2492908" y="777748"/>
                </a:lnTo>
                <a:lnTo>
                  <a:pt x="2547963" y="765111"/>
                </a:lnTo>
                <a:lnTo>
                  <a:pt x="2588717" y="744537"/>
                </a:lnTo>
                <a:lnTo>
                  <a:pt x="2591727" y="741184"/>
                </a:lnTo>
                <a:lnTo>
                  <a:pt x="2614028" y="716407"/>
                </a:lnTo>
                <a:lnTo>
                  <a:pt x="2622727" y="681151"/>
                </a:lnTo>
                <a:lnTo>
                  <a:pt x="2614028" y="645579"/>
                </a:lnTo>
                <a:lnTo>
                  <a:pt x="2591587" y="620483"/>
                </a:lnTo>
                <a:lnTo>
                  <a:pt x="2588717" y="617270"/>
                </a:lnTo>
                <a:lnTo>
                  <a:pt x="2569083" y="607314"/>
                </a:lnTo>
                <a:lnTo>
                  <a:pt x="2569083" y="681151"/>
                </a:lnTo>
                <a:lnTo>
                  <a:pt x="2559278" y="706691"/>
                </a:lnTo>
                <a:lnTo>
                  <a:pt x="2530919" y="725538"/>
                </a:lnTo>
                <a:lnTo>
                  <a:pt x="2485555" y="737184"/>
                </a:lnTo>
                <a:lnTo>
                  <a:pt x="2424747" y="741184"/>
                </a:lnTo>
                <a:lnTo>
                  <a:pt x="2364206" y="737184"/>
                </a:lnTo>
                <a:lnTo>
                  <a:pt x="2318816" y="725538"/>
                </a:lnTo>
                <a:lnTo>
                  <a:pt x="2290305" y="706691"/>
                </a:lnTo>
                <a:lnTo>
                  <a:pt x="2280412" y="681151"/>
                </a:lnTo>
                <a:lnTo>
                  <a:pt x="2290305" y="655231"/>
                </a:lnTo>
                <a:lnTo>
                  <a:pt x="2318816" y="636206"/>
                </a:lnTo>
                <a:lnTo>
                  <a:pt x="2364206" y="624484"/>
                </a:lnTo>
                <a:lnTo>
                  <a:pt x="2424747" y="620483"/>
                </a:lnTo>
                <a:lnTo>
                  <a:pt x="2485555" y="624484"/>
                </a:lnTo>
                <a:lnTo>
                  <a:pt x="2530919" y="636206"/>
                </a:lnTo>
                <a:lnTo>
                  <a:pt x="2559278" y="655231"/>
                </a:lnTo>
                <a:lnTo>
                  <a:pt x="2569083" y="681151"/>
                </a:lnTo>
                <a:lnTo>
                  <a:pt x="2569083" y="607314"/>
                </a:lnTo>
                <a:lnTo>
                  <a:pt x="2547963" y="596595"/>
                </a:lnTo>
                <a:lnTo>
                  <a:pt x="2543556" y="595579"/>
                </a:lnTo>
                <a:lnTo>
                  <a:pt x="2492908" y="583920"/>
                </a:lnTo>
                <a:lnTo>
                  <a:pt x="2451570" y="581304"/>
                </a:lnTo>
                <a:lnTo>
                  <a:pt x="2451570" y="579615"/>
                </a:lnTo>
                <a:lnTo>
                  <a:pt x="2451570" y="518934"/>
                </a:lnTo>
                <a:lnTo>
                  <a:pt x="2685948" y="518934"/>
                </a:lnTo>
                <a:lnTo>
                  <a:pt x="2685948" y="494665"/>
                </a:lnTo>
                <a:lnTo>
                  <a:pt x="2685948" y="476148"/>
                </a:lnTo>
                <a:close/>
              </a:path>
              <a:path w="3340734" h="2890520">
                <a:moveTo>
                  <a:pt x="3065881" y="388658"/>
                </a:moveTo>
                <a:lnTo>
                  <a:pt x="3058553" y="341718"/>
                </a:lnTo>
                <a:lnTo>
                  <a:pt x="3037878" y="302387"/>
                </a:lnTo>
                <a:lnTo>
                  <a:pt x="3027083" y="292227"/>
                </a:lnTo>
                <a:lnTo>
                  <a:pt x="3014789" y="280670"/>
                </a:lnTo>
                <a:lnTo>
                  <a:pt x="3014789" y="388658"/>
                </a:lnTo>
                <a:lnTo>
                  <a:pt x="3007233" y="427342"/>
                </a:lnTo>
                <a:lnTo>
                  <a:pt x="2986367" y="457631"/>
                </a:lnTo>
                <a:lnTo>
                  <a:pt x="2954972" y="477380"/>
                </a:lnTo>
                <a:lnTo>
                  <a:pt x="2915805" y="484454"/>
                </a:lnTo>
                <a:lnTo>
                  <a:pt x="2876626" y="477380"/>
                </a:lnTo>
                <a:lnTo>
                  <a:pt x="2845231" y="457631"/>
                </a:lnTo>
                <a:lnTo>
                  <a:pt x="2824378" y="427342"/>
                </a:lnTo>
                <a:lnTo>
                  <a:pt x="2816822" y="388658"/>
                </a:lnTo>
                <a:lnTo>
                  <a:pt x="2824378" y="349618"/>
                </a:lnTo>
                <a:lnTo>
                  <a:pt x="2845231" y="319125"/>
                </a:lnTo>
                <a:lnTo>
                  <a:pt x="2876626" y="299300"/>
                </a:lnTo>
                <a:lnTo>
                  <a:pt x="2915805" y="292227"/>
                </a:lnTo>
                <a:lnTo>
                  <a:pt x="2954972" y="299300"/>
                </a:lnTo>
                <a:lnTo>
                  <a:pt x="2986367" y="319125"/>
                </a:lnTo>
                <a:lnTo>
                  <a:pt x="3007233" y="349618"/>
                </a:lnTo>
                <a:lnTo>
                  <a:pt x="3014789" y="388658"/>
                </a:lnTo>
                <a:lnTo>
                  <a:pt x="3014789" y="280670"/>
                </a:lnTo>
                <a:lnTo>
                  <a:pt x="3005874" y="272288"/>
                </a:lnTo>
                <a:lnTo>
                  <a:pt x="2964523" y="253022"/>
                </a:lnTo>
                <a:lnTo>
                  <a:pt x="2915805" y="246253"/>
                </a:lnTo>
                <a:lnTo>
                  <a:pt x="2867025" y="253022"/>
                </a:lnTo>
                <a:lnTo>
                  <a:pt x="2825508" y="272288"/>
                </a:lnTo>
                <a:lnTo>
                  <a:pt x="2793301" y="302387"/>
                </a:lnTo>
                <a:lnTo>
                  <a:pt x="2772486" y="341718"/>
                </a:lnTo>
                <a:lnTo>
                  <a:pt x="2765082" y="388658"/>
                </a:lnTo>
                <a:lnTo>
                  <a:pt x="2772486" y="435356"/>
                </a:lnTo>
                <a:lnTo>
                  <a:pt x="2793301" y="474662"/>
                </a:lnTo>
                <a:lnTo>
                  <a:pt x="2825508" y="504863"/>
                </a:lnTo>
                <a:lnTo>
                  <a:pt x="2867025" y="524230"/>
                </a:lnTo>
                <a:lnTo>
                  <a:pt x="2915805" y="531075"/>
                </a:lnTo>
                <a:lnTo>
                  <a:pt x="2964523" y="524230"/>
                </a:lnTo>
                <a:lnTo>
                  <a:pt x="3005874" y="504863"/>
                </a:lnTo>
                <a:lnTo>
                  <a:pt x="3027502" y="484454"/>
                </a:lnTo>
                <a:lnTo>
                  <a:pt x="3037878" y="474662"/>
                </a:lnTo>
                <a:lnTo>
                  <a:pt x="3058553" y="435356"/>
                </a:lnTo>
                <a:lnTo>
                  <a:pt x="3065881" y="388658"/>
                </a:lnTo>
                <a:close/>
              </a:path>
              <a:path w="3340734" h="2890520">
                <a:moveTo>
                  <a:pt x="3225546" y="206641"/>
                </a:moveTo>
                <a:lnTo>
                  <a:pt x="3171888" y="206641"/>
                </a:lnTo>
                <a:lnTo>
                  <a:pt x="3171888" y="628142"/>
                </a:lnTo>
                <a:lnTo>
                  <a:pt x="3225546" y="628142"/>
                </a:lnTo>
                <a:lnTo>
                  <a:pt x="3225546" y="206641"/>
                </a:lnTo>
                <a:close/>
              </a:path>
              <a:path w="3340734" h="2890520">
                <a:moveTo>
                  <a:pt x="3242780" y="727125"/>
                </a:moveTo>
                <a:lnTo>
                  <a:pt x="2906865" y="727125"/>
                </a:lnTo>
                <a:lnTo>
                  <a:pt x="2906865" y="584720"/>
                </a:lnTo>
                <a:lnTo>
                  <a:pt x="2854490" y="584720"/>
                </a:lnTo>
                <a:lnTo>
                  <a:pt x="2854490" y="770559"/>
                </a:lnTo>
                <a:lnTo>
                  <a:pt x="3242780" y="770559"/>
                </a:lnTo>
                <a:lnTo>
                  <a:pt x="3242780" y="741819"/>
                </a:lnTo>
                <a:lnTo>
                  <a:pt x="3242780" y="727125"/>
                </a:lnTo>
                <a:close/>
              </a:path>
              <a:path w="3340734" h="2890520">
                <a:moveTo>
                  <a:pt x="3340214" y="558"/>
                </a:moveTo>
                <a:lnTo>
                  <a:pt x="3287852" y="558"/>
                </a:lnTo>
                <a:lnTo>
                  <a:pt x="3287852" y="52908"/>
                </a:lnTo>
                <a:lnTo>
                  <a:pt x="3287852" y="2838170"/>
                </a:lnTo>
                <a:lnTo>
                  <a:pt x="52349" y="2838170"/>
                </a:lnTo>
                <a:lnTo>
                  <a:pt x="52349" y="52908"/>
                </a:lnTo>
                <a:lnTo>
                  <a:pt x="3287852" y="52908"/>
                </a:lnTo>
                <a:lnTo>
                  <a:pt x="3287852" y="558"/>
                </a:lnTo>
                <a:lnTo>
                  <a:pt x="52349" y="558"/>
                </a:lnTo>
                <a:lnTo>
                  <a:pt x="52349" y="0"/>
                </a:lnTo>
                <a:lnTo>
                  <a:pt x="0" y="0"/>
                </a:lnTo>
                <a:lnTo>
                  <a:pt x="0" y="558"/>
                </a:lnTo>
                <a:lnTo>
                  <a:pt x="0" y="52908"/>
                </a:lnTo>
                <a:lnTo>
                  <a:pt x="0" y="2838450"/>
                </a:lnTo>
                <a:lnTo>
                  <a:pt x="0" y="2890520"/>
                </a:lnTo>
                <a:lnTo>
                  <a:pt x="52349" y="2890520"/>
                </a:lnTo>
                <a:lnTo>
                  <a:pt x="3287852" y="2890520"/>
                </a:lnTo>
                <a:lnTo>
                  <a:pt x="3340214" y="2890520"/>
                </a:lnTo>
                <a:lnTo>
                  <a:pt x="3340214" y="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3886" y="8544242"/>
            <a:ext cx="52705" cy="2764790"/>
          </a:xfrm>
          <a:custGeom>
            <a:avLst/>
            <a:gdLst/>
            <a:ahLst/>
            <a:cxnLst/>
            <a:rect l="l" t="t" r="r" b="b"/>
            <a:pathLst>
              <a:path w="52705" h="2764790">
                <a:moveTo>
                  <a:pt x="52354" y="0"/>
                </a:moveTo>
                <a:lnTo>
                  <a:pt x="0" y="0"/>
                </a:lnTo>
                <a:lnTo>
                  <a:pt x="0" y="2764313"/>
                </a:lnTo>
                <a:lnTo>
                  <a:pt x="52354" y="2764313"/>
                </a:lnTo>
                <a:lnTo>
                  <a:pt x="52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51745" y="8544242"/>
            <a:ext cx="52705" cy="2764790"/>
          </a:xfrm>
          <a:custGeom>
            <a:avLst/>
            <a:gdLst/>
            <a:ahLst/>
            <a:cxnLst/>
            <a:rect l="l" t="t" r="r" b="b"/>
            <a:pathLst>
              <a:path w="52705" h="2764790">
                <a:moveTo>
                  <a:pt x="52354" y="0"/>
                </a:moveTo>
                <a:lnTo>
                  <a:pt x="0" y="0"/>
                </a:lnTo>
                <a:lnTo>
                  <a:pt x="0" y="2764313"/>
                </a:lnTo>
                <a:lnTo>
                  <a:pt x="52354" y="2764313"/>
                </a:lnTo>
                <a:lnTo>
                  <a:pt x="52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886" y="8544242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3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816241" y="8544242"/>
            <a:ext cx="3235960" cy="2741930"/>
            <a:chOff x="16816241" y="8544242"/>
            <a:chExt cx="3235960" cy="2741930"/>
          </a:xfrm>
        </p:grpSpPr>
        <p:sp>
          <p:nvSpPr>
            <p:cNvPr id="7" name="object 7"/>
            <p:cNvSpPr/>
            <p:nvPr/>
          </p:nvSpPr>
          <p:spPr>
            <a:xfrm>
              <a:off x="16816241" y="8544242"/>
              <a:ext cx="3235960" cy="52705"/>
            </a:xfrm>
            <a:custGeom>
              <a:avLst/>
              <a:gdLst/>
              <a:ahLst/>
              <a:cxnLst/>
              <a:rect l="l" t="t" r="r" b="b"/>
              <a:pathLst>
                <a:path w="3235959" h="52704">
                  <a:moveTo>
                    <a:pt x="3235503" y="0"/>
                  </a:moveTo>
                  <a:lnTo>
                    <a:pt x="0" y="0"/>
                  </a:lnTo>
                  <a:lnTo>
                    <a:pt x="0" y="52354"/>
                  </a:lnTo>
                  <a:lnTo>
                    <a:pt x="3235503" y="52354"/>
                  </a:lnTo>
                  <a:lnTo>
                    <a:pt x="3235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67358" y="8617692"/>
              <a:ext cx="3003363" cy="266797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6763886" y="5727858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2070"/>
                </a:move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63886" y="2889408"/>
            <a:ext cx="52705" cy="2765425"/>
          </a:xfrm>
          <a:custGeom>
            <a:avLst/>
            <a:gdLst/>
            <a:ahLst/>
            <a:cxnLst/>
            <a:rect l="l" t="t" r="r" b="b"/>
            <a:pathLst>
              <a:path w="52705" h="2765425">
                <a:moveTo>
                  <a:pt x="0" y="2764869"/>
                </a:moveTo>
                <a:lnTo>
                  <a:pt x="52354" y="2764869"/>
                </a:lnTo>
                <a:lnTo>
                  <a:pt x="52354" y="0"/>
                </a:lnTo>
                <a:lnTo>
                  <a:pt x="0" y="0"/>
                </a:lnTo>
                <a:lnTo>
                  <a:pt x="0" y="276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51745" y="2889964"/>
            <a:ext cx="52705" cy="2764790"/>
          </a:xfrm>
          <a:custGeom>
            <a:avLst/>
            <a:gdLst/>
            <a:ahLst/>
            <a:cxnLst/>
            <a:rect l="l" t="t" r="r" b="b"/>
            <a:pathLst>
              <a:path w="52705" h="2764790">
                <a:moveTo>
                  <a:pt x="0" y="2764313"/>
                </a:moveTo>
                <a:lnTo>
                  <a:pt x="52354" y="2764313"/>
                </a:lnTo>
                <a:lnTo>
                  <a:pt x="52354" y="0"/>
                </a:lnTo>
                <a:lnTo>
                  <a:pt x="0" y="0"/>
                </a:lnTo>
                <a:lnTo>
                  <a:pt x="0" y="2764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63886" y="2889964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3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16241" y="2889964"/>
            <a:ext cx="3235960" cy="52705"/>
          </a:xfrm>
          <a:custGeom>
            <a:avLst/>
            <a:gdLst/>
            <a:ahLst/>
            <a:cxnLst/>
            <a:rect l="l" t="t" r="r" b="b"/>
            <a:pathLst>
              <a:path w="3235959" h="52705">
                <a:moveTo>
                  <a:pt x="3235503" y="0"/>
                </a:moveTo>
                <a:lnTo>
                  <a:pt x="0" y="0"/>
                </a:lnTo>
                <a:lnTo>
                  <a:pt x="0" y="52354"/>
                </a:lnTo>
                <a:lnTo>
                  <a:pt x="3235503" y="52354"/>
                </a:lnTo>
                <a:lnTo>
                  <a:pt x="3235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6763886" y="5653722"/>
            <a:ext cx="3340735" cy="2890520"/>
            <a:chOff x="16763886" y="5653722"/>
            <a:chExt cx="3340735" cy="2890520"/>
          </a:xfrm>
        </p:grpSpPr>
        <p:sp>
          <p:nvSpPr>
            <p:cNvPr id="15" name="object 15"/>
            <p:cNvSpPr/>
            <p:nvPr/>
          </p:nvSpPr>
          <p:spPr>
            <a:xfrm>
              <a:off x="16763885" y="5653728"/>
              <a:ext cx="3340735" cy="2890520"/>
            </a:xfrm>
            <a:custGeom>
              <a:avLst/>
              <a:gdLst/>
              <a:ahLst/>
              <a:cxnLst/>
              <a:rect l="l" t="t" r="r" b="b"/>
              <a:pathLst>
                <a:path w="3340734" h="2890520">
                  <a:moveTo>
                    <a:pt x="3340214" y="558"/>
                  </a:moveTo>
                  <a:lnTo>
                    <a:pt x="3287852" y="558"/>
                  </a:lnTo>
                  <a:lnTo>
                    <a:pt x="3287852" y="52908"/>
                  </a:lnTo>
                  <a:lnTo>
                    <a:pt x="3287852" y="2838170"/>
                  </a:lnTo>
                  <a:lnTo>
                    <a:pt x="52349" y="2838170"/>
                  </a:lnTo>
                  <a:lnTo>
                    <a:pt x="52349" y="52908"/>
                  </a:lnTo>
                  <a:lnTo>
                    <a:pt x="3287852" y="52908"/>
                  </a:lnTo>
                  <a:lnTo>
                    <a:pt x="3287852" y="558"/>
                  </a:lnTo>
                  <a:lnTo>
                    <a:pt x="52349" y="558"/>
                  </a:lnTo>
                  <a:lnTo>
                    <a:pt x="52349" y="0"/>
                  </a:lnTo>
                  <a:lnTo>
                    <a:pt x="0" y="0"/>
                  </a:lnTo>
                  <a:lnTo>
                    <a:pt x="0" y="558"/>
                  </a:lnTo>
                  <a:lnTo>
                    <a:pt x="0" y="52908"/>
                  </a:lnTo>
                  <a:lnTo>
                    <a:pt x="0" y="2838450"/>
                  </a:lnTo>
                  <a:lnTo>
                    <a:pt x="0" y="2890520"/>
                  </a:lnTo>
                  <a:lnTo>
                    <a:pt x="52349" y="2890520"/>
                  </a:lnTo>
                  <a:lnTo>
                    <a:pt x="3287852" y="2890520"/>
                  </a:lnTo>
                  <a:lnTo>
                    <a:pt x="3340214" y="2890520"/>
                  </a:lnTo>
                  <a:lnTo>
                    <a:pt x="3340214" y="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01801" y="5789980"/>
              <a:ext cx="2855007" cy="2515106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17052084" y="3050210"/>
            <a:ext cx="2969895" cy="1303655"/>
          </a:xfrm>
          <a:custGeom>
            <a:avLst/>
            <a:gdLst/>
            <a:ahLst/>
            <a:cxnLst/>
            <a:rect l="l" t="t" r="r" b="b"/>
            <a:pathLst>
              <a:path w="2969894" h="1303654">
                <a:moveTo>
                  <a:pt x="167337" y="138828"/>
                </a:moveTo>
                <a:lnTo>
                  <a:pt x="89329" y="138828"/>
                </a:lnTo>
                <a:lnTo>
                  <a:pt x="101293" y="139595"/>
                </a:lnTo>
                <a:lnTo>
                  <a:pt x="111907" y="141895"/>
                </a:lnTo>
                <a:lnTo>
                  <a:pt x="142890" y="174474"/>
                </a:lnTo>
                <a:lnTo>
                  <a:pt x="143811" y="184475"/>
                </a:lnTo>
                <a:lnTo>
                  <a:pt x="143722" y="192251"/>
                </a:lnTo>
                <a:lnTo>
                  <a:pt x="125957" y="231777"/>
                </a:lnTo>
                <a:lnTo>
                  <a:pt x="1718" y="388902"/>
                </a:lnTo>
                <a:lnTo>
                  <a:pt x="572" y="389884"/>
                </a:lnTo>
                <a:lnTo>
                  <a:pt x="0" y="392419"/>
                </a:lnTo>
                <a:lnTo>
                  <a:pt x="0" y="401091"/>
                </a:lnTo>
                <a:lnTo>
                  <a:pt x="817" y="405426"/>
                </a:lnTo>
                <a:lnTo>
                  <a:pt x="4089" y="413607"/>
                </a:lnTo>
                <a:lnTo>
                  <a:pt x="6134" y="415652"/>
                </a:lnTo>
                <a:lnTo>
                  <a:pt x="178331" y="415652"/>
                </a:lnTo>
                <a:lnTo>
                  <a:pt x="180541" y="414588"/>
                </a:lnTo>
                <a:lnTo>
                  <a:pt x="181849" y="412461"/>
                </a:lnTo>
                <a:lnTo>
                  <a:pt x="183322" y="410335"/>
                </a:lnTo>
                <a:lnTo>
                  <a:pt x="184058" y="407062"/>
                </a:lnTo>
                <a:lnTo>
                  <a:pt x="183932" y="392419"/>
                </a:lnTo>
                <a:lnTo>
                  <a:pt x="183322" y="389638"/>
                </a:lnTo>
                <a:lnTo>
                  <a:pt x="181849" y="387675"/>
                </a:lnTo>
                <a:lnTo>
                  <a:pt x="180541" y="385711"/>
                </a:lnTo>
                <a:lnTo>
                  <a:pt x="178331" y="384730"/>
                </a:lnTo>
                <a:lnTo>
                  <a:pt x="49573" y="384730"/>
                </a:lnTo>
                <a:lnTo>
                  <a:pt x="104621" y="317365"/>
                </a:lnTo>
                <a:lnTo>
                  <a:pt x="138856" y="274663"/>
                </a:lnTo>
                <a:lnTo>
                  <a:pt x="165407" y="238035"/>
                </a:lnTo>
                <a:lnTo>
                  <a:pt x="179947" y="202083"/>
                </a:lnTo>
                <a:lnTo>
                  <a:pt x="181603" y="181775"/>
                </a:lnTo>
                <a:lnTo>
                  <a:pt x="180883" y="170747"/>
                </a:lnTo>
                <a:lnTo>
                  <a:pt x="178720" y="160485"/>
                </a:lnTo>
                <a:lnTo>
                  <a:pt x="175116" y="150991"/>
                </a:lnTo>
                <a:lnTo>
                  <a:pt x="170070" y="142263"/>
                </a:lnTo>
                <a:lnTo>
                  <a:pt x="167337" y="138828"/>
                </a:lnTo>
                <a:close/>
              </a:path>
              <a:path w="2969894" h="1303654">
                <a:moveTo>
                  <a:pt x="88593" y="107415"/>
                </a:moveTo>
                <a:lnTo>
                  <a:pt x="46597" y="114225"/>
                </a:lnTo>
                <a:lnTo>
                  <a:pt x="9816" y="133592"/>
                </a:lnTo>
                <a:lnTo>
                  <a:pt x="9857" y="141588"/>
                </a:lnTo>
                <a:lnTo>
                  <a:pt x="22577" y="161160"/>
                </a:lnTo>
                <a:lnTo>
                  <a:pt x="25686" y="161160"/>
                </a:lnTo>
                <a:lnTo>
                  <a:pt x="28958" y="159524"/>
                </a:lnTo>
                <a:lnTo>
                  <a:pt x="33867" y="156252"/>
                </a:lnTo>
                <a:lnTo>
                  <a:pt x="39818" y="152617"/>
                </a:lnTo>
                <a:lnTo>
                  <a:pt x="80586" y="139134"/>
                </a:lnTo>
                <a:lnTo>
                  <a:pt x="89329" y="138828"/>
                </a:lnTo>
                <a:lnTo>
                  <a:pt x="167337" y="138828"/>
                </a:lnTo>
                <a:lnTo>
                  <a:pt x="163811" y="134395"/>
                </a:lnTo>
                <a:lnTo>
                  <a:pt x="126785" y="112523"/>
                </a:lnTo>
                <a:lnTo>
                  <a:pt x="102244" y="107983"/>
                </a:lnTo>
                <a:lnTo>
                  <a:pt x="88593" y="107415"/>
                </a:lnTo>
                <a:close/>
              </a:path>
              <a:path w="2969894" h="1303654">
                <a:moveTo>
                  <a:pt x="270034" y="368533"/>
                </a:moveTo>
                <a:lnTo>
                  <a:pt x="239439" y="368533"/>
                </a:lnTo>
                <a:lnTo>
                  <a:pt x="233631" y="371723"/>
                </a:lnTo>
                <a:lnTo>
                  <a:pt x="233631" y="410089"/>
                </a:lnTo>
                <a:lnTo>
                  <a:pt x="235022" y="412543"/>
                </a:lnTo>
                <a:lnTo>
                  <a:pt x="237803" y="414180"/>
                </a:lnTo>
                <a:lnTo>
                  <a:pt x="240585" y="415652"/>
                </a:lnTo>
                <a:lnTo>
                  <a:pt x="245001" y="416388"/>
                </a:lnTo>
                <a:lnTo>
                  <a:pt x="264471" y="416388"/>
                </a:lnTo>
                <a:lnTo>
                  <a:pt x="268889" y="415652"/>
                </a:lnTo>
                <a:lnTo>
                  <a:pt x="271670" y="414180"/>
                </a:lnTo>
                <a:lnTo>
                  <a:pt x="274451" y="412543"/>
                </a:lnTo>
                <a:lnTo>
                  <a:pt x="275841" y="410089"/>
                </a:lnTo>
                <a:lnTo>
                  <a:pt x="275841" y="371723"/>
                </a:lnTo>
                <a:lnTo>
                  <a:pt x="270034" y="368533"/>
                </a:lnTo>
                <a:close/>
              </a:path>
              <a:path w="2969894" h="1303654">
                <a:moveTo>
                  <a:pt x="840146" y="0"/>
                </a:moveTo>
                <a:lnTo>
                  <a:pt x="797927" y="0"/>
                </a:lnTo>
                <a:lnTo>
                  <a:pt x="797927" y="454855"/>
                </a:lnTo>
                <a:lnTo>
                  <a:pt x="840146" y="454855"/>
                </a:lnTo>
                <a:lnTo>
                  <a:pt x="840146" y="219134"/>
                </a:lnTo>
                <a:lnTo>
                  <a:pt x="828586" y="219134"/>
                </a:lnTo>
                <a:lnTo>
                  <a:pt x="828586" y="184455"/>
                </a:lnTo>
                <a:lnTo>
                  <a:pt x="840146" y="184455"/>
                </a:lnTo>
                <a:lnTo>
                  <a:pt x="840146" y="0"/>
                </a:lnTo>
                <a:close/>
              </a:path>
              <a:path w="2969894" h="1303654">
                <a:moveTo>
                  <a:pt x="840146" y="184455"/>
                </a:moveTo>
                <a:lnTo>
                  <a:pt x="828586" y="184455"/>
                </a:lnTo>
                <a:lnTo>
                  <a:pt x="828586" y="219134"/>
                </a:lnTo>
                <a:lnTo>
                  <a:pt x="840146" y="219134"/>
                </a:lnTo>
                <a:lnTo>
                  <a:pt x="840146" y="184455"/>
                </a:lnTo>
                <a:close/>
              </a:path>
              <a:path w="2969894" h="1303654">
                <a:moveTo>
                  <a:pt x="912520" y="184455"/>
                </a:moveTo>
                <a:lnTo>
                  <a:pt x="840146" y="184455"/>
                </a:lnTo>
                <a:lnTo>
                  <a:pt x="840146" y="219134"/>
                </a:lnTo>
                <a:lnTo>
                  <a:pt x="912520" y="219134"/>
                </a:lnTo>
                <a:lnTo>
                  <a:pt x="912520" y="184455"/>
                </a:lnTo>
                <a:close/>
              </a:path>
              <a:path w="2969894" h="1303654">
                <a:moveTo>
                  <a:pt x="703438" y="49255"/>
                </a:moveTo>
                <a:lnTo>
                  <a:pt x="681826" y="49255"/>
                </a:lnTo>
                <a:lnTo>
                  <a:pt x="681826" y="55788"/>
                </a:lnTo>
                <a:lnTo>
                  <a:pt x="677979" y="105824"/>
                </a:lnTo>
                <a:lnTo>
                  <a:pt x="666440" y="152854"/>
                </a:lnTo>
                <a:lnTo>
                  <a:pt x="647208" y="196700"/>
                </a:lnTo>
                <a:lnTo>
                  <a:pt x="620283" y="237188"/>
                </a:lnTo>
                <a:lnTo>
                  <a:pt x="585665" y="274142"/>
                </a:lnTo>
                <a:lnTo>
                  <a:pt x="543354" y="307386"/>
                </a:lnTo>
                <a:lnTo>
                  <a:pt x="493350" y="336743"/>
                </a:lnTo>
                <a:lnTo>
                  <a:pt x="516470" y="368910"/>
                </a:lnTo>
                <a:lnTo>
                  <a:pt x="567460" y="339260"/>
                </a:lnTo>
                <a:lnTo>
                  <a:pt x="610582" y="305959"/>
                </a:lnTo>
                <a:lnTo>
                  <a:pt x="646165" y="269359"/>
                </a:lnTo>
                <a:lnTo>
                  <a:pt x="674538" y="229814"/>
                </a:lnTo>
                <a:lnTo>
                  <a:pt x="696032" y="187678"/>
                </a:lnTo>
                <a:lnTo>
                  <a:pt x="710977" y="143304"/>
                </a:lnTo>
                <a:lnTo>
                  <a:pt x="719702" y="97045"/>
                </a:lnTo>
                <a:lnTo>
                  <a:pt x="720509" y="83432"/>
                </a:lnTo>
                <a:lnTo>
                  <a:pt x="703438" y="83432"/>
                </a:lnTo>
                <a:lnTo>
                  <a:pt x="703438" y="49255"/>
                </a:lnTo>
                <a:close/>
              </a:path>
              <a:path w="2969894" h="1303654">
                <a:moveTo>
                  <a:pt x="681826" y="49255"/>
                </a:moveTo>
                <a:lnTo>
                  <a:pt x="514459" y="49255"/>
                </a:lnTo>
                <a:lnTo>
                  <a:pt x="514459" y="83432"/>
                </a:lnTo>
                <a:lnTo>
                  <a:pt x="679701" y="83432"/>
                </a:lnTo>
                <a:lnTo>
                  <a:pt x="681826" y="55788"/>
                </a:lnTo>
                <a:lnTo>
                  <a:pt x="681826" y="49255"/>
                </a:lnTo>
                <a:close/>
              </a:path>
              <a:path w="2969894" h="1303654">
                <a:moveTo>
                  <a:pt x="722537" y="49255"/>
                </a:moveTo>
                <a:lnTo>
                  <a:pt x="703438" y="49255"/>
                </a:lnTo>
                <a:lnTo>
                  <a:pt x="703438" y="83432"/>
                </a:lnTo>
                <a:lnTo>
                  <a:pt x="720509" y="83432"/>
                </a:lnTo>
                <a:lnTo>
                  <a:pt x="722537" y="49255"/>
                </a:lnTo>
                <a:close/>
              </a:path>
              <a:path w="2969894" h="1303654">
                <a:moveTo>
                  <a:pt x="1072306" y="49255"/>
                </a:moveTo>
                <a:lnTo>
                  <a:pt x="1064767" y="49255"/>
                </a:lnTo>
                <a:lnTo>
                  <a:pt x="1064767" y="85945"/>
                </a:lnTo>
                <a:lnTo>
                  <a:pt x="1056631" y="132993"/>
                </a:lnTo>
                <a:lnTo>
                  <a:pt x="1033606" y="175094"/>
                </a:lnTo>
                <a:lnTo>
                  <a:pt x="997764" y="209561"/>
                </a:lnTo>
                <a:lnTo>
                  <a:pt x="951179" y="233710"/>
                </a:lnTo>
                <a:lnTo>
                  <a:pt x="972288" y="266881"/>
                </a:lnTo>
                <a:lnTo>
                  <a:pt x="1014796" y="245458"/>
                </a:lnTo>
                <a:lnTo>
                  <a:pt x="1049874" y="215278"/>
                </a:lnTo>
                <a:lnTo>
                  <a:pt x="1076363" y="177716"/>
                </a:lnTo>
                <a:lnTo>
                  <a:pt x="1086467" y="151422"/>
                </a:lnTo>
                <a:lnTo>
                  <a:pt x="1077931" y="130157"/>
                </a:lnTo>
                <a:lnTo>
                  <a:pt x="1072369" y="85945"/>
                </a:lnTo>
                <a:lnTo>
                  <a:pt x="1072306" y="49255"/>
                </a:lnTo>
                <a:close/>
              </a:path>
              <a:path w="2969894" h="1303654">
                <a:moveTo>
                  <a:pt x="1106483" y="49255"/>
                </a:moveTo>
                <a:lnTo>
                  <a:pt x="1098944" y="49255"/>
                </a:lnTo>
                <a:lnTo>
                  <a:pt x="1098944" y="85945"/>
                </a:lnTo>
                <a:lnTo>
                  <a:pt x="1093106" y="134146"/>
                </a:lnTo>
                <a:lnTo>
                  <a:pt x="1119965" y="205331"/>
                </a:lnTo>
                <a:lnTo>
                  <a:pt x="1154395" y="233183"/>
                </a:lnTo>
                <a:lnTo>
                  <a:pt x="1196449" y="252809"/>
                </a:lnTo>
                <a:lnTo>
                  <a:pt x="1216553" y="220139"/>
                </a:lnTo>
                <a:lnTo>
                  <a:pt x="1171154" y="198103"/>
                </a:lnTo>
                <a:lnTo>
                  <a:pt x="1136451" y="166738"/>
                </a:lnTo>
                <a:lnTo>
                  <a:pt x="1114281" y="128399"/>
                </a:lnTo>
                <a:lnTo>
                  <a:pt x="1106574" y="85945"/>
                </a:lnTo>
                <a:lnTo>
                  <a:pt x="1106483" y="49255"/>
                </a:lnTo>
                <a:close/>
              </a:path>
              <a:path w="2969894" h="1303654">
                <a:moveTo>
                  <a:pt x="1098944" y="49255"/>
                </a:moveTo>
                <a:lnTo>
                  <a:pt x="1072306" y="49255"/>
                </a:lnTo>
                <a:lnTo>
                  <a:pt x="1072369" y="85945"/>
                </a:lnTo>
                <a:lnTo>
                  <a:pt x="1077931" y="130157"/>
                </a:lnTo>
                <a:lnTo>
                  <a:pt x="1086467" y="151422"/>
                </a:lnTo>
                <a:lnTo>
                  <a:pt x="1093106" y="134146"/>
                </a:lnTo>
                <a:lnTo>
                  <a:pt x="1098944" y="85945"/>
                </a:lnTo>
                <a:lnTo>
                  <a:pt x="1098944" y="49255"/>
                </a:lnTo>
                <a:close/>
              </a:path>
              <a:path w="2969894" h="1303654">
                <a:moveTo>
                  <a:pt x="1206501" y="34176"/>
                </a:moveTo>
                <a:lnTo>
                  <a:pt x="963744" y="34176"/>
                </a:lnTo>
                <a:lnTo>
                  <a:pt x="963744" y="68353"/>
                </a:lnTo>
                <a:lnTo>
                  <a:pt x="1064767" y="68353"/>
                </a:lnTo>
                <a:lnTo>
                  <a:pt x="1064767" y="49255"/>
                </a:lnTo>
                <a:lnTo>
                  <a:pt x="1206501" y="49255"/>
                </a:lnTo>
                <a:lnTo>
                  <a:pt x="1206501" y="34176"/>
                </a:lnTo>
                <a:close/>
              </a:path>
              <a:path w="2969894" h="1303654">
                <a:moveTo>
                  <a:pt x="1206501" y="49255"/>
                </a:moveTo>
                <a:lnTo>
                  <a:pt x="1106483" y="49255"/>
                </a:lnTo>
                <a:lnTo>
                  <a:pt x="1106483" y="68353"/>
                </a:lnTo>
                <a:lnTo>
                  <a:pt x="1206501" y="68353"/>
                </a:lnTo>
                <a:lnTo>
                  <a:pt x="1206501" y="49255"/>
                </a:lnTo>
                <a:close/>
              </a:path>
              <a:path w="2969894" h="1303654">
                <a:moveTo>
                  <a:pt x="1305514" y="502"/>
                </a:moveTo>
                <a:lnTo>
                  <a:pt x="1263798" y="502"/>
                </a:lnTo>
                <a:lnTo>
                  <a:pt x="1263798" y="274420"/>
                </a:lnTo>
                <a:lnTo>
                  <a:pt x="1305514" y="274420"/>
                </a:lnTo>
                <a:lnTo>
                  <a:pt x="1305514" y="150780"/>
                </a:lnTo>
                <a:lnTo>
                  <a:pt x="1293954" y="150780"/>
                </a:lnTo>
                <a:lnTo>
                  <a:pt x="1293954" y="115598"/>
                </a:lnTo>
                <a:lnTo>
                  <a:pt x="1305514" y="115598"/>
                </a:lnTo>
                <a:lnTo>
                  <a:pt x="1305514" y="502"/>
                </a:lnTo>
                <a:close/>
              </a:path>
              <a:path w="2969894" h="1303654">
                <a:moveTo>
                  <a:pt x="1305514" y="115598"/>
                </a:moveTo>
                <a:lnTo>
                  <a:pt x="1293954" y="115598"/>
                </a:lnTo>
                <a:lnTo>
                  <a:pt x="1293954" y="150780"/>
                </a:lnTo>
                <a:lnTo>
                  <a:pt x="1305514" y="150780"/>
                </a:lnTo>
                <a:lnTo>
                  <a:pt x="1305514" y="115598"/>
                </a:lnTo>
                <a:close/>
              </a:path>
              <a:path w="2969894" h="1303654">
                <a:moveTo>
                  <a:pt x="1372862" y="115598"/>
                </a:moveTo>
                <a:lnTo>
                  <a:pt x="1305514" y="115598"/>
                </a:lnTo>
                <a:lnTo>
                  <a:pt x="1305514" y="150780"/>
                </a:lnTo>
                <a:lnTo>
                  <a:pt x="1372862" y="150780"/>
                </a:lnTo>
                <a:lnTo>
                  <a:pt x="1372862" y="115598"/>
                </a:lnTo>
                <a:close/>
              </a:path>
              <a:path w="2969894" h="1303654">
                <a:moveTo>
                  <a:pt x="1160764" y="286483"/>
                </a:moveTo>
                <a:lnTo>
                  <a:pt x="1098426" y="292098"/>
                </a:lnTo>
                <a:lnTo>
                  <a:pt x="1051448" y="308409"/>
                </a:lnTo>
                <a:lnTo>
                  <a:pt x="1021810" y="334615"/>
                </a:lnTo>
                <a:lnTo>
                  <a:pt x="1011491" y="369915"/>
                </a:lnTo>
                <a:lnTo>
                  <a:pt x="1021810" y="405505"/>
                </a:lnTo>
                <a:lnTo>
                  <a:pt x="1051448" y="431861"/>
                </a:lnTo>
                <a:lnTo>
                  <a:pt x="1098426" y="448227"/>
                </a:lnTo>
                <a:lnTo>
                  <a:pt x="1160764" y="453850"/>
                </a:lnTo>
                <a:lnTo>
                  <a:pt x="1223103" y="448227"/>
                </a:lnTo>
                <a:lnTo>
                  <a:pt x="1270080" y="431861"/>
                </a:lnTo>
                <a:lnTo>
                  <a:pt x="1282091" y="421180"/>
                </a:lnTo>
                <a:lnTo>
                  <a:pt x="1160764" y="421180"/>
                </a:lnTo>
                <a:lnTo>
                  <a:pt x="1115389" y="417694"/>
                </a:lnTo>
                <a:lnTo>
                  <a:pt x="1081227" y="407610"/>
                </a:lnTo>
                <a:lnTo>
                  <a:pt x="1059694" y="391495"/>
                </a:lnTo>
                <a:lnTo>
                  <a:pt x="1052202" y="369915"/>
                </a:lnTo>
                <a:lnTo>
                  <a:pt x="1059694" y="348782"/>
                </a:lnTo>
                <a:lnTo>
                  <a:pt x="1081227" y="333162"/>
                </a:lnTo>
                <a:lnTo>
                  <a:pt x="1115389" y="323479"/>
                </a:lnTo>
                <a:lnTo>
                  <a:pt x="1160764" y="320157"/>
                </a:lnTo>
                <a:lnTo>
                  <a:pt x="1283367" y="320157"/>
                </a:lnTo>
                <a:lnTo>
                  <a:pt x="1270080" y="308409"/>
                </a:lnTo>
                <a:lnTo>
                  <a:pt x="1223103" y="292098"/>
                </a:lnTo>
                <a:lnTo>
                  <a:pt x="1160764" y="286483"/>
                </a:lnTo>
                <a:close/>
              </a:path>
              <a:path w="2969894" h="1303654">
                <a:moveTo>
                  <a:pt x="1283367" y="320157"/>
                </a:moveTo>
                <a:lnTo>
                  <a:pt x="1160764" y="320157"/>
                </a:lnTo>
                <a:lnTo>
                  <a:pt x="1206140" y="323479"/>
                </a:lnTo>
                <a:lnTo>
                  <a:pt x="1240301" y="333162"/>
                </a:lnTo>
                <a:lnTo>
                  <a:pt x="1261834" y="348782"/>
                </a:lnTo>
                <a:lnTo>
                  <a:pt x="1269326" y="369915"/>
                </a:lnTo>
                <a:lnTo>
                  <a:pt x="1261834" y="391495"/>
                </a:lnTo>
                <a:lnTo>
                  <a:pt x="1240301" y="407610"/>
                </a:lnTo>
                <a:lnTo>
                  <a:pt x="1206140" y="417694"/>
                </a:lnTo>
                <a:lnTo>
                  <a:pt x="1160764" y="421180"/>
                </a:lnTo>
                <a:lnTo>
                  <a:pt x="1282091" y="421180"/>
                </a:lnTo>
                <a:lnTo>
                  <a:pt x="1299718" y="405505"/>
                </a:lnTo>
                <a:lnTo>
                  <a:pt x="1310037" y="369915"/>
                </a:lnTo>
                <a:lnTo>
                  <a:pt x="1299718" y="334615"/>
                </a:lnTo>
                <a:lnTo>
                  <a:pt x="1283367" y="320157"/>
                </a:lnTo>
                <a:close/>
              </a:path>
              <a:path w="2969894" h="1303654">
                <a:moveTo>
                  <a:pt x="1872910" y="502"/>
                </a:moveTo>
                <a:lnTo>
                  <a:pt x="1831194" y="502"/>
                </a:lnTo>
                <a:lnTo>
                  <a:pt x="1831194" y="232202"/>
                </a:lnTo>
                <a:lnTo>
                  <a:pt x="1872910" y="232202"/>
                </a:lnTo>
                <a:lnTo>
                  <a:pt x="1872910" y="137210"/>
                </a:lnTo>
                <a:lnTo>
                  <a:pt x="1854816" y="137210"/>
                </a:lnTo>
                <a:lnTo>
                  <a:pt x="1854816" y="102530"/>
                </a:lnTo>
                <a:lnTo>
                  <a:pt x="1872910" y="102530"/>
                </a:lnTo>
                <a:lnTo>
                  <a:pt x="1872910" y="502"/>
                </a:lnTo>
                <a:close/>
              </a:path>
              <a:path w="2969894" h="1303654">
                <a:moveTo>
                  <a:pt x="1872910" y="102530"/>
                </a:moveTo>
                <a:lnTo>
                  <a:pt x="1854816" y="102530"/>
                </a:lnTo>
                <a:lnTo>
                  <a:pt x="1854816" y="137210"/>
                </a:lnTo>
                <a:lnTo>
                  <a:pt x="1872910" y="137210"/>
                </a:lnTo>
                <a:lnTo>
                  <a:pt x="1872910" y="102530"/>
                </a:lnTo>
                <a:close/>
              </a:path>
              <a:path w="2969894" h="1303654">
                <a:moveTo>
                  <a:pt x="1940259" y="102530"/>
                </a:moveTo>
                <a:lnTo>
                  <a:pt x="1872910" y="102530"/>
                </a:lnTo>
                <a:lnTo>
                  <a:pt x="1872910" y="137210"/>
                </a:lnTo>
                <a:lnTo>
                  <a:pt x="1940259" y="137210"/>
                </a:lnTo>
                <a:lnTo>
                  <a:pt x="1940259" y="102530"/>
                </a:lnTo>
                <a:close/>
              </a:path>
              <a:path w="2969894" h="1303654">
                <a:moveTo>
                  <a:pt x="1747762" y="30156"/>
                </a:moveTo>
                <a:lnTo>
                  <a:pt x="1539182" y="30156"/>
                </a:lnTo>
                <a:lnTo>
                  <a:pt x="1539182" y="215616"/>
                </a:lnTo>
                <a:lnTo>
                  <a:pt x="1747762" y="215616"/>
                </a:lnTo>
                <a:lnTo>
                  <a:pt x="1747762" y="182444"/>
                </a:lnTo>
                <a:lnTo>
                  <a:pt x="1579893" y="182444"/>
                </a:lnTo>
                <a:lnTo>
                  <a:pt x="1579893" y="63830"/>
                </a:lnTo>
                <a:lnTo>
                  <a:pt x="1747762" y="63830"/>
                </a:lnTo>
                <a:lnTo>
                  <a:pt x="1747762" y="30156"/>
                </a:lnTo>
                <a:close/>
              </a:path>
              <a:path w="2969894" h="1303654">
                <a:moveTo>
                  <a:pt x="1747762" y="63830"/>
                </a:moveTo>
                <a:lnTo>
                  <a:pt x="1707051" y="63830"/>
                </a:lnTo>
                <a:lnTo>
                  <a:pt x="1707051" y="182444"/>
                </a:lnTo>
                <a:lnTo>
                  <a:pt x="1747762" y="182444"/>
                </a:lnTo>
                <a:lnTo>
                  <a:pt x="1747762" y="63830"/>
                </a:lnTo>
                <a:close/>
              </a:path>
              <a:path w="2969894" h="1303654">
                <a:moveTo>
                  <a:pt x="1804053" y="326189"/>
                </a:moveTo>
                <a:lnTo>
                  <a:pt x="1769869" y="330720"/>
                </a:lnTo>
                <a:lnTo>
                  <a:pt x="1743176" y="343591"/>
                </a:lnTo>
                <a:lnTo>
                  <a:pt x="1725812" y="363719"/>
                </a:lnTo>
                <a:lnTo>
                  <a:pt x="1719616" y="390019"/>
                </a:lnTo>
                <a:lnTo>
                  <a:pt x="1725812" y="416822"/>
                </a:lnTo>
                <a:lnTo>
                  <a:pt x="1743176" y="437075"/>
                </a:lnTo>
                <a:lnTo>
                  <a:pt x="1769869" y="449884"/>
                </a:lnTo>
                <a:lnTo>
                  <a:pt x="1804053" y="454352"/>
                </a:lnTo>
                <a:lnTo>
                  <a:pt x="1837948" y="449884"/>
                </a:lnTo>
                <a:lnTo>
                  <a:pt x="1864491" y="437075"/>
                </a:lnTo>
                <a:lnTo>
                  <a:pt x="1875068" y="424699"/>
                </a:lnTo>
                <a:lnTo>
                  <a:pt x="1804053" y="424699"/>
                </a:lnTo>
                <a:lnTo>
                  <a:pt x="1784798" y="422248"/>
                </a:lnTo>
                <a:lnTo>
                  <a:pt x="1769877" y="415275"/>
                </a:lnTo>
                <a:lnTo>
                  <a:pt x="1760233" y="404343"/>
                </a:lnTo>
                <a:lnTo>
                  <a:pt x="1756809" y="390019"/>
                </a:lnTo>
                <a:lnTo>
                  <a:pt x="1760233" y="375985"/>
                </a:lnTo>
                <a:lnTo>
                  <a:pt x="1769877" y="365203"/>
                </a:lnTo>
                <a:lnTo>
                  <a:pt x="1784798" y="358284"/>
                </a:lnTo>
                <a:lnTo>
                  <a:pt x="1804053" y="355842"/>
                </a:lnTo>
                <a:lnTo>
                  <a:pt x="1875026" y="355842"/>
                </a:lnTo>
                <a:lnTo>
                  <a:pt x="1864491" y="343591"/>
                </a:lnTo>
                <a:lnTo>
                  <a:pt x="1837948" y="330720"/>
                </a:lnTo>
                <a:lnTo>
                  <a:pt x="1804053" y="326189"/>
                </a:lnTo>
                <a:close/>
              </a:path>
              <a:path w="2969894" h="1303654">
                <a:moveTo>
                  <a:pt x="1608541" y="273918"/>
                </a:moveTo>
                <a:lnTo>
                  <a:pt x="1567830" y="273918"/>
                </a:lnTo>
                <a:lnTo>
                  <a:pt x="1567830" y="442792"/>
                </a:lnTo>
                <a:lnTo>
                  <a:pt x="1589442" y="442792"/>
                </a:lnTo>
                <a:lnTo>
                  <a:pt x="1614659" y="442258"/>
                </a:lnTo>
                <a:lnTo>
                  <a:pt x="1643032" y="440028"/>
                </a:lnTo>
                <a:lnTo>
                  <a:pt x="1673762" y="435159"/>
                </a:lnTo>
                <a:lnTo>
                  <a:pt x="1706046" y="426709"/>
                </a:lnTo>
                <a:lnTo>
                  <a:pt x="1704156" y="417662"/>
                </a:lnTo>
                <a:lnTo>
                  <a:pt x="1608541" y="417662"/>
                </a:lnTo>
                <a:lnTo>
                  <a:pt x="1608541" y="408615"/>
                </a:lnTo>
                <a:lnTo>
                  <a:pt x="1589442" y="408615"/>
                </a:lnTo>
                <a:lnTo>
                  <a:pt x="1608541" y="408122"/>
                </a:lnTo>
                <a:lnTo>
                  <a:pt x="1608541" y="273918"/>
                </a:lnTo>
                <a:close/>
              </a:path>
              <a:path w="2969894" h="1303654">
                <a:moveTo>
                  <a:pt x="1875026" y="355842"/>
                </a:moveTo>
                <a:lnTo>
                  <a:pt x="1804053" y="355842"/>
                </a:lnTo>
                <a:lnTo>
                  <a:pt x="1822807" y="358284"/>
                </a:lnTo>
                <a:lnTo>
                  <a:pt x="1837602" y="365203"/>
                </a:lnTo>
                <a:lnTo>
                  <a:pt x="1847309" y="375985"/>
                </a:lnTo>
                <a:lnTo>
                  <a:pt x="1850796" y="390019"/>
                </a:lnTo>
                <a:lnTo>
                  <a:pt x="1847309" y="404343"/>
                </a:lnTo>
                <a:lnTo>
                  <a:pt x="1837602" y="415275"/>
                </a:lnTo>
                <a:lnTo>
                  <a:pt x="1822807" y="422248"/>
                </a:lnTo>
                <a:lnTo>
                  <a:pt x="1804053" y="424699"/>
                </a:lnTo>
                <a:lnTo>
                  <a:pt x="1875068" y="424699"/>
                </a:lnTo>
                <a:lnTo>
                  <a:pt x="1881800" y="416822"/>
                </a:lnTo>
                <a:lnTo>
                  <a:pt x="1887988" y="390019"/>
                </a:lnTo>
                <a:lnTo>
                  <a:pt x="1881800" y="363719"/>
                </a:lnTo>
                <a:lnTo>
                  <a:pt x="1875026" y="355842"/>
                </a:lnTo>
                <a:close/>
              </a:path>
              <a:path w="2969894" h="1303654">
                <a:moveTo>
                  <a:pt x="1699010" y="393035"/>
                </a:moveTo>
                <a:lnTo>
                  <a:pt x="1669380" y="400982"/>
                </a:lnTo>
                <a:lnTo>
                  <a:pt x="1639891" y="405725"/>
                </a:lnTo>
                <a:lnTo>
                  <a:pt x="1612570" y="408018"/>
                </a:lnTo>
                <a:lnTo>
                  <a:pt x="1608541" y="408122"/>
                </a:lnTo>
                <a:lnTo>
                  <a:pt x="1608541" y="417662"/>
                </a:lnTo>
                <a:lnTo>
                  <a:pt x="1704156" y="417662"/>
                </a:lnTo>
                <a:lnTo>
                  <a:pt x="1699010" y="393035"/>
                </a:lnTo>
                <a:close/>
              </a:path>
              <a:path w="2969894" h="1303654">
                <a:moveTo>
                  <a:pt x="1608541" y="408122"/>
                </a:moveTo>
                <a:lnTo>
                  <a:pt x="1589442" y="408615"/>
                </a:lnTo>
                <a:lnTo>
                  <a:pt x="1608541" y="408615"/>
                </a:lnTo>
                <a:lnTo>
                  <a:pt x="1608541" y="408122"/>
                </a:lnTo>
                <a:close/>
              </a:path>
              <a:path w="2969894" h="1303654">
                <a:moveTo>
                  <a:pt x="1783447" y="278441"/>
                </a:moveTo>
                <a:lnTo>
                  <a:pt x="1689460" y="278441"/>
                </a:lnTo>
                <a:lnTo>
                  <a:pt x="1689460" y="309603"/>
                </a:lnTo>
                <a:lnTo>
                  <a:pt x="1917642" y="309603"/>
                </a:lnTo>
                <a:lnTo>
                  <a:pt x="1917642" y="300556"/>
                </a:lnTo>
                <a:lnTo>
                  <a:pt x="1783447" y="300556"/>
                </a:lnTo>
                <a:lnTo>
                  <a:pt x="1783447" y="278441"/>
                </a:lnTo>
                <a:close/>
              </a:path>
              <a:path w="2969894" h="1303654">
                <a:moveTo>
                  <a:pt x="1824158" y="238736"/>
                </a:moveTo>
                <a:lnTo>
                  <a:pt x="1783447" y="238736"/>
                </a:lnTo>
                <a:lnTo>
                  <a:pt x="1783447" y="300556"/>
                </a:lnTo>
                <a:lnTo>
                  <a:pt x="1824158" y="300556"/>
                </a:lnTo>
                <a:lnTo>
                  <a:pt x="1824158" y="238736"/>
                </a:lnTo>
                <a:close/>
              </a:path>
              <a:path w="2969894" h="1303654">
                <a:moveTo>
                  <a:pt x="1917642" y="278441"/>
                </a:moveTo>
                <a:lnTo>
                  <a:pt x="1824158" y="278441"/>
                </a:lnTo>
                <a:lnTo>
                  <a:pt x="1824158" y="300556"/>
                </a:lnTo>
                <a:lnTo>
                  <a:pt x="1917642" y="300556"/>
                </a:lnTo>
                <a:lnTo>
                  <a:pt x="1917642" y="278441"/>
                </a:lnTo>
                <a:close/>
              </a:path>
              <a:path w="2969894" h="1303654">
                <a:moveTo>
                  <a:pt x="2354361" y="0"/>
                </a:moveTo>
                <a:lnTo>
                  <a:pt x="2312645" y="0"/>
                </a:lnTo>
                <a:lnTo>
                  <a:pt x="2312645" y="455357"/>
                </a:lnTo>
                <a:lnTo>
                  <a:pt x="2354361" y="455357"/>
                </a:lnTo>
                <a:lnTo>
                  <a:pt x="2354361" y="0"/>
                </a:lnTo>
                <a:close/>
              </a:path>
              <a:path w="2969894" h="1303654">
                <a:moveTo>
                  <a:pt x="2114620" y="35182"/>
                </a:moveTo>
                <a:lnTo>
                  <a:pt x="2076981" y="42383"/>
                </a:lnTo>
                <a:lnTo>
                  <a:pt x="2020786" y="96085"/>
                </a:lnTo>
                <a:lnTo>
                  <a:pt x="2005077" y="139980"/>
                </a:lnTo>
                <a:lnTo>
                  <a:pt x="1999524" y="193501"/>
                </a:lnTo>
                <a:lnTo>
                  <a:pt x="2005077" y="247268"/>
                </a:lnTo>
                <a:lnTo>
                  <a:pt x="2020786" y="291312"/>
                </a:lnTo>
                <a:lnTo>
                  <a:pt x="2045229" y="324355"/>
                </a:lnTo>
                <a:lnTo>
                  <a:pt x="2076981" y="345119"/>
                </a:lnTo>
                <a:lnTo>
                  <a:pt x="2114620" y="352324"/>
                </a:lnTo>
                <a:lnTo>
                  <a:pt x="2152504" y="345119"/>
                </a:lnTo>
                <a:lnTo>
                  <a:pt x="2184405" y="324355"/>
                </a:lnTo>
                <a:lnTo>
                  <a:pt x="2190877" y="315634"/>
                </a:lnTo>
                <a:lnTo>
                  <a:pt x="2114620" y="315634"/>
                </a:lnTo>
                <a:lnTo>
                  <a:pt x="2084181" y="306940"/>
                </a:lnTo>
                <a:lnTo>
                  <a:pt x="2060339" y="282274"/>
                </a:lnTo>
                <a:lnTo>
                  <a:pt x="2044790" y="243754"/>
                </a:lnTo>
                <a:lnTo>
                  <a:pt x="2039230" y="193501"/>
                </a:lnTo>
                <a:lnTo>
                  <a:pt x="2044790" y="143697"/>
                </a:lnTo>
                <a:lnTo>
                  <a:pt x="2060339" y="105672"/>
                </a:lnTo>
                <a:lnTo>
                  <a:pt x="2084181" y="81405"/>
                </a:lnTo>
                <a:lnTo>
                  <a:pt x="2114620" y="72877"/>
                </a:lnTo>
                <a:lnTo>
                  <a:pt x="2191663" y="72877"/>
                </a:lnTo>
                <a:lnTo>
                  <a:pt x="2184405" y="63118"/>
                </a:lnTo>
                <a:lnTo>
                  <a:pt x="2152504" y="42383"/>
                </a:lnTo>
                <a:lnTo>
                  <a:pt x="2114620" y="35182"/>
                </a:lnTo>
                <a:close/>
              </a:path>
              <a:path w="2969894" h="1303654">
                <a:moveTo>
                  <a:pt x="2191663" y="72877"/>
                </a:moveTo>
                <a:lnTo>
                  <a:pt x="2114620" y="72877"/>
                </a:lnTo>
                <a:lnTo>
                  <a:pt x="2145271" y="81405"/>
                </a:lnTo>
                <a:lnTo>
                  <a:pt x="2169089" y="105672"/>
                </a:lnTo>
                <a:lnTo>
                  <a:pt x="2184521" y="143697"/>
                </a:lnTo>
                <a:lnTo>
                  <a:pt x="2190010" y="193501"/>
                </a:lnTo>
                <a:lnTo>
                  <a:pt x="2184521" y="243754"/>
                </a:lnTo>
                <a:lnTo>
                  <a:pt x="2169089" y="282274"/>
                </a:lnTo>
                <a:lnTo>
                  <a:pt x="2145271" y="306940"/>
                </a:lnTo>
                <a:lnTo>
                  <a:pt x="2114620" y="315634"/>
                </a:lnTo>
                <a:lnTo>
                  <a:pt x="2190877" y="315634"/>
                </a:lnTo>
                <a:lnTo>
                  <a:pt x="2208924" y="291312"/>
                </a:lnTo>
                <a:lnTo>
                  <a:pt x="2224662" y="247268"/>
                </a:lnTo>
                <a:lnTo>
                  <a:pt x="2230219" y="193501"/>
                </a:lnTo>
                <a:lnTo>
                  <a:pt x="2224662" y="139980"/>
                </a:lnTo>
                <a:lnTo>
                  <a:pt x="2208924" y="96085"/>
                </a:lnTo>
                <a:lnTo>
                  <a:pt x="2191663" y="72877"/>
                </a:lnTo>
                <a:close/>
              </a:path>
              <a:path w="2969894" h="1303654">
                <a:moveTo>
                  <a:pt x="2608626" y="185673"/>
                </a:moveTo>
                <a:lnTo>
                  <a:pt x="2602037" y="185773"/>
                </a:lnTo>
                <a:lnTo>
                  <a:pt x="2551340" y="185962"/>
                </a:lnTo>
                <a:lnTo>
                  <a:pt x="2555863" y="220642"/>
                </a:lnTo>
                <a:lnTo>
                  <a:pt x="2605728" y="220180"/>
                </a:lnTo>
                <a:lnTo>
                  <a:pt x="2659983" y="218993"/>
                </a:lnTo>
                <a:lnTo>
                  <a:pt x="2716748" y="216480"/>
                </a:lnTo>
                <a:lnTo>
                  <a:pt x="2774141" y="212037"/>
                </a:lnTo>
                <a:lnTo>
                  <a:pt x="2826239" y="205564"/>
                </a:lnTo>
                <a:lnTo>
                  <a:pt x="2608626" y="205564"/>
                </a:lnTo>
                <a:lnTo>
                  <a:pt x="2608626" y="185673"/>
                </a:lnTo>
                <a:close/>
              </a:path>
              <a:path w="2969894" h="1303654">
                <a:moveTo>
                  <a:pt x="2648845" y="185062"/>
                </a:moveTo>
                <a:lnTo>
                  <a:pt x="2608626" y="185673"/>
                </a:lnTo>
                <a:lnTo>
                  <a:pt x="2608626" y="205564"/>
                </a:lnTo>
                <a:lnTo>
                  <a:pt x="2648845" y="205564"/>
                </a:lnTo>
                <a:lnTo>
                  <a:pt x="2648845" y="185062"/>
                </a:lnTo>
                <a:close/>
              </a:path>
              <a:path w="2969894" h="1303654">
                <a:moveTo>
                  <a:pt x="2721219" y="182661"/>
                </a:moveTo>
                <a:lnTo>
                  <a:pt x="2714897" y="183031"/>
                </a:lnTo>
                <a:lnTo>
                  <a:pt x="2657320" y="184933"/>
                </a:lnTo>
                <a:lnTo>
                  <a:pt x="2648845" y="185062"/>
                </a:lnTo>
                <a:lnTo>
                  <a:pt x="2648845" y="205564"/>
                </a:lnTo>
                <a:lnTo>
                  <a:pt x="2721219" y="205564"/>
                </a:lnTo>
                <a:lnTo>
                  <a:pt x="2721219" y="182661"/>
                </a:lnTo>
                <a:close/>
              </a:path>
              <a:path w="2969894" h="1303654">
                <a:moveTo>
                  <a:pt x="2761417" y="180306"/>
                </a:moveTo>
                <a:lnTo>
                  <a:pt x="2721219" y="182661"/>
                </a:lnTo>
                <a:lnTo>
                  <a:pt x="2721219" y="205564"/>
                </a:lnTo>
                <a:lnTo>
                  <a:pt x="2761417" y="205564"/>
                </a:lnTo>
                <a:lnTo>
                  <a:pt x="2761417" y="180306"/>
                </a:lnTo>
                <a:close/>
              </a:path>
              <a:path w="2969894" h="1303654">
                <a:moveTo>
                  <a:pt x="2827761" y="174403"/>
                </a:moveTo>
                <a:lnTo>
                  <a:pt x="2772474" y="179658"/>
                </a:lnTo>
                <a:lnTo>
                  <a:pt x="2761417" y="180306"/>
                </a:lnTo>
                <a:lnTo>
                  <a:pt x="2761417" y="205564"/>
                </a:lnTo>
                <a:lnTo>
                  <a:pt x="2826239" y="205564"/>
                </a:lnTo>
                <a:lnTo>
                  <a:pt x="2830284" y="205061"/>
                </a:lnTo>
                <a:lnTo>
                  <a:pt x="2827761" y="174403"/>
                </a:lnTo>
                <a:close/>
              </a:path>
              <a:path w="2969894" h="1303654">
                <a:moveTo>
                  <a:pt x="2648845" y="45234"/>
                </a:moveTo>
                <a:lnTo>
                  <a:pt x="2608626" y="45234"/>
                </a:lnTo>
                <a:lnTo>
                  <a:pt x="2608626" y="185673"/>
                </a:lnTo>
                <a:lnTo>
                  <a:pt x="2648845" y="185062"/>
                </a:lnTo>
                <a:lnTo>
                  <a:pt x="2648845" y="45234"/>
                </a:lnTo>
                <a:close/>
              </a:path>
              <a:path w="2969894" h="1303654">
                <a:moveTo>
                  <a:pt x="2761417" y="45234"/>
                </a:moveTo>
                <a:lnTo>
                  <a:pt x="2721219" y="45234"/>
                </a:lnTo>
                <a:lnTo>
                  <a:pt x="2721219" y="182661"/>
                </a:lnTo>
                <a:lnTo>
                  <a:pt x="2761417" y="180306"/>
                </a:lnTo>
                <a:lnTo>
                  <a:pt x="2761417" y="45234"/>
                </a:lnTo>
                <a:close/>
              </a:path>
              <a:path w="2969894" h="1303654">
                <a:moveTo>
                  <a:pt x="2806662" y="31161"/>
                </a:moveTo>
                <a:lnTo>
                  <a:pt x="2563905" y="31161"/>
                </a:lnTo>
                <a:lnTo>
                  <a:pt x="2563905" y="64333"/>
                </a:lnTo>
                <a:lnTo>
                  <a:pt x="2608626" y="64333"/>
                </a:lnTo>
                <a:lnTo>
                  <a:pt x="2608626" y="45234"/>
                </a:lnTo>
                <a:lnTo>
                  <a:pt x="2806662" y="45234"/>
                </a:lnTo>
                <a:lnTo>
                  <a:pt x="2806662" y="31161"/>
                </a:lnTo>
                <a:close/>
              </a:path>
              <a:path w="2969894" h="1303654">
                <a:moveTo>
                  <a:pt x="2721219" y="45234"/>
                </a:moveTo>
                <a:lnTo>
                  <a:pt x="2648845" y="45234"/>
                </a:lnTo>
                <a:lnTo>
                  <a:pt x="2648845" y="64333"/>
                </a:lnTo>
                <a:lnTo>
                  <a:pt x="2721219" y="64333"/>
                </a:lnTo>
                <a:lnTo>
                  <a:pt x="2721219" y="45234"/>
                </a:lnTo>
                <a:close/>
              </a:path>
              <a:path w="2969894" h="1303654">
                <a:moveTo>
                  <a:pt x="2806662" y="45234"/>
                </a:moveTo>
                <a:lnTo>
                  <a:pt x="2761417" y="45234"/>
                </a:lnTo>
                <a:lnTo>
                  <a:pt x="2761417" y="64333"/>
                </a:lnTo>
                <a:lnTo>
                  <a:pt x="2806662" y="64333"/>
                </a:lnTo>
                <a:lnTo>
                  <a:pt x="2806662" y="45234"/>
                </a:lnTo>
                <a:close/>
              </a:path>
              <a:path w="2969894" h="1303654">
                <a:moveTo>
                  <a:pt x="2902659" y="502"/>
                </a:moveTo>
                <a:lnTo>
                  <a:pt x="2860932" y="502"/>
                </a:lnTo>
                <a:lnTo>
                  <a:pt x="2860932" y="235720"/>
                </a:lnTo>
                <a:lnTo>
                  <a:pt x="2902659" y="235720"/>
                </a:lnTo>
                <a:lnTo>
                  <a:pt x="2902659" y="134194"/>
                </a:lnTo>
                <a:lnTo>
                  <a:pt x="2884565" y="134194"/>
                </a:lnTo>
                <a:lnTo>
                  <a:pt x="2884565" y="99515"/>
                </a:lnTo>
                <a:lnTo>
                  <a:pt x="2902659" y="99515"/>
                </a:lnTo>
                <a:lnTo>
                  <a:pt x="2902659" y="502"/>
                </a:lnTo>
                <a:close/>
              </a:path>
              <a:path w="2969894" h="1303654">
                <a:moveTo>
                  <a:pt x="2902659" y="99515"/>
                </a:moveTo>
                <a:lnTo>
                  <a:pt x="2884565" y="99515"/>
                </a:lnTo>
                <a:lnTo>
                  <a:pt x="2884565" y="134194"/>
                </a:lnTo>
                <a:lnTo>
                  <a:pt x="2902659" y="134194"/>
                </a:lnTo>
                <a:lnTo>
                  <a:pt x="2902659" y="99515"/>
                </a:lnTo>
                <a:close/>
              </a:path>
              <a:path w="2969894" h="1303654">
                <a:moveTo>
                  <a:pt x="2969505" y="99515"/>
                </a:moveTo>
                <a:lnTo>
                  <a:pt x="2902659" y="99515"/>
                </a:lnTo>
                <a:lnTo>
                  <a:pt x="2902659" y="134194"/>
                </a:lnTo>
                <a:lnTo>
                  <a:pt x="2969505" y="134194"/>
                </a:lnTo>
                <a:lnTo>
                  <a:pt x="2969505" y="99515"/>
                </a:lnTo>
                <a:close/>
              </a:path>
              <a:path w="2969894" h="1303654">
                <a:moveTo>
                  <a:pt x="2902659" y="257835"/>
                </a:moveTo>
                <a:lnTo>
                  <a:pt x="2614165" y="257835"/>
                </a:lnTo>
                <a:lnTo>
                  <a:pt x="2614165" y="291006"/>
                </a:lnTo>
                <a:lnTo>
                  <a:pt x="2861948" y="291006"/>
                </a:lnTo>
                <a:lnTo>
                  <a:pt x="2861948" y="335738"/>
                </a:lnTo>
                <a:lnTo>
                  <a:pt x="2615170" y="335738"/>
                </a:lnTo>
                <a:lnTo>
                  <a:pt x="2615170" y="449829"/>
                </a:lnTo>
                <a:lnTo>
                  <a:pt x="2919234" y="449829"/>
                </a:lnTo>
                <a:lnTo>
                  <a:pt x="2919234" y="434751"/>
                </a:lnTo>
                <a:lnTo>
                  <a:pt x="2656384" y="434751"/>
                </a:lnTo>
                <a:lnTo>
                  <a:pt x="2656384" y="367402"/>
                </a:lnTo>
                <a:lnTo>
                  <a:pt x="2902659" y="367402"/>
                </a:lnTo>
                <a:lnTo>
                  <a:pt x="2902659" y="257835"/>
                </a:lnTo>
                <a:close/>
              </a:path>
              <a:path w="2969894" h="1303654">
                <a:moveTo>
                  <a:pt x="2919234" y="416657"/>
                </a:moveTo>
                <a:lnTo>
                  <a:pt x="2656384" y="416657"/>
                </a:lnTo>
                <a:lnTo>
                  <a:pt x="2656384" y="434751"/>
                </a:lnTo>
                <a:lnTo>
                  <a:pt x="2919234" y="434751"/>
                </a:lnTo>
                <a:lnTo>
                  <a:pt x="2919234" y="416657"/>
                </a:lnTo>
                <a:close/>
              </a:path>
              <a:path w="2969894" h="1303654">
                <a:moveTo>
                  <a:pt x="862763" y="849146"/>
                </a:moveTo>
                <a:lnTo>
                  <a:pt x="821047" y="849146"/>
                </a:lnTo>
                <a:lnTo>
                  <a:pt x="821047" y="1183880"/>
                </a:lnTo>
                <a:lnTo>
                  <a:pt x="862763" y="1183880"/>
                </a:lnTo>
                <a:lnTo>
                  <a:pt x="862763" y="849146"/>
                </a:lnTo>
                <a:close/>
              </a:path>
              <a:path w="2969894" h="1303654">
                <a:moveTo>
                  <a:pt x="608446" y="1157242"/>
                </a:moveTo>
                <a:lnTo>
                  <a:pt x="566730" y="1157242"/>
                </a:lnTo>
                <a:lnTo>
                  <a:pt x="566730" y="1292944"/>
                </a:lnTo>
                <a:lnTo>
                  <a:pt x="875328" y="1292944"/>
                </a:lnTo>
                <a:lnTo>
                  <a:pt x="875328" y="1275856"/>
                </a:lnTo>
                <a:lnTo>
                  <a:pt x="608446" y="1275856"/>
                </a:lnTo>
                <a:lnTo>
                  <a:pt x="608446" y="1157242"/>
                </a:lnTo>
                <a:close/>
              </a:path>
              <a:path w="2969894" h="1303654">
                <a:moveTo>
                  <a:pt x="875328" y="1258767"/>
                </a:moveTo>
                <a:lnTo>
                  <a:pt x="608446" y="1258767"/>
                </a:lnTo>
                <a:lnTo>
                  <a:pt x="608446" y="1275856"/>
                </a:lnTo>
                <a:lnTo>
                  <a:pt x="875328" y="1275856"/>
                </a:lnTo>
                <a:lnTo>
                  <a:pt x="875328" y="1258767"/>
                </a:lnTo>
                <a:close/>
              </a:path>
              <a:path w="2969894" h="1303654">
                <a:moveTo>
                  <a:pt x="719018" y="880810"/>
                </a:moveTo>
                <a:lnTo>
                  <a:pt x="512951" y="880810"/>
                </a:lnTo>
                <a:lnTo>
                  <a:pt x="512951" y="914987"/>
                </a:lnTo>
                <a:lnTo>
                  <a:pt x="678308" y="914987"/>
                </a:lnTo>
                <a:lnTo>
                  <a:pt x="678308" y="980326"/>
                </a:lnTo>
                <a:lnTo>
                  <a:pt x="513957" y="980326"/>
                </a:lnTo>
                <a:lnTo>
                  <a:pt x="513957" y="1119044"/>
                </a:lnTo>
                <a:lnTo>
                  <a:pt x="550647" y="1119044"/>
                </a:lnTo>
                <a:lnTo>
                  <a:pt x="612050" y="1118455"/>
                </a:lnTo>
                <a:lnTo>
                  <a:pt x="666811" y="1116217"/>
                </a:lnTo>
                <a:lnTo>
                  <a:pt x="718649" y="1111623"/>
                </a:lnTo>
                <a:lnTo>
                  <a:pt x="771289" y="1103966"/>
                </a:lnTo>
                <a:lnTo>
                  <a:pt x="770158" y="1095422"/>
                </a:lnTo>
                <a:lnTo>
                  <a:pt x="554667" y="1095422"/>
                </a:lnTo>
                <a:lnTo>
                  <a:pt x="554667" y="1084867"/>
                </a:lnTo>
                <a:lnTo>
                  <a:pt x="550647" y="1084867"/>
                </a:lnTo>
                <a:lnTo>
                  <a:pt x="554667" y="1084823"/>
                </a:lnTo>
                <a:lnTo>
                  <a:pt x="554667" y="1012492"/>
                </a:lnTo>
                <a:lnTo>
                  <a:pt x="719018" y="1012492"/>
                </a:lnTo>
                <a:lnTo>
                  <a:pt x="719018" y="880810"/>
                </a:lnTo>
                <a:close/>
              </a:path>
              <a:path w="2969894" h="1303654">
                <a:moveTo>
                  <a:pt x="766766" y="1069789"/>
                </a:moveTo>
                <a:lnTo>
                  <a:pt x="715398" y="1077234"/>
                </a:lnTo>
                <a:lnTo>
                  <a:pt x="664549" y="1081851"/>
                </a:lnTo>
                <a:lnTo>
                  <a:pt x="610778" y="1084207"/>
                </a:lnTo>
                <a:lnTo>
                  <a:pt x="554667" y="1084823"/>
                </a:lnTo>
                <a:lnTo>
                  <a:pt x="554667" y="1095422"/>
                </a:lnTo>
                <a:lnTo>
                  <a:pt x="770158" y="1095422"/>
                </a:lnTo>
                <a:lnTo>
                  <a:pt x="766766" y="1069789"/>
                </a:lnTo>
                <a:close/>
              </a:path>
              <a:path w="2969894" h="1303654">
                <a:moveTo>
                  <a:pt x="554667" y="1084823"/>
                </a:moveTo>
                <a:lnTo>
                  <a:pt x="550647" y="1084867"/>
                </a:lnTo>
                <a:lnTo>
                  <a:pt x="554667" y="1084867"/>
                </a:lnTo>
                <a:close/>
              </a:path>
              <a:path w="2969894" h="1303654">
                <a:moveTo>
                  <a:pt x="1178847" y="883323"/>
                </a:moveTo>
                <a:lnTo>
                  <a:pt x="1141314" y="890525"/>
                </a:lnTo>
                <a:lnTo>
                  <a:pt x="1085672" y="944227"/>
                </a:lnTo>
                <a:lnTo>
                  <a:pt x="1070214" y="988122"/>
                </a:lnTo>
                <a:lnTo>
                  <a:pt x="1064767" y="1041643"/>
                </a:lnTo>
                <a:lnTo>
                  <a:pt x="1070214" y="1095409"/>
                </a:lnTo>
                <a:lnTo>
                  <a:pt x="1085672" y="1139454"/>
                </a:lnTo>
                <a:lnTo>
                  <a:pt x="1109814" y="1172497"/>
                </a:lnTo>
                <a:lnTo>
                  <a:pt x="1141314" y="1193260"/>
                </a:lnTo>
                <a:lnTo>
                  <a:pt x="1178847" y="1200465"/>
                </a:lnTo>
                <a:lnTo>
                  <a:pt x="1216386" y="1193260"/>
                </a:lnTo>
                <a:lnTo>
                  <a:pt x="1247889" y="1172497"/>
                </a:lnTo>
                <a:lnTo>
                  <a:pt x="1254262" y="1163775"/>
                </a:lnTo>
                <a:lnTo>
                  <a:pt x="1178847" y="1163775"/>
                </a:lnTo>
                <a:lnTo>
                  <a:pt x="1148566" y="1155082"/>
                </a:lnTo>
                <a:lnTo>
                  <a:pt x="1125069" y="1130415"/>
                </a:lnTo>
                <a:lnTo>
                  <a:pt x="1109865" y="1091895"/>
                </a:lnTo>
                <a:lnTo>
                  <a:pt x="1104462" y="1041643"/>
                </a:lnTo>
                <a:lnTo>
                  <a:pt x="1109865" y="991838"/>
                </a:lnTo>
                <a:lnTo>
                  <a:pt x="1125069" y="953813"/>
                </a:lnTo>
                <a:lnTo>
                  <a:pt x="1148566" y="929547"/>
                </a:lnTo>
                <a:lnTo>
                  <a:pt x="1178847" y="921019"/>
                </a:lnTo>
                <a:lnTo>
                  <a:pt x="1255036" y="921019"/>
                </a:lnTo>
                <a:lnTo>
                  <a:pt x="1247889" y="911260"/>
                </a:lnTo>
                <a:lnTo>
                  <a:pt x="1216386" y="890525"/>
                </a:lnTo>
                <a:lnTo>
                  <a:pt x="1178847" y="883323"/>
                </a:lnTo>
                <a:close/>
              </a:path>
              <a:path w="2969894" h="1303654">
                <a:moveTo>
                  <a:pt x="1255036" y="921019"/>
                </a:moveTo>
                <a:lnTo>
                  <a:pt x="1178847" y="921019"/>
                </a:lnTo>
                <a:lnTo>
                  <a:pt x="1208919" y="929547"/>
                </a:lnTo>
                <a:lnTo>
                  <a:pt x="1232443" y="953813"/>
                </a:lnTo>
                <a:lnTo>
                  <a:pt x="1247768" y="991838"/>
                </a:lnTo>
                <a:lnTo>
                  <a:pt x="1253243" y="1041643"/>
                </a:lnTo>
                <a:lnTo>
                  <a:pt x="1247768" y="1091895"/>
                </a:lnTo>
                <a:lnTo>
                  <a:pt x="1232443" y="1130415"/>
                </a:lnTo>
                <a:lnTo>
                  <a:pt x="1208919" y="1155082"/>
                </a:lnTo>
                <a:lnTo>
                  <a:pt x="1178847" y="1163775"/>
                </a:lnTo>
                <a:lnTo>
                  <a:pt x="1254262" y="1163775"/>
                </a:lnTo>
                <a:lnTo>
                  <a:pt x="1272033" y="1139454"/>
                </a:lnTo>
                <a:lnTo>
                  <a:pt x="1287491" y="1095409"/>
                </a:lnTo>
                <a:lnTo>
                  <a:pt x="1292938" y="1041643"/>
                </a:lnTo>
                <a:lnTo>
                  <a:pt x="1287491" y="988122"/>
                </a:lnTo>
                <a:lnTo>
                  <a:pt x="1272033" y="944227"/>
                </a:lnTo>
                <a:lnTo>
                  <a:pt x="1255036" y="921019"/>
                </a:lnTo>
                <a:close/>
              </a:path>
              <a:path w="2969894" h="1303654">
                <a:moveTo>
                  <a:pt x="1407542" y="848644"/>
                </a:moveTo>
                <a:lnTo>
                  <a:pt x="1365313" y="848644"/>
                </a:lnTo>
                <a:lnTo>
                  <a:pt x="1365313" y="1302996"/>
                </a:lnTo>
                <a:lnTo>
                  <a:pt x="1407542" y="1302996"/>
                </a:lnTo>
                <a:lnTo>
                  <a:pt x="1407542" y="1065265"/>
                </a:lnTo>
                <a:lnTo>
                  <a:pt x="1397490" y="1065265"/>
                </a:lnTo>
                <a:lnTo>
                  <a:pt x="1397490" y="1030083"/>
                </a:lnTo>
                <a:lnTo>
                  <a:pt x="1407542" y="1030083"/>
                </a:lnTo>
                <a:lnTo>
                  <a:pt x="1407542" y="848644"/>
                </a:lnTo>
                <a:close/>
              </a:path>
              <a:path w="2969894" h="1303654">
                <a:moveTo>
                  <a:pt x="1407542" y="1030083"/>
                </a:moveTo>
                <a:lnTo>
                  <a:pt x="1397490" y="1030083"/>
                </a:lnTo>
                <a:lnTo>
                  <a:pt x="1397490" y="1065265"/>
                </a:lnTo>
                <a:lnTo>
                  <a:pt x="1407542" y="1065265"/>
                </a:lnTo>
                <a:lnTo>
                  <a:pt x="1407542" y="1030083"/>
                </a:lnTo>
                <a:close/>
              </a:path>
              <a:path w="2969894" h="1303654">
                <a:moveTo>
                  <a:pt x="1481917" y="1030083"/>
                </a:moveTo>
                <a:lnTo>
                  <a:pt x="1407542" y="1030083"/>
                </a:lnTo>
                <a:lnTo>
                  <a:pt x="1407542" y="1065265"/>
                </a:lnTo>
                <a:lnTo>
                  <a:pt x="1481917" y="1065265"/>
                </a:lnTo>
                <a:lnTo>
                  <a:pt x="1481917" y="1030083"/>
                </a:lnTo>
                <a:close/>
              </a:path>
              <a:path w="2969894" h="1303654">
                <a:moveTo>
                  <a:pt x="1892009" y="848141"/>
                </a:moveTo>
                <a:lnTo>
                  <a:pt x="1850293" y="848141"/>
                </a:lnTo>
                <a:lnTo>
                  <a:pt x="1850293" y="1303499"/>
                </a:lnTo>
                <a:lnTo>
                  <a:pt x="1892009" y="1303499"/>
                </a:lnTo>
                <a:lnTo>
                  <a:pt x="1892009" y="848141"/>
                </a:lnTo>
                <a:close/>
              </a:path>
              <a:path w="2969894" h="1303654">
                <a:moveTo>
                  <a:pt x="1652268" y="883323"/>
                </a:moveTo>
                <a:lnTo>
                  <a:pt x="1614629" y="890525"/>
                </a:lnTo>
                <a:lnTo>
                  <a:pt x="1558434" y="944227"/>
                </a:lnTo>
                <a:lnTo>
                  <a:pt x="1542724" y="988122"/>
                </a:lnTo>
                <a:lnTo>
                  <a:pt x="1537172" y="1041643"/>
                </a:lnTo>
                <a:lnTo>
                  <a:pt x="1542724" y="1095409"/>
                </a:lnTo>
                <a:lnTo>
                  <a:pt x="1558434" y="1139454"/>
                </a:lnTo>
                <a:lnTo>
                  <a:pt x="1582876" y="1172497"/>
                </a:lnTo>
                <a:lnTo>
                  <a:pt x="1614629" y="1193260"/>
                </a:lnTo>
                <a:lnTo>
                  <a:pt x="1652268" y="1200465"/>
                </a:lnTo>
                <a:lnTo>
                  <a:pt x="1690152" y="1193260"/>
                </a:lnTo>
                <a:lnTo>
                  <a:pt x="1722053" y="1172497"/>
                </a:lnTo>
                <a:lnTo>
                  <a:pt x="1728524" y="1163775"/>
                </a:lnTo>
                <a:lnTo>
                  <a:pt x="1652268" y="1163775"/>
                </a:lnTo>
                <a:lnTo>
                  <a:pt x="1621829" y="1155082"/>
                </a:lnTo>
                <a:lnTo>
                  <a:pt x="1597986" y="1130415"/>
                </a:lnTo>
                <a:lnTo>
                  <a:pt x="1582437" y="1091895"/>
                </a:lnTo>
                <a:lnTo>
                  <a:pt x="1576877" y="1041643"/>
                </a:lnTo>
                <a:lnTo>
                  <a:pt x="1582437" y="991838"/>
                </a:lnTo>
                <a:lnTo>
                  <a:pt x="1597986" y="953813"/>
                </a:lnTo>
                <a:lnTo>
                  <a:pt x="1621829" y="929547"/>
                </a:lnTo>
                <a:lnTo>
                  <a:pt x="1652268" y="921019"/>
                </a:lnTo>
                <a:lnTo>
                  <a:pt x="1729311" y="921019"/>
                </a:lnTo>
                <a:lnTo>
                  <a:pt x="1722053" y="911260"/>
                </a:lnTo>
                <a:lnTo>
                  <a:pt x="1690152" y="890525"/>
                </a:lnTo>
                <a:lnTo>
                  <a:pt x="1652268" y="883323"/>
                </a:lnTo>
                <a:close/>
              </a:path>
              <a:path w="2969894" h="1303654">
                <a:moveTo>
                  <a:pt x="1729311" y="921019"/>
                </a:moveTo>
                <a:lnTo>
                  <a:pt x="1652268" y="921019"/>
                </a:lnTo>
                <a:lnTo>
                  <a:pt x="1682918" y="929547"/>
                </a:lnTo>
                <a:lnTo>
                  <a:pt x="1706737" y="953813"/>
                </a:lnTo>
                <a:lnTo>
                  <a:pt x="1722169" y="991838"/>
                </a:lnTo>
                <a:lnTo>
                  <a:pt x="1727658" y="1041643"/>
                </a:lnTo>
                <a:lnTo>
                  <a:pt x="1722169" y="1091895"/>
                </a:lnTo>
                <a:lnTo>
                  <a:pt x="1706737" y="1130415"/>
                </a:lnTo>
                <a:lnTo>
                  <a:pt x="1682918" y="1155082"/>
                </a:lnTo>
                <a:lnTo>
                  <a:pt x="1652268" y="1163775"/>
                </a:lnTo>
                <a:lnTo>
                  <a:pt x="1728524" y="1163775"/>
                </a:lnTo>
                <a:lnTo>
                  <a:pt x="1746572" y="1139454"/>
                </a:lnTo>
                <a:lnTo>
                  <a:pt x="1762309" y="1095409"/>
                </a:lnTo>
                <a:lnTo>
                  <a:pt x="1767866" y="1041643"/>
                </a:lnTo>
                <a:lnTo>
                  <a:pt x="1762309" y="988122"/>
                </a:lnTo>
                <a:lnTo>
                  <a:pt x="1746572" y="944227"/>
                </a:lnTo>
                <a:lnTo>
                  <a:pt x="1729311" y="921019"/>
                </a:lnTo>
                <a:close/>
              </a:path>
              <a:path w="2969894" h="1303654">
                <a:moveTo>
                  <a:pt x="2277463" y="856183"/>
                </a:moveTo>
                <a:lnTo>
                  <a:pt x="2238260" y="856183"/>
                </a:lnTo>
                <a:lnTo>
                  <a:pt x="2238260" y="1117536"/>
                </a:lnTo>
                <a:lnTo>
                  <a:pt x="2277463" y="1117536"/>
                </a:lnTo>
                <a:lnTo>
                  <a:pt x="2277463" y="996912"/>
                </a:lnTo>
                <a:lnTo>
                  <a:pt x="2255349" y="996912"/>
                </a:lnTo>
                <a:lnTo>
                  <a:pt x="2255349" y="962735"/>
                </a:lnTo>
                <a:lnTo>
                  <a:pt x="2277463" y="962735"/>
                </a:lnTo>
                <a:lnTo>
                  <a:pt x="2277463" y="856183"/>
                </a:lnTo>
                <a:close/>
              </a:path>
              <a:path w="2969894" h="1303654">
                <a:moveTo>
                  <a:pt x="2174932" y="878297"/>
                </a:moveTo>
                <a:lnTo>
                  <a:pt x="2003545" y="878297"/>
                </a:lnTo>
                <a:lnTo>
                  <a:pt x="2003545" y="1094416"/>
                </a:lnTo>
                <a:lnTo>
                  <a:pt x="2032193" y="1094416"/>
                </a:lnTo>
                <a:lnTo>
                  <a:pt x="2081527" y="1094016"/>
                </a:lnTo>
                <a:lnTo>
                  <a:pt x="2123415" y="1092343"/>
                </a:lnTo>
                <a:lnTo>
                  <a:pt x="2161535" y="1088691"/>
                </a:lnTo>
                <a:lnTo>
                  <a:pt x="2199560" y="1082354"/>
                </a:lnTo>
                <a:lnTo>
                  <a:pt x="2199377" y="1080846"/>
                </a:lnTo>
                <a:lnTo>
                  <a:pt x="2043753" y="1080846"/>
                </a:lnTo>
                <a:lnTo>
                  <a:pt x="2043753" y="1060742"/>
                </a:lnTo>
                <a:lnTo>
                  <a:pt x="2032193" y="1060742"/>
                </a:lnTo>
                <a:lnTo>
                  <a:pt x="2043753" y="1060648"/>
                </a:lnTo>
                <a:lnTo>
                  <a:pt x="2043753" y="1000430"/>
                </a:lnTo>
                <a:lnTo>
                  <a:pt x="2031188" y="1000430"/>
                </a:lnTo>
                <a:lnTo>
                  <a:pt x="2031188" y="967258"/>
                </a:lnTo>
                <a:lnTo>
                  <a:pt x="2043753" y="967258"/>
                </a:lnTo>
                <a:lnTo>
                  <a:pt x="2043753" y="911972"/>
                </a:lnTo>
                <a:lnTo>
                  <a:pt x="2174932" y="911972"/>
                </a:lnTo>
                <a:lnTo>
                  <a:pt x="2174932" y="878297"/>
                </a:lnTo>
                <a:close/>
              </a:path>
              <a:path w="2969894" h="1303654">
                <a:moveTo>
                  <a:pt x="2195539" y="1049182"/>
                </a:moveTo>
                <a:lnTo>
                  <a:pt x="2158778" y="1055229"/>
                </a:lnTo>
                <a:lnTo>
                  <a:pt x="2121594" y="1058732"/>
                </a:lnTo>
                <a:lnTo>
                  <a:pt x="2080545" y="1060349"/>
                </a:lnTo>
                <a:lnTo>
                  <a:pt x="2043753" y="1060648"/>
                </a:lnTo>
                <a:lnTo>
                  <a:pt x="2043753" y="1080846"/>
                </a:lnTo>
                <a:lnTo>
                  <a:pt x="2199377" y="1080846"/>
                </a:lnTo>
                <a:lnTo>
                  <a:pt x="2195539" y="1049182"/>
                </a:lnTo>
                <a:close/>
              </a:path>
              <a:path w="2969894" h="1303654">
                <a:moveTo>
                  <a:pt x="2043753" y="1060648"/>
                </a:moveTo>
                <a:lnTo>
                  <a:pt x="2032193" y="1060742"/>
                </a:lnTo>
                <a:lnTo>
                  <a:pt x="2043753" y="1060742"/>
                </a:lnTo>
                <a:close/>
              </a:path>
              <a:path w="2969894" h="1303654">
                <a:moveTo>
                  <a:pt x="2043753" y="967258"/>
                </a:moveTo>
                <a:lnTo>
                  <a:pt x="2031188" y="967258"/>
                </a:lnTo>
                <a:lnTo>
                  <a:pt x="2031188" y="1000430"/>
                </a:lnTo>
                <a:lnTo>
                  <a:pt x="2043753" y="1000430"/>
                </a:lnTo>
                <a:lnTo>
                  <a:pt x="2043753" y="967258"/>
                </a:lnTo>
                <a:close/>
              </a:path>
              <a:path w="2969894" h="1303654">
                <a:moveTo>
                  <a:pt x="2156839" y="967258"/>
                </a:moveTo>
                <a:lnTo>
                  <a:pt x="2043753" y="967258"/>
                </a:lnTo>
                <a:lnTo>
                  <a:pt x="2043753" y="1000430"/>
                </a:lnTo>
                <a:lnTo>
                  <a:pt x="2156839" y="1000430"/>
                </a:lnTo>
                <a:lnTo>
                  <a:pt x="2156839" y="967258"/>
                </a:lnTo>
                <a:close/>
              </a:path>
              <a:path w="2969894" h="1303654">
                <a:moveTo>
                  <a:pt x="2238260" y="962735"/>
                </a:moveTo>
                <a:lnTo>
                  <a:pt x="2177948" y="962735"/>
                </a:lnTo>
                <a:lnTo>
                  <a:pt x="2177948" y="996912"/>
                </a:lnTo>
                <a:lnTo>
                  <a:pt x="2238260" y="996912"/>
                </a:lnTo>
                <a:lnTo>
                  <a:pt x="2238260" y="962735"/>
                </a:lnTo>
                <a:close/>
              </a:path>
              <a:path w="2969894" h="1303654">
                <a:moveTo>
                  <a:pt x="2277463" y="962735"/>
                </a:moveTo>
                <a:lnTo>
                  <a:pt x="2255349" y="962735"/>
                </a:lnTo>
                <a:lnTo>
                  <a:pt x="2255349" y="996912"/>
                </a:lnTo>
                <a:lnTo>
                  <a:pt x="2277463" y="996912"/>
                </a:lnTo>
                <a:lnTo>
                  <a:pt x="2277463" y="962735"/>
                </a:lnTo>
                <a:close/>
              </a:path>
              <a:path w="2969894" h="1303654">
                <a:moveTo>
                  <a:pt x="2365419" y="848644"/>
                </a:moveTo>
                <a:lnTo>
                  <a:pt x="2325713" y="848644"/>
                </a:lnTo>
                <a:lnTo>
                  <a:pt x="2325713" y="1122059"/>
                </a:lnTo>
                <a:lnTo>
                  <a:pt x="2365419" y="1122059"/>
                </a:lnTo>
                <a:lnTo>
                  <a:pt x="2365419" y="848644"/>
                </a:lnTo>
                <a:close/>
              </a:path>
              <a:path w="2969894" h="1303654">
                <a:moveTo>
                  <a:pt x="2365419" y="1143671"/>
                </a:moveTo>
                <a:lnTo>
                  <a:pt x="2067375" y="1143671"/>
                </a:lnTo>
                <a:lnTo>
                  <a:pt x="2067375" y="1296965"/>
                </a:lnTo>
                <a:lnTo>
                  <a:pt x="2365419" y="1296965"/>
                </a:lnTo>
                <a:lnTo>
                  <a:pt x="2365419" y="1263291"/>
                </a:lnTo>
                <a:lnTo>
                  <a:pt x="2108086" y="1263291"/>
                </a:lnTo>
                <a:lnTo>
                  <a:pt x="2108086" y="1176843"/>
                </a:lnTo>
                <a:lnTo>
                  <a:pt x="2365419" y="1176843"/>
                </a:lnTo>
                <a:lnTo>
                  <a:pt x="2365419" y="1143671"/>
                </a:lnTo>
                <a:close/>
              </a:path>
              <a:path w="2969894" h="1303654">
                <a:moveTo>
                  <a:pt x="2365419" y="1176843"/>
                </a:moveTo>
                <a:lnTo>
                  <a:pt x="2325210" y="1176843"/>
                </a:lnTo>
                <a:lnTo>
                  <a:pt x="2325210" y="1263291"/>
                </a:lnTo>
                <a:lnTo>
                  <a:pt x="2365419" y="1263291"/>
                </a:lnTo>
                <a:lnTo>
                  <a:pt x="2365419" y="1176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그림 20" descr="텍스트, 스크린샷, 슬롯 머신이(가) 표시된 사진&#10;&#10;자동 생성된 설명">
            <a:extLst>
              <a:ext uri="{FF2B5EF4-FFF2-40B4-BE49-F238E27FC236}">
                <a16:creationId xmlns:a16="http://schemas.microsoft.com/office/drawing/2014/main" id="{3442F81E-2B4A-0584-4948-673429EA5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" y="1820987"/>
            <a:ext cx="16758043" cy="9464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3886" y="-555"/>
            <a:ext cx="3340735" cy="2890520"/>
            <a:chOff x="16763886" y="-555"/>
            <a:chExt cx="3340735" cy="2890520"/>
          </a:xfrm>
        </p:grpSpPr>
        <p:sp>
          <p:nvSpPr>
            <p:cNvPr id="3" name="object 3"/>
            <p:cNvSpPr/>
            <p:nvPr/>
          </p:nvSpPr>
          <p:spPr>
            <a:xfrm>
              <a:off x="16763885" y="-552"/>
              <a:ext cx="3340735" cy="2890520"/>
            </a:xfrm>
            <a:custGeom>
              <a:avLst/>
              <a:gdLst/>
              <a:ahLst/>
              <a:cxnLst/>
              <a:rect l="l" t="t" r="r" b="b"/>
              <a:pathLst>
                <a:path w="3340734" h="2890520">
                  <a:moveTo>
                    <a:pt x="3340214" y="558"/>
                  </a:moveTo>
                  <a:lnTo>
                    <a:pt x="3287852" y="558"/>
                  </a:lnTo>
                  <a:lnTo>
                    <a:pt x="3287852" y="52908"/>
                  </a:lnTo>
                  <a:lnTo>
                    <a:pt x="3287852" y="2838170"/>
                  </a:lnTo>
                  <a:lnTo>
                    <a:pt x="52349" y="2838170"/>
                  </a:lnTo>
                  <a:lnTo>
                    <a:pt x="52349" y="52908"/>
                  </a:lnTo>
                  <a:lnTo>
                    <a:pt x="3287852" y="52908"/>
                  </a:lnTo>
                  <a:lnTo>
                    <a:pt x="3287852" y="558"/>
                  </a:lnTo>
                  <a:lnTo>
                    <a:pt x="52349" y="558"/>
                  </a:lnTo>
                  <a:lnTo>
                    <a:pt x="52349" y="0"/>
                  </a:lnTo>
                  <a:lnTo>
                    <a:pt x="0" y="0"/>
                  </a:lnTo>
                  <a:lnTo>
                    <a:pt x="0" y="558"/>
                  </a:lnTo>
                  <a:lnTo>
                    <a:pt x="0" y="52908"/>
                  </a:lnTo>
                  <a:lnTo>
                    <a:pt x="0" y="2838450"/>
                  </a:lnTo>
                  <a:lnTo>
                    <a:pt x="0" y="2890520"/>
                  </a:lnTo>
                  <a:lnTo>
                    <a:pt x="52349" y="2890520"/>
                  </a:lnTo>
                  <a:lnTo>
                    <a:pt x="3287852" y="2890520"/>
                  </a:lnTo>
                  <a:lnTo>
                    <a:pt x="3340214" y="2890520"/>
                  </a:lnTo>
                  <a:lnTo>
                    <a:pt x="3340214" y="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9960" y="135283"/>
              <a:ext cx="2780211" cy="2515106"/>
            </a:xfrm>
            <a:prstGeom prst="rect">
              <a:avLst/>
            </a:prstGeom>
          </p:spPr>
        </p:pic>
      </p:grpSp>
      <p:pic>
        <p:nvPicPr>
          <p:cNvPr id="6" name="그림 5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7F138C3-8191-77E1-1B15-C561DBE75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259"/>
            <a:ext cx="16728759" cy="9464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256665"/>
            <a:chOff x="0" y="0"/>
            <a:chExt cx="20104100" cy="1256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2565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"/>
              <a:ext cx="20104100" cy="1256665"/>
            </a:xfrm>
            <a:custGeom>
              <a:avLst/>
              <a:gdLst/>
              <a:ahLst/>
              <a:cxnLst/>
              <a:rect l="l" t="t" r="r" b="b"/>
              <a:pathLst>
                <a:path w="20104100" h="1256665">
                  <a:moveTo>
                    <a:pt x="20104100" y="0"/>
                  </a:moveTo>
                  <a:lnTo>
                    <a:pt x="20051738" y="0"/>
                  </a:lnTo>
                  <a:lnTo>
                    <a:pt x="20051738" y="52349"/>
                  </a:lnTo>
                  <a:lnTo>
                    <a:pt x="20051738" y="1204150"/>
                  </a:lnTo>
                  <a:lnTo>
                    <a:pt x="52349" y="1204150"/>
                  </a:lnTo>
                  <a:lnTo>
                    <a:pt x="52349" y="52349"/>
                  </a:lnTo>
                  <a:lnTo>
                    <a:pt x="20051738" y="52349"/>
                  </a:lnTo>
                  <a:lnTo>
                    <a:pt x="20051738" y="0"/>
                  </a:lnTo>
                  <a:lnTo>
                    <a:pt x="52349" y="0"/>
                  </a:lnTo>
                  <a:lnTo>
                    <a:pt x="52349" y="469"/>
                  </a:lnTo>
                  <a:lnTo>
                    <a:pt x="0" y="469"/>
                  </a:lnTo>
                  <a:lnTo>
                    <a:pt x="0" y="1256499"/>
                  </a:lnTo>
                  <a:lnTo>
                    <a:pt x="52349" y="1256499"/>
                  </a:lnTo>
                  <a:lnTo>
                    <a:pt x="20051738" y="1256512"/>
                  </a:lnTo>
                  <a:lnTo>
                    <a:pt x="20104100" y="1256512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60851" y="274316"/>
              <a:ext cx="1748155" cy="591820"/>
            </a:xfrm>
            <a:custGeom>
              <a:avLst/>
              <a:gdLst/>
              <a:ahLst/>
              <a:cxnLst/>
              <a:rect l="l" t="t" r="r" b="b"/>
              <a:pathLst>
                <a:path w="1748154" h="591819">
                  <a:moveTo>
                    <a:pt x="245259" y="484509"/>
                  </a:moveTo>
                  <a:lnTo>
                    <a:pt x="0" y="484509"/>
                  </a:lnTo>
                  <a:lnTo>
                    <a:pt x="0" y="530748"/>
                  </a:lnTo>
                  <a:lnTo>
                    <a:pt x="548831" y="530748"/>
                  </a:lnTo>
                  <a:lnTo>
                    <a:pt x="548831" y="503943"/>
                  </a:lnTo>
                  <a:lnTo>
                    <a:pt x="245259" y="503943"/>
                  </a:lnTo>
                  <a:lnTo>
                    <a:pt x="245259" y="484509"/>
                  </a:lnTo>
                  <a:close/>
                </a:path>
                <a:path w="1748154" h="591819">
                  <a:moveTo>
                    <a:pt x="300891" y="354502"/>
                  </a:moveTo>
                  <a:lnTo>
                    <a:pt x="245259" y="354502"/>
                  </a:lnTo>
                  <a:lnTo>
                    <a:pt x="245259" y="503943"/>
                  </a:lnTo>
                  <a:lnTo>
                    <a:pt x="300891" y="503943"/>
                  </a:lnTo>
                  <a:lnTo>
                    <a:pt x="300891" y="354502"/>
                  </a:lnTo>
                  <a:close/>
                </a:path>
                <a:path w="1748154" h="591819">
                  <a:moveTo>
                    <a:pt x="548831" y="484509"/>
                  </a:moveTo>
                  <a:lnTo>
                    <a:pt x="300891" y="484509"/>
                  </a:lnTo>
                  <a:lnTo>
                    <a:pt x="300891" y="503943"/>
                  </a:lnTo>
                  <a:lnTo>
                    <a:pt x="548831" y="503943"/>
                  </a:lnTo>
                  <a:lnTo>
                    <a:pt x="548831" y="484509"/>
                  </a:lnTo>
                  <a:close/>
                </a:path>
                <a:path w="1748154" h="591819">
                  <a:moveTo>
                    <a:pt x="481158" y="44229"/>
                  </a:moveTo>
                  <a:lnTo>
                    <a:pt x="66343" y="44229"/>
                  </a:lnTo>
                  <a:lnTo>
                    <a:pt x="66343" y="89128"/>
                  </a:lnTo>
                  <a:lnTo>
                    <a:pt x="426196" y="89128"/>
                  </a:lnTo>
                  <a:lnTo>
                    <a:pt x="426196" y="182947"/>
                  </a:lnTo>
                  <a:lnTo>
                    <a:pt x="68343" y="182947"/>
                  </a:lnTo>
                  <a:lnTo>
                    <a:pt x="68343" y="371255"/>
                  </a:lnTo>
                  <a:lnTo>
                    <a:pt x="245259" y="371255"/>
                  </a:lnTo>
                  <a:lnTo>
                    <a:pt x="245259" y="354502"/>
                  </a:lnTo>
                  <a:lnTo>
                    <a:pt x="495230" y="354502"/>
                  </a:lnTo>
                  <a:lnTo>
                    <a:pt x="495230" y="349141"/>
                  </a:lnTo>
                  <a:lnTo>
                    <a:pt x="123305" y="349141"/>
                  </a:lnTo>
                  <a:lnTo>
                    <a:pt x="123305" y="227846"/>
                  </a:lnTo>
                  <a:lnTo>
                    <a:pt x="481158" y="227846"/>
                  </a:lnTo>
                  <a:lnTo>
                    <a:pt x="481158" y="44229"/>
                  </a:lnTo>
                  <a:close/>
                </a:path>
                <a:path w="1748154" h="591819">
                  <a:moveTo>
                    <a:pt x="495230" y="354502"/>
                  </a:moveTo>
                  <a:lnTo>
                    <a:pt x="300891" y="354502"/>
                  </a:lnTo>
                  <a:lnTo>
                    <a:pt x="300891" y="371255"/>
                  </a:lnTo>
                  <a:lnTo>
                    <a:pt x="495230" y="371255"/>
                  </a:lnTo>
                  <a:lnTo>
                    <a:pt x="495230" y="354502"/>
                  </a:lnTo>
                  <a:close/>
                </a:path>
                <a:path w="1748154" h="591819">
                  <a:moveTo>
                    <a:pt x="495230" y="325686"/>
                  </a:moveTo>
                  <a:lnTo>
                    <a:pt x="123305" y="325686"/>
                  </a:lnTo>
                  <a:lnTo>
                    <a:pt x="123305" y="349141"/>
                  </a:lnTo>
                  <a:lnTo>
                    <a:pt x="495230" y="349141"/>
                  </a:lnTo>
                  <a:lnTo>
                    <a:pt x="495230" y="325686"/>
                  </a:lnTo>
                  <a:close/>
                </a:path>
                <a:path w="1748154" h="591819">
                  <a:moveTo>
                    <a:pt x="1065464" y="63662"/>
                  </a:moveTo>
                  <a:lnTo>
                    <a:pt x="1035978" y="63662"/>
                  </a:lnTo>
                  <a:lnTo>
                    <a:pt x="1035867" y="162871"/>
                  </a:lnTo>
                  <a:lnTo>
                    <a:pt x="1035085" y="204838"/>
                  </a:lnTo>
                  <a:lnTo>
                    <a:pt x="1032962" y="250379"/>
                  </a:lnTo>
                  <a:lnTo>
                    <a:pt x="1028827" y="299997"/>
                  </a:lnTo>
                  <a:lnTo>
                    <a:pt x="1022011" y="354195"/>
                  </a:lnTo>
                  <a:lnTo>
                    <a:pt x="1011843" y="413474"/>
                  </a:lnTo>
                  <a:lnTo>
                    <a:pt x="1067475" y="418835"/>
                  </a:lnTo>
                  <a:lnTo>
                    <a:pt x="1077070" y="357018"/>
                  </a:lnTo>
                  <a:lnTo>
                    <a:pt x="1083501" y="301586"/>
                  </a:lnTo>
                  <a:lnTo>
                    <a:pt x="1087402" y="251552"/>
                  </a:lnTo>
                  <a:lnTo>
                    <a:pt x="1089406" y="205930"/>
                  </a:lnTo>
                  <a:lnTo>
                    <a:pt x="1090144" y="163733"/>
                  </a:lnTo>
                  <a:lnTo>
                    <a:pt x="1090249" y="108562"/>
                  </a:lnTo>
                  <a:lnTo>
                    <a:pt x="1065464" y="108562"/>
                  </a:lnTo>
                  <a:lnTo>
                    <a:pt x="1065464" y="63662"/>
                  </a:lnTo>
                  <a:close/>
                </a:path>
                <a:path w="1748154" h="591819">
                  <a:moveTo>
                    <a:pt x="1035978" y="63662"/>
                  </a:moveTo>
                  <a:lnTo>
                    <a:pt x="675445" y="63662"/>
                  </a:lnTo>
                  <a:lnTo>
                    <a:pt x="675445" y="108562"/>
                  </a:lnTo>
                  <a:lnTo>
                    <a:pt x="1035978" y="108562"/>
                  </a:lnTo>
                  <a:lnTo>
                    <a:pt x="1035978" y="63662"/>
                  </a:lnTo>
                  <a:close/>
                </a:path>
                <a:path w="1748154" h="591819">
                  <a:moveTo>
                    <a:pt x="1090249" y="63662"/>
                  </a:moveTo>
                  <a:lnTo>
                    <a:pt x="1065464" y="63662"/>
                  </a:lnTo>
                  <a:lnTo>
                    <a:pt x="1065464" y="108562"/>
                  </a:lnTo>
                  <a:lnTo>
                    <a:pt x="1090249" y="108562"/>
                  </a:lnTo>
                  <a:lnTo>
                    <a:pt x="1090249" y="63662"/>
                  </a:lnTo>
                  <a:close/>
                </a:path>
                <a:path w="1748154" h="591819">
                  <a:moveTo>
                    <a:pt x="1163975" y="470436"/>
                  </a:moveTo>
                  <a:lnTo>
                    <a:pt x="616473" y="470436"/>
                  </a:lnTo>
                  <a:lnTo>
                    <a:pt x="616473" y="516675"/>
                  </a:lnTo>
                  <a:lnTo>
                    <a:pt x="1163975" y="516675"/>
                  </a:lnTo>
                  <a:lnTo>
                    <a:pt x="1163975" y="470436"/>
                  </a:lnTo>
                  <a:close/>
                </a:path>
                <a:path w="1748154" h="591819">
                  <a:moveTo>
                    <a:pt x="1729518" y="0"/>
                  </a:moveTo>
                  <a:lnTo>
                    <a:pt x="1673216" y="0"/>
                  </a:lnTo>
                  <a:lnTo>
                    <a:pt x="1673216" y="442290"/>
                  </a:lnTo>
                  <a:lnTo>
                    <a:pt x="1729518" y="442290"/>
                  </a:lnTo>
                  <a:lnTo>
                    <a:pt x="1729518" y="0"/>
                  </a:lnTo>
                  <a:close/>
                </a:path>
                <a:path w="1748154" h="591819">
                  <a:moveTo>
                    <a:pt x="1395109" y="396720"/>
                  </a:moveTo>
                  <a:lnTo>
                    <a:pt x="1340168" y="396720"/>
                  </a:lnTo>
                  <a:lnTo>
                    <a:pt x="1340168" y="591731"/>
                  </a:lnTo>
                  <a:lnTo>
                    <a:pt x="1747601" y="591731"/>
                  </a:lnTo>
                  <a:lnTo>
                    <a:pt x="1747601" y="561574"/>
                  </a:lnTo>
                  <a:lnTo>
                    <a:pt x="1395109" y="561574"/>
                  </a:lnTo>
                  <a:lnTo>
                    <a:pt x="1395109" y="396720"/>
                  </a:lnTo>
                  <a:close/>
                </a:path>
                <a:path w="1748154" h="591819">
                  <a:moveTo>
                    <a:pt x="1747601" y="546161"/>
                  </a:moveTo>
                  <a:lnTo>
                    <a:pt x="1395109" y="546161"/>
                  </a:lnTo>
                  <a:lnTo>
                    <a:pt x="1395109" y="561574"/>
                  </a:lnTo>
                  <a:lnTo>
                    <a:pt x="1747601" y="561574"/>
                  </a:lnTo>
                  <a:lnTo>
                    <a:pt x="1747601" y="546161"/>
                  </a:lnTo>
                  <a:close/>
                </a:path>
                <a:path w="1748154" h="591819">
                  <a:moveTo>
                    <a:pt x="1404491" y="41548"/>
                  </a:moveTo>
                  <a:lnTo>
                    <a:pt x="1353303" y="48662"/>
                  </a:lnTo>
                  <a:lnTo>
                    <a:pt x="1309739" y="68868"/>
                  </a:lnTo>
                  <a:lnTo>
                    <a:pt x="1275953" y="100461"/>
                  </a:lnTo>
                  <a:lnTo>
                    <a:pt x="1254101" y="141736"/>
                  </a:lnTo>
                  <a:lnTo>
                    <a:pt x="1246339" y="190988"/>
                  </a:lnTo>
                  <a:lnTo>
                    <a:pt x="1254101" y="239983"/>
                  </a:lnTo>
                  <a:lnTo>
                    <a:pt x="1275953" y="281226"/>
                  </a:lnTo>
                  <a:lnTo>
                    <a:pt x="1309739" y="312916"/>
                  </a:lnTo>
                  <a:lnTo>
                    <a:pt x="1353303" y="333250"/>
                  </a:lnTo>
                  <a:lnTo>
                    <a:pt x="1404491" y="340429"/>
                  </a:lnTo>
                  <a:lnTo>
                    <a:pt x="1455610" y="333250"/>
                  </a:lnTo>
                  <a:lnTo>
                    <a:pt x="1499011" y="312916"/>
                  </a:lnTo>
                  <a:lnTo>
                    <a:pt x="1521701" y="291509"/>
                  </a:lnTo>
                  <a:lnTo>
                    <a:pt x="1404491" y="291509"/>
                  </a:lnTo>
                  <a:lnTo>
                    <a:pt x="1363388" y="284096"/>
                  </a:lnTo>
                  <a:lnTo>
                    <a:pt x="1330450" y="263363"/>
                  </a:lnTo>
                  <a:lnTo>
                    <a:pt x="1308567" y="231574"/>
                  </a:lnTo>
                  <a:lnTo>
                    <a:pt x="1300630" y="190988"/>
                  </a:lnTo>
                  <a:lnTo>
                    <a:pt x="1308567" y="150016"/>
                  </a:lnTo>
                  <a:lnTo>
                    <a:pt x="1330450" y="118027"/>
                  </a:lnTo>
                  <a:lnTo>
                    <a:pt x="1363388" y="97222"/>
                  </a:lnTo>
                  <a:lnTo>
                    <a:pt x="1404491" y="89798"/>
                  </a:lnTo>
                  <a:lnTo>
                    <a:pt x="1521263" y="89798"/>
                  </a:lnTo>
                  <a:lnTo>
                    <a:pt x="1499011" y="68868"/>
                  </a:lnTo>
                  <a:lnTo>
                    <a:pt x="1455610" y="48662"/>
                  </a:lnTo>
                  <a:lnTo>
                    <a:pt x="1404491" y="41548"/>
                  </a:lnTo>
                  <a:close/>
                </a:path>
                <a:path w="1748154" h="591819">
                  <a:moveTo>
                    <a:pt x="1521263" y="89798"/>
                  </a:moveTo>
                  <a:lnTo>
                    <a:pt x="1404491" y="89798"/>
                  </a:lnTo>
                  <a:lnTo>
                    <a:pt x="1445606" y="97222"/>
                  </a:lnTo>
                  <a:lnTo>
                    <a:pt x="1478550" y="118027"/>
                  </a:lnTo>
                  <a:lnTo>
                    <a:pt x="1500435" y="150016"/>
                  </a:lnTo>
                  <a:lnTo>
                    <a:pt x="1508372" y="190988"/>
                  </a:lnTo>
                  <a:lnTo>
                    <a:pt x="1500435" y="231574"/>
                  </a:lnTo>
                  <a:lnTo>
                    <a:pt x="1478550" y="263363"/>
                  </a:lnTo>
                  <a:lnTo>
                    <a:pt x="1445606" y="284096"/>
                  </a:lnTo>
                  <a:lnTo>
                    <a:pt x="1404491" y="291509"/>
                  </a:lnTo>
                  <a:lnTo>
                    <a:pt x="1521701" y="291509"/>
                  </a:lnTo>
                  <a:lnTo>
                    <a:pt x="1532601" y="281226"/>
                  </a:lnTo>
                  <a:lnTo>
                    <a:pt x="1554289" y="239983"/>
                  </a:lnTo>
                  <a:lnTo>
                    <a:pt x="1561983" y="190988"/>
                  </a:lnTo>
                  <a:lnTo>
                    <a:pt x="1554289" y="141736"/>
                  </a:lnTo>
                  <a:lnTo>
                    <a:pt x="1532601" y="100461"/>
                  </a:lnTo>
                  <a:lnTo>
                    <a:pt x="1521263" y="89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98885" y="2481599"/>
            <a:ext cx="15737840" cy="6314440"/>
            <a:chOff x="2198885" y="2481599"/>
            <a:chExt cx="15737840" cy="63144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8885" y="2481599"/>
              <a:ext cx="15737740" cy="63139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8976" y="4094116"/>
              <a:ext cx="7546157" cy="38323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50683" y="6973609"/>
              <a:ext cx="5235575" cy="838200"/>
            </a:xfrm>
            <a:custGeom>
              <a:avLst/>
              <a:gdLst/>
              <a:ahLst/>
              <a:cxnLst/>
              <a:rect l="l" t="t" r="r" b="b"/>
              <a:pathLst>
                <a:path w="5235575" h="838200">
                  <a:moveTo>
                    <a:pt x="5183088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785316"/>
                  </a:lnTo>
                  <a:lnTo>
                    <a:pt x="4114" y="805695"/>
                  </a:lnTo>
                  <a:lnTo>
                    <a:pt x="15334" y="822336"/>
                  </a:lnTo>
                  <a:lnTo>
                    <a:pt x="31975" y="833556"/>
                  </a:lnTo>
                  <a:lnTo>
                    <a:pt x="52354" y="837670"/>
                  </a:lnTo>
                  <a:lnTo>
                    <a:pt x="5183088" y="837670"/>
                  </a:lnTo>
                  <a:lnTo>
                    <a:pt x="5203465" y="833556"/>
                  </a:lnTo>
                  <a:lnTo>
                    <a:pt x="5220106" y="822336"/>
                  </a:lnTo>
                  <a:lnTo>
                    <a:pt x="5231327" y="805695"/>
                  </a:lnTo>
                  <a:lnTo>
                    <a:pt x="5235442" y="785316"/>
                  </a:lnTo>
                  <a:lnTo>
                    <a:pt x="5235442" y="52354"/>
                  </a:lnTo>
                  <a:lnTo>
                    <a:pt x="5231327" y="31975"/>
                  </a:lnTo>
                  <a:lnTo>
                    <a:pt x="5220106" y="15334"/>
                  </a:lnTo>
                  <a:lnTo>
                    <a:pt x="5203465" y="4114"/>
                  </a:lnTo>
                  <a:lnTo>
                    <a:pt x="5183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0683" y="6973609"/>
              <a:ext cx="5235575" cy="838200"/>
            </a:xfrm>
            <a:custGeom>
              <a:avLst/>
              <a:gdLst/>
              <a:ahLst/>
              <a:cxnLst/>
              <a:rect l="l" t="t" r="r" b="b"/>
              <a:pathLst>
                <a:path w="5235575" h="838200">
                  <a:moveTo>
                    <a:pt x="52354" y="0"/>
                  </a:moveTo>
                  <a:lnTo>
                    <a:pt x="15335" y="15335"/>
                  </a:lnTo>
                  <a:lnTo>
                    <a:pt x="0" y="52354"/>
                  </a:lnTo>
                  <a:lnTo>
                    <a:pt x="0" y="785316"/>
                  </a:lnTo>
                  <a:lnTo>
                    <a:pt x="4114" y="805693"/>
                  </a:lnTo>
                  <a:lnTo>
                    <a:pt x="15335" y="822334"/>
                  </a:lnTo>
                  <a:lnTo>
                    <a:pt x="31977" y="833555"/>
                  </a:lnTo>
                  <a:lnTo>
                    <a:pt x="52354" y="837670"/>
                  </a:lnTo>
                  <a:lnTo>
                    <a:pt x="52354" y="806258"/>
                  </a:lnTo>
                  <a:lnTo>
                    <a:pt x="44202" y="804612"/>
                  </a:lnTo>
                  <a:lnTo>
                    <a:pt x="37546" y="800124"/>
                  </a:lnTo>
                  <a:lnTo>
                    <a:pt x="33058" y="793467"/>
                  </a:lnTo>
                  <a:lnTo>
                    <a:pt x="31412" y="785316"/>
                  </a:lnTo>
                  <a:lnTo>
                    <a:pt x="31412" y="52354"/>
                  </a:lnTo>
                  <a:lnTo>
                    <a:pt x="33058" y="44202"/>
                  </a:lnTo>
                  <a:lnTo>
                    <a:pt x="37546" y="37546"/>
                  </a:lnTo>
                  <a:lnTo>
                    <a:pt x="44202" y="33058"/>
                  </a:lnTo>
                  <a:lnTo>
                    <a:pt x="52354" y="31412"/>
                  </a:lnTo>
                  <a:lnTo>
                    <a:pt x="52354" y="0"/>
                  </a:lnTo>
                  <a:close/>
                </a:path>
                <a:path w="5235575" h="838200">
                  <a:moveTo>
                    <a:pt x="5183088" y="806258"/>
                  </a:moveTo>
                  <a:lnTo>
                    <a:pt x="52354" y="806258"/>
                  </a:lnTo>
                  <a:lnTo>
                    <a:pt x="52354" y="837670"/>
                  </a:lnTo>
                  <a:lnTo>
                    <a:pt x="5183088" y="837670"/>
                  </a:lnTo>
                  <a:lnTo>
                    <a:pt x="5183088" y="806258"/>
                  </a:lnTo>
                  <a:close/>
                </a:path>
                <a:path w="5235575" h="838200">
                  <a:moveTo>
                    <a:pt x="5183088" y="0"/>
                  </a:moveTo>
                  <a:lnTo>
                    <a:pt x="5183088" y="31412"/>
                  </a:lnTo>
                  <a:lnTo>
                    <a:pt x="5191241" y="33058"/>
                  </a:lnTo>
                  <a:lnTo>
                    <a:pt x="5197898" y="37546"/>
                  </a:lnTo>
                  <a:lnTo>
                    <a:pt x="5202384" y="44202"/>
                  </a:lnTo>
                  <a:lnTo>
                    <a:pt x="5204030" y="52354"/>
                  </a:lnTo>
                  <a:lnTo>
                    <a:pt x="5204030" y="785316"/>
                  </a:lnTo>
                  <a:lnTo>
                    <a:pt x="5202384" y="793467"/>
                  </a:lnTo>
                  <a:lnTo>
                    <a:pt x="5197897" y="800124"/>
                  </a:lnTo>
                  <a:lnTo>
                    <a:pt x="5191241" y="804612"/>
                  </a:lnTo>
                  <a:lnTo>
                    <a:pt x="5183088" y="806258"/>
                  </a:lnTo>
                  <a:lnTo>
                    <a:pt x="5183088" y="837670"/>
                  </a:lnTo>
                  <a:lnTo>
                    <a:pt x="5203465" y="833555"/>
                  </a:lnTo>
                  <a:lnTo>
                    <a:pt x="5220106" y="822334"/>
                  </a:lnTo>
                  <a:lnTo>
                    <a:pt x="5231327" y="805693"/>
                  </a:lnTo>
                  <a:lnTo>
                    <a:pt x="5235442" y="785316"/>
                  </a:lnTo>
                  <a:lnTo>
                    <a:pt x="5235442" y="52354"/>
                  </a:lnTo>
                  <a:lnTo>
                    <a:pt x="5231327" y="31977"/>
                  </a:lnTo>
                  <a:lnTo>
                    <a:pt x="5220106" y="15335"/>
                  </a:lnTo>
                  <a:lnTo>
                    <a:pt x="5203465" y="4114"/>
                  </a:lnTo>
                  <a:lnTo>
                    <a:pt x="5183088" y="0"/>
                  </a:lnTo>
                  <a:close/>
                </a:path>
                <a:path w="5235575" h="838200">
                  <a:moveTo>
                    <a:pt x="5183088" y="0"/>
                  </a:moveTo>
                  <a:lnTo>
                    <a:pt x="52354" y="0"/>
                  </a:lnTo>
                  <a:lnTo>
                    <a:pt x="52354" y="31412"/>
                  </a:lnTo>
                  <a:lnTo>
                    <a:pt x="5183088" y="31412"/>
                  </a:lnTo>
                  <a:lnTo>
                    <a:pt x="5183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9029" y="3262064"/>
              <a:ext cx="9292590" cy="4265295"/>
            </a:xfrm>
            <a:custGeom>
              <a:avLst/>
              <a:gdLst/>
              <a:ahLst/>
              <a:cxnLst/>
              <a:rect l="l" t="t" r="r" b="b"/>
              <a:pathLst>
                <a:path w="9292590" h="4265295">
                  <a:moveTo>
                    <a:pt x="274421" y="4211396"/>
                  </a:moveTo>
                  <a:lnTo>
                    <a:pt x="150444" y="4211396"/>
                  </a:lnTo>
                  <a:lnTo>
                    <a:pt x="150444" y="4154767"/>
                  </a:lnTo>
                  <a:lnTo>
                    <a:pt x="247624" y="4154767"/>
                  </a:lnTo>
                  <a:lnTo>
                    <a:pt x="247624" y="4146385"/>
                  </a:lnTo>
                  <a:lnTo>
                    <a:pt x="247624" y="4143705"/>
                  </a:lnTo>
                  <a:lnTo>
                    <a:pt x="247624" y="4131983"/>
                  </a:lnTo>
                  <a:lnTo>
                    <a:pt x="61658" y="4131983"/>
                  </a:lnTo>
                  <a:lnTo>
                    <a:pt x="61658" y="4083062"/>
                  </a:lnTo>
                  <a:lnTo>
                    <a:pt x="240576" y="4083062"/>
                  </a:lnTo>
                  <a:lnTo>
                    <a:pt x="240576" y="3991254"/>
                  </a:lnTo>
                  <a:lnTo>
                    <a:pt x="33172" y="3991254"/>
                  </a:lnTo>
                  <a:lnTo>
                    <a:pt x="33172" y="4013695"/>
                  </a:lnTo>
                  <a:lnTo>
                    <a:pt x="213106" y="4013695"/>
                  </a:lnTo>
                  <a:lnTo>
                    <a:pt x="213106" y="4060609"/>
                  </a:lnTo>
                  <a:lnTo>
                    <a:pt x="34175" y="4060609"/>
                  </a:lnTo>
                  <a:lnTo>
                    <a:pt x="34175" y="4154767"/>
                  </a:lnTo>
                  <a:lnTo>
                    <a:pt x="122643" y="4154767"/>
                  </a:lnTo>
                  <a:lnTo>
                    <a:pt x="122643" y="4211396"/>
                  </a:lnTo>
                  <a:lnTo>
                    <a:pt x="0" y="4211396"/>
                  </a:lnTo>
                  <a:lnTo>
                    <a:pt x="0" y="4234510"/>
                  </a:lnTo>
                  <a:lnTo>
                    <a:pt x="274421" y="4234510"/>
                  </a:lnTo>
                  <a:lnTo>
                    <a:pt x="274421" y="4221111"/>
                  </a:lnTo>
                  <a:lnTo>
                    <a:pt x="274421" y="4211396"/>
                  </a:lnTo>
                  <a:close/>
                </a:path>
                <a:path w="9292590" h="4265295">
                  <a:moveTo>
                    <a:pt x="545122" y="4000970"/>
                  </a:moveTo>
                  <a:lnTo>
                    <a:pt x="532726" y="4000970"/>
                  </a:lnTo>
                  <a:lnTo>
                    <a:pt x="517982" y="4000970"/>
                  </a:lnTo>
                  <a:lnTo>
                    <a:pt x="337718" y="4000970"/>
                  </a:lnTo>
                  <a:lnTo>
                    <a:pt x="337718" y="4023423"/>
                  </a:lnTo>
                  <a:lnTo>
                    <a:pt x="517982" y="4023423"/>
                  </a:lnTo>
                  <a:lnTo>
                    <a:pt x="517982" y="4031119"/>
                  </a:lnTo>
                  <a:lnTo>
                    <a:pt x="517804" y="4060850"/>
                  </a:lnTo>
                  <a:lnTo>
                    <a:pt x="516483" y="4094327"/>
                  </a:lnTo>
                  <a:lnTo>
                    <a:pt x="512902" y="4132376"/>
                  </a:lnTo>
                  <a:lnTo>
                    <a:pt x="505929" y="4175874"/>
                  </a:lnTo>
                  <a:lnTo>
                    <a:pt x="533730" y="4178554"/>
                  </a:lnTo>
                  <a:lnTo>
                    <a:pt x="540321" y="4133418"/>
                  </a:lnTo>
                  <a:lnTo>
                    <a:pt x="543699" y="4094911"/>
                  </a:lnTo>
                  <a:lnTo>
                    <a:pt x="544944" y="4061371"/>
                  </a:lnTo>
                  <a:lnTo>
                    <a:pt x="545122" y="4031119"/>
                  </a:lnTo>
                  <a:lnTo>
                    <a:pt x="545122" y="4023423"/>
                  </a:lnTo>
                  <a:lnTo>
                    <a:pt x="545122" y="4000970"/>
                  </a:lnTo>
                  <a:close/>
                </a:path>
                <a:path w="9292590" h="4265295">
                  <a:moveTo>
                    <a:pt x="581990" y="4204347"/>
                  </a:moveTo>
                  <a:lnTo>
                    <a:pt x="308229" y="4204347"/>
                  </a:lnTo>
                  <a:lnTo>
                    <a:pt x="308229" y="4227474"/>
                  </a:lnTo>
                  <a:lnTo>
                    <a:pt x="581990" y="4227474"/>
                  </a:lnTo>
                  <a:lnTo>
                    <a:pt x="581990" y="4204347"/>
                  </a:lnTo>
                  <a:close/>
                </a:path>
                <a:path w="9292590" h="4265295">
                  <a:moveTo>
                    <a:pt x="780999" y="4064635"/>
                  </a:moveTo>
                  <a:lnTo>
                    <a:pt x="775055" y="4034434"/>
                  </a:lnTo>
                  <a:lnTo>
                    <a:pt x="760831" y="4014038"/>
                  </a:lnTo>
                  <a:lnTo>
                    <a:pt x="758583" y="4010812"/>
                  </a:lnTo>
                  <a:lnTo>
                    <a:pt x="754189" y="4008107"/>
                  </a:lnTo>
                  <a:lnTo>
                    <a:pt x="754189" y="4064635"/>
                  </a:lnTo>
                  <a:lnTo>
                    <a:pt x="750227" y="4084929"/>
                  </a:lnTo>
                  <a:lnTo>
                    <a:pt x="739279" y="4100817"/>
                  </a:lnTo>
                  <a:lnTo>
                    <a:pt x="722807" y="4111180"/>
                  </a:lnTo>
                  <a:lnTo>
                    <a:pt x="702259" y="4114889"/>
                  </a:lnTo>
                  <a:lnTo>
                    <a:pt x="681697" y="4111180"/>
                  </a:lnTo>
                  <a:lnTo>
                    <a:pt x="665226" y="4100817"/>
                  </a:lnTo>
                  <a:lnTo>
                    <a:pt x="654291" y="4084929"/>
                  </a:lnTo>
                  <a:lnTo>
                    <a:pt x="650316" y="4064635"/>
                  </a:lnTo>
                  <a:lnTo>
                    <a:pt x="654291" y="4044150"/>
                  </a:lnTo>
                  <a:lnTo>
                    <a:pt x="665226" y="4028148"/>
                  </a:lnTo>
                  <a:lnTo>
                    <a:pt x="681697" y="4017746"/>
                  </a:lnTo>
                  <a:lnTo>
                    <a:pt x="702259" y="4014038"/>
                  </a:lnTo>
                  <a:lnTo>
                    <a:pt x="722807" y="4017746"/>
                  </a:lnTo>
                  <a:lnTo>
                    <a:pt x="739279" y="4028148"/>
                  </a:lnTo>
                  <a:lnTo>
                    <a:pt x="750227" y="4044150"/>
                  </a:lnTo>
                  <a:lnTo>
                    <a:pt x="754189" y="4064635"/>
                  </a:lnTo>
                  <a:lnTo>
                    <a:pt x="754189" y="4008107"/>
                  </a:lnTo>
                  <a:lnTo>
                    <a:pt x="733640" y="3995407"/>
                  </a:lnTo>
                  <a:lnTo>
                    <a:pt x="702259" y="3989908"/>
                  </a:lnTo>
                  <a:lnTo>
                    <a:pt x="670814" y="3995407"/>
                  </a:lnTo>
                  <a:lnTo>
                    <a:pt x="645756" y="4010812"/>
                  </a:lnTo>
                  <a:lnTo>
                    <a:pt x="629170" y="4034434"/>
                  </a:lnTo>
                  <a:lnTo>
                    <a:pt x="623176" y="4064635"/>
                  </a:lnTo>
                  <a:lnTo>
                    <a:pt x="629170" y="4094683"/>
                  </a:lnTo>
                  <a:lnTo>
                    <a:pt x="645756" y="4118330"/>
                  </a:lnTo>
                  <a:lnTo>
                    <a:pt x="670814" y="4133799"/>
                  </a:lnTo>
                  <a:lnTo>
                    <a:pt x="702259" y="4139349"/>
                  </a:lnTo>
                  <a:lnTo>
                    <a:pt x="733640" y="4133799"/>
                  </a:lnTo>
                  <a:lnTo>
                    <a:pt x="758583" y="4118330"/>
                  </a:lnTo>
                  <a:lnTo>
                    <a:pt x="760984" y="4114889"/>
                  </a:lnTo>
                  <a:lnTo>
                    <a:pt x="775055" y="4094683"/>
                  </a:lnTo>
                  <a:lnTo>
                    <a:pt x="780999" y="4064635"/>
                  </a:lnTo>
                  <a:close/>
                </a:path>
                <a:path w="9292590" h="4265295">
                  <a:moveTo>
                    <a:pt x="864768" y="3969131"/>
                  </a:moveTo>
                  <a:lnTo>
                    <a:pt x="836612" y="3969131"/>
                  </a:lnTo>
                  <a:lnTo>
                    <a:pt x="836612" y="4190276"/>
                  </a:lnTo>
                  <a:lnTo>
                    <a:pt x="864768" y="4190276"/>
                  </a:lnTo>
                  <a:lnTo>
                    <a:pt x="864768" y="3969131"/>
                  </a:lnTo>
                  <a:close/>
                </a:path>
                <a:path w="9292590" h="4265295">
                  <a:moveTo>
                    <a:pt x="873810" y="4242219"/>
                  </a:moveTo>
                  <a:lnTo>
                    <a:pt x="697560" y="4242219"/>
                  </a:lnTo>
                  <a:lnTo>
                    <a:pt x="697560" y="4167492"/>
                  </a:lnTo>
                  <a:lnTo>
                    <a:pt x="670090" y="4167492"/>
                  </a:lnTo>
                  <a:lnTo>
                    <a:pt x="670090" y="4265003"/>
                  </a:lnTo>
                  <a:lnTo>
                    <a:pt x="873810" y="4265003"/>
                  </a:lnTo>
                  <a:lnTo>
                    <a:pt x="873810" y="4249928"/>
                  </a:lnTo>
                  <a:lnTo>
                    <a:pt x="873810" y="4242219"/>
                  </a:lnTo>
                  <a:close/>
                </a:path>
                <a:path w="9292590" h="4265295">
                  <a:moveTo>
                    <a:pt x="6609054" y="217792"/>
                  </a:moveTo>
                  <a:lnTo>
                    <a:pt x="6608712" y="215112"/>
                  </a:lnTo>
                  <a:lnTo>
                    <a:pt x="6606045" y="194335"/>
                  </a:lnTo>
                  <a:lnTo>
                    <a:pt x="6572898" y="199491"/>
                  </a:lnTo>
                  <a:lnTo>
                    <a:pt x="6539865" y="202666"/>
                  </a:lnTo>
                  <a:lnTo>
                    <a:pt x="6504826" y="204279"/>
                  </a:lnTo>
                  <a:lnTo>
                    <a:pt x="6469329" y="204685"/>
                  </a:lnTo>
                  <a:lnTo>
                    <a:pt x="6469329" y="52273"/>
                  </a:lnTo>
                  <a:lnTo>
                    <a:pt x="6582588" y="52273"/>
                  </a:lnTo>
                  <a:lnTo>
                    <a:pt x="6582588" y="29489"/>
                  </a:lnTo>
                  <a:lnTo>
                    <a:pt x="6441859" y="29489"/>
                  </a:lnTo>
                  <a:lnTo>
                    <a:pt x="6441859" y="228180"/>
                  </a:lnTo>
                  <a:lnTo>
                    <a:pt x="6465646" y="228180"/>
                  </a:lnTo>
                  <a:lnTo>
                    <a:pt x="6505537" y="227774"/>
                  </a:lnTo>
                  <a:lnTo>
                    <a:pt x="6541249" y="226250"/>
                  </a:lnTo>
                  <a:lnTo>
                    <a:pt x="6575018" y="223088"/>
                  </a:lnTo>
                  <a:lnTo>
                    <a:pt x="6609054" y="217792"/>
                  </a:lnTo>
                  <a:close/>
                </a:path>
                <a:path w="9292590" h="4265295">
                  <a:moveTo>
                    <a:pt x="6711594" y="119621"/>
                  </a:moveTo>
                  <a:lnTo>
                    <a:pt x="6662001" y="119621"/>
                  </a:lnTo>
                  <a:lnTo>
                    <a:pt x="6662001" y="0"/>
                  </a:lnTo>
                  <a:lnTo>
                    <a:pt x="6633858" y="0"/>
                  </a:lnTo>
                  <a:lnTo>
                    <a:pt x="6633858" y="303568"/>
                  </a:lnTo>
                  <a:lnTo>
                    <a:pt x="6662001" y="303568"/>
                  </a:lnTo>
                  <a:lnTo>
                    <a:pt x="6662001" y="143065"/>
                  </a:lnTo>
                  <a:lnTo>
                    <a:pt x="6711594" y="143065"/>
                  </a:lnTo>
                  <a:lnTo>
                    <a:pt x="6711594" y="119621"/>
                  </a:lnTo>
                  <a:close/>
                </a:path>
                <a:path w="9292590" h="4265295">
                  <a:moveTo>
                    <a:pt x="6982968" y="273748"/>
                  </a:moveTo>
                  <a:lnTo>
                    <a:pt x="6801015" y="273748"/>
                  </a:lnTo>
                  <a:lnTo>
                    <a:pt x="6801015" y="214439"/>
                  </a:lnTo>
                  <a:lnTo>
                    <a:pt x="6773215" y="214439"/>
                  </a:lnTo>
                  <a:lnTo>
                    <a:pt x="6773215" y="296532"/>
                  </a:lnTo>
                  <a:lnTo>
                    <a:pt x="6982968" y="296532"/>
                  </a:lnTo>
                  <a:lnTo>
                    <a:pt x="6982968" y="282460"/>
                  </a:lnTo>
                  <a:lnTo>
                    <a:pt x="6982968" y="273748"/>
                  </a:lnTo>
                  <a:close/>
                </a:path>
                <a:path w="9292590" h="4265295">
                  <a:moveTo>
                    <a:pt x="6982968" y="118948"/>
                  </a:moveTo>
                  <a:lnTo>
                    <a:pt x="6800012" y="118948"/>
                  </a:lnTo>
                  <a:lnTo>
                    <a:pt x="6800012" y="85445"/>
                  </a:lnTo>
                  <a:lnTo>
                    <a:pt x="6976262" y="85445"/>
                  </a:lnTo>
                  <a:lnTo>
                    <a:pt x="6976262" y="10388"/>
                  </a:lnTo>
                  <a:lnTo>
                    <a:pt x="6771868" y="10388"/>
                  </a:lnTo>
                  <a:lnTo>
                    <a:pt x="6771868" y="32169"/>
                  </a:lnTo>
                  <a:lnTo>
                    <a:pt x="6949122" y="32169"/>
                  </a:lnTo>
                  <a:lnTo>
                    <a:pt x="6949122" y="64998"/>
                  </a:lnTo>
                  <a:lnTo>
                    <a:pt x="6772542" y="64998"/>
                  </a:lnTo>
                  <a:lnTo>
                    <a:pt x="6772542" y="140728"/>
                  </a:lnTo>
                  <a:lnTo>
                    <a:pt x="6982968" y="140728"/>
                  </a:lnTo>
                  <a:lnTo>
                    <a:pt x="6982968" y="126314"/>
                  </a:lnTo>
                  <a:lnTo>
                    <a:pt x="6982968" y="118948"/>
                  </a:lnTo>
                  <a:close/>
                </a:path>
                <a:path w="9292590" h="4265295">
                  <a:moveTo>
                    <a:pt x="7011784" y="168198"/>
                  </a:moveTo>
                  <a:lnTo>
                    <a:pt x="6737020" y="168198"/>
                  </a:lnTo>
                  <a:lnTo>
                    <a:pt x="6737020" y="190652"/>
                  </a:lnTo>
                  <a:lnTo>
                    <a:pt x="7011784" y="190652"/>
                  </a:lnTo>
                  <a:lnTo>
                    <a:pt x="7011784" y="168198"/>
                  </a:lnTo>
                  <a:close/>
                </a:path>
                <a:path w="9292590" h="4265295">
                  <a:moveTo>
                    <a:pt x="7268070" y="19431"/>
                  </a:moveTo>
                  <a:lnTo>
                    <a:pt x="7240930" y="19431"/>
                  </a:lnTo>
                  <a:lnTo>
                    <a:pt x="7240930" y="64668"/>
                  </a:lnTo>
                  <a:lnTo>
                    <a:pt x="7240930" y="86779"/>
                  </a:lnTo>
                  <a:lnTo>
                    <a:pt x="7240930" y="136702"/>
                  </a:lnTo>
                  <a:lnTo>
                    <a:pt x="7155497" y="136702"/>
                  </a:lnTo>
                  <a:lnTo>
                    <a:pt x="7155497" y="86779"/>
                  </a:lnTo>
                  <a:lnTo>
                    <a:pt x="7240930" y="86779"/>
                  </a:lnTo>
                  <a:lnTo>
                    <a:pt x="7240930" y="64668"/>
                  </a:lnTo>
                  <a:lnTo>
                    <a:pt x="7155497" y="64668"/>
                  </a:lnTo>
                  <a:lnTo>
                    <a:pt x="7155497" y="19431"/>
                  </a:lnTo>
                  <a:lnTo>
                    <a:pt x="7128015" y="19431"/>
                  </a:lnTo>
                  <a:lnTo>
                    <a:pt x="7128015" y="159156"/>
                  </a:lnTo>
                  <a:lnTo>
                    <a:pt x="7268070" y="159156"/>
                  </a:lnTo>
                  <a:lnTo>
                    <a:pt x="7268070" y="136702"/>
                  </a:lnTo>
                  <a:lnTo>
                    <a:pt x="7268070" y="86779"/>
                  </a:lnTo>
                  <a:lnTo>
                    <a:pt x="7268070" y="64668"/>
                  </a:lnTo>
                  <a:lnTo>
                    <a:pt x="7268070" y="19431"/>
                  </a:lnTo>
                  <a:close/>
                </a:path>
                <a:path w="9292590" h="4265295">
                  <a:moveTo>
                    <a:pt x="7353516" y="246608"/>
                  </a:moveTo>
                  <a:lnTo>
                    <a:pt x="7346632" y="222834"/>
                  </a:lnTo>
                  <a:lnTo>
                    <a:pt x="7335393" y="212763"/>
                  </a:lnTo>
                  <a:lnTo>
                    <a:pt x="7326884" y="205143"/>
                  </a:lnTo>
                  <a:lnTo>
                    <a:pt x="7326376" y="204965"/>
                  </a:lnTo>
                  <a:lnTo>
                    <a:pt x="7326376" y="246608"/>
                  </a:lnTo>
                  <a:lnTo>
                    <a:pt x="7321385" y="261137"/>
                  </a:lnTo>
                  <a:lnTo>
                    <a:pt x="7307021" y="271868"/>
                  </a:lnTo>
                  <a:lnTo>
                    <a:pt x="7284250" y="278511"/>
                  </a:lnTo>
                  <a:lnTo>
                    <a:pt x="7253999" y="280784"/>
                  </a:lnTo>
                  <a:lnTo>
                    <a:pt x="7223747" y="278511"/>
                  </a:lnTo>
                  <a:lnTo>
                    <a:pt x="7200976" y="271868"/>
                  </a:lnTo>
                  <a:lnTo>
                    <a:pt x="7186625" y="261137"/>
                  </a:lnTo>
                  <a:lnTo>
                    <a:pt x="7181621" y="246608"/>
                  </a:lnTo>
                  <a:lnTo>
                    <a:pt x="7186625" y="232270"/>
                  </a:lnTo>
                  <a:lnTo>
                    <a:pt x="7200976" y="221640"/>
                  </a:lnTo>
                  <a:lnTo>
                    <a:pt x="7223747" y="215036"/>
                  </a:lnTo>
                  <a:lnTo>
                    <a:pt x="7253999" y="212763"/>
                  </a:lnTo>
                  <a:lnTo>
                    <a:pt x="7284250" y="215036"/>
                  </a:lnTo>
                  <a:lnTo>
                    <a:pt x="7307021" y="221640"/>
                  </a:lnTo>
                  <a:lnTo>
                    <a:pt x="7321385" y="232270"/>
                  </a:lnTo>
                  <a:lnTo>
                    <a:pt x="7326376" y="246608"/>
                  </a:lnTo>
                  <a:lnTo>
                    <a:pt x="7326376" y="204965"/>
                  </a:lnTo>
                  <a:lnTo>
                    <a:pt x="7295566" y="194119"/>
                  </a:lnTo>
                  <a:lnTo>
                    <a:pt x="7253999" y="190322"/>
                  </a:lnTo>
                  <a:lnTo>
                    <a:pt x="7212444" y="194119"/>
                  </a:lnTo>
                  <a:lnTo>
                    <a:pt x="7181126" y="205143"/>
                  </a:lnTo>
                  <a:lnTo>
                    <a:pt x="7161365" y="222834"/>
                  </a:lnTo>
                  <a:lnTo>
                    <a:pt x="7154481" y="246608"/>
                  </a:lnTo>
                  <a:lnTo>
                    <a:pt x="7161365" y="270383"/>
                  </a:lnTo>
                  <a:lnTo>
                    <a:pt x="7181126" y="288074"/>
                  </a:lnTo>
                  <a:lnTo>
                    <a:pt x="7212444" y="299097"/>
                  </a:lnTo>
                  <a:lnTo>
                    <a:pt x="7253999" y="302895"/>
                  </a:lnTo>
                  <a:lnTo>
                    <a:pt x="7295566" y="299097"/>
                  </a:lnTo>
                  <a:lnTo>
                    <a:pt x="7326884" y="288074"/>
                  </a:lnTo>
                  <a:lnTo>
                    <a:pt x="7335025" y="280784"/>
                  </a:lnTo>
                  <a:lnTo>
                    <a:pt x="7346632" y="270383"/>
                  </a:lnTo>
                  <a:lnTo>
                    <a:pt x="7353516" y="246608"/>
                  </a:lnTo>
                  <a:close/>
                </a:path>
                <a:path w="9292590" h="4265295">
                  <a:moveTo>
                    <a:pt x="7395400" y="76390"/>
                  </a:moveTo>
                  <a:lnTo>
                    <a:pt x="7350506" y="76390"/>
                  </a:lnTo>
                  <a:lnTo>
                    <a:pt x="7350506" y="330"/>
                  </a:lnTo>
                  <a:lnTo>
                    <a:pt x="7322693" y="330"/>
                  </a:lnTo>
                  <a:lnTo>
                    <a:pt x="7322693" y="182270"/>
                  </a:lnTo>
                  <a:lnTo>
                    <a:pt x="7350506" y="182270"/>
                  </a:lnTo>
                  <a:lnTo>
                    <a:pt x="7350506" y="99847"/>
                  </a:lnTo>
                  <a:lnTo>
                    <a:pt x="7395400" y="99847"/>
                  </a:lnTo>
                  <a:lnTo>
                    <a:pt x="7395400" y="76390"/>
                  </a:lnTo>
                  <a:close/>
                </a:path>
                <a:path w="9292590" h="4265295">
                  <a:moveTo>
                    <a:pt x="7606474" y="142735"/>
                  </a:moveTo>
                  <a:lnTo>
                    <a:pt x="7575651" y="126822"/>
                  </a:lnTo>
                  <a:lnTo>
                    <a:pt x="7551610" y="103911"/>
                  </a:lnTo>
                  <a:lnTo>
                    <a:pt x="7535989" y="75780"/>
                  </a:lnTo>
                  <a:lnTo>
                    <a:pt x="7530414" y="44221"/>
                  </a:lnTo>
                  <a:lnTo>
                    <a:pt x="7530414" y="14744"/>
                  </a:lnTo>
                  <a:lnTo>
                    <a:pt x="7525728" y="14744"/>
                  </a:lnTo>
                  <a:lnTo>
                    <a:pt x="7507630" y="14744"/>
                  </a:lnTo>
                  <a:lnTo>
                    <a:pt x="7502601" y="14744"/>
                  </a:lnTo>
                  <a:lnTo>
                    <a:pt x="7502601" y="44221"/>
                  </a:lnTo>
                  <a:lnTo>
                    <a:pt x="7497115" y="77177"/>
                  </a:lnTo>
                  <a:lnTo>
                    <a:pt x="7481621" y="106845"/>
                  </a:lnTo>
                  <a:lnTo>
                    <a:pt x="7457503" y="131165"/>
                  </a:lnTo>
                  <a:lnTo>
                    <a:pt x="7426211" y="148094"/>
                  </a:lnTo>
                  <a:lnTo>
                    <a:pt x="7440282" y="170218"/>
                  </a:lnTo>
                  <a:lnTo>
                    <a:pt x="7475258" y="150380"/>
                  </a:lnTo>
                  <a:lnTo>
                    <a:pt x="7502220" y="121412"/>
                  </a:lnTo>
                  <a:lnTo>
                    <a:pt x="7517092" y="90525"/>
                  </a:lnTo>
                  <a:lnTo>
                    <a:pt x="7531036" y="118313"/>
                  </a:lnTo>
                  <a:lnTo>
                    <a:pt x="7557808" y="145770"/>
                  </a:lnTo>
                  <a:lnTo>
                    <a:pt x="7592403" y="164515"/>
                  </a:lnTo>
                  <a:lnTo>
                    <a:pt x="7606474" y="142735"/>
                  </a:lnTo>
                  <a:close/>
                </a:path>
                <a:path w="9292590" h="4265295">
                  <a:moveTo>
                    <a:pt x="7672146" y="198018"/>
                  </a:moveTo>
                  <a:lnTo>
                    <a:pt x="7469772" y="198018"/>
                  </a:lnTo>
                  <a:lnTo>
                    <a:pt x="7469772" y="220802"/>
                  </a:lnTo>
                  <a:lnTo>
                    <a:pt x="7644003" y="220802"/>
                  </a:lnTo>
                  <a:lnTo>
                    <a:pt x="7644003" y="303237"/>
                  </a:lnTo>
                  <a:lnTo>
                    <a:pt x="7672146" y="303237"/>
                  </a:lnTo>
                  <a:lnTo>
                    <a:pt x="7672146" y="198018"/>
                  </a:lnTo>
                  <a:close/>
                </a:path>
                <a:path w="9292590" h="4265295">
                  <a:moveTo>
                    <a:pt x="7672146" y="330"/>
                  </a:moveTo>
                  <a:lnTo>
                    <a:pt x="7644003" y="330"/>
                  </a:lnTo>
                  <a:lnTo>
                    <a:pt x="7644003" y="182613"/>
                  </a:lnTo>
                  <a:lnTo>
                    <a:pt x="7672146" y="182613"/>
                  </a:lnTo>
                  <a:lnTo>
                    <a:pt x="7672146" y="330"/>
                  </a:lnTo>
                  <a:close/>
                </a:path>
                <a:path w="9292590" h="4265295">
                  <a:moveTo>
                    <a:pt x="7978699" y="103200"/>
                  </a:moveTo>
                  <a:lnTo>
                    <a:pt x="7970393" y="68910"/>
                  </a:lnTo>
                  <a:lnTo>
                    <a:pt x="7952232" y="48056"/>
                  </a:lnTo>
                  <a:lnTo>
                    <a:pt x="7952232" y="103200"/>
                  </a:lnTo>
                  <a:lnTo>
                    <a:pt x="7945933" y="127990"/>
                  </a:lnTo>
                  <a:lnTo>
                    <a:pt x="7928483" y="147256"/>
                  </a:lnTo>
                  <a:lnTo>
                    <a:pt x="7902054" y="159740"/>
                  </a:lnTo>
                  <a:lnTo>
                    <a:pt x="7868806" y="164185"/>
                  </a:lnTo>
                  <a:lnTo>
                    <a:pt x="7835544" y="159740"/>
                  </a:lnTo>
                  <a:lnTo>
                    <a:pt x="7809116" y="147256"/>
                  </a:lnTo>
                  <a:lnTo>
                    <a:pt x="7791666" y="127990"/>
                  </a:lnTo>
                  <a:lnTo>
                    <a:pt x="7785367" y="103200"/>
                  </a:lnTo>
                  <a:lnTo>
                    <a:pt x="7791666" y="78257"/>
                  </a:lnTo>
                  <a:lnTo>
                    <a:pt x="7809116" y="59016"/>
                  </a:lnTo>
                  <a:lnTo>
                    <a:pt x="7835544" y="46609"/>
                  </a:lnTo>
                  <a:lnTo>
                    <a:pt x="7868806" y="42214"/>
                  </a:lnTo>
                  <a:lnTo>
                    <a:pt x="7902054" y="46609"/>
                  </a:lnTo>
                  <a:lnTo>
                    <a:pt x="7928483" y="59016"/>
                  </a:lnTo>
                  <a:lnTo>
                    <a:pt x="7945933" y="78257"/>
                  </a:lnTo>
                  <a:lnTo>
                    <a:pt x="7952232" y="103200"/>
                  </a:lnTo>
                  <a:lnTo>
                    <a:pt x="7952232" y="48056"/>
                  </a:lnTo>
                  <a:lnTo>
                    <a:pt x="7947368" y="42468"/>
                  </a:lnTo>
                  <a:lnTo>
                    <a:pt x="7946860" y="42214"/>
                  </a:lnTo>
                  <a:lnTo>
                    <a:pt x="7912544" y="25450"/>
                  </a:lnTo>
                  <a:lnTo>
                    <a:pt x="7868806" y="19431"/>
                  </a:lnTo>
                  <a:lnTo>
                    <a:pt x="7825003" y="25450"/>
                  </a:lnTo>
                  <a:lnTo>
                    <a:pt x="7790066" y="42468"/>
                  </a:lnTo>
                  <a:lnTo>
                    <a:pt x="7766926" y="68910"/>
                  </a:lnTo>
                  <a:lnTo>
                    <a:pt x="7758557" y="103200"/>
                  </a:lnTo>
                  <a:lnTo>
                    <a:pt x="7766926" y="137629"/>
                  </a:lnTo>
                  <a:lnTo>
                    <a:pt x="7790066" y="164058"/>
                  </a:lnTo>
                  <a:lnTo>
                    <a:pt x="7825003" y="180987"/>
                  </a:lnTo>
                  <a:lnTo>
                    <a:pt x="7868806" y="186969"/>
                  </a:lnTo>
                  <a:lnTo>
                    <a:pt x="7912544" y="180987"/>
                  </a:lnTo>
                  <a:lnTo>
                    <a:pt x="7947114" y="164185"/>
                  </a:lnTo>
                  <a:lnTo>
                    <a:pt x="7947368" y="164058"/>
                  </a:lnTo>
                  <a:lnTo>
                    <a:pt x="7970393" y="137629"/>
                  </a:lnTo>
                  <a:lnTo>
                    <a:pt x="7978699" y="103200"/>
                  </a:lnTo>
                  <a:close/>
                </a:path>
                <a:path w="9292590" h="4265295">
                  <a:moveTo>
                    <a:pt x="8006512" y="239903"/>
                  </a:moveTo>
                  <a:lnTo>
                    <a:pt x="7732090" y="239903"/>
                  </a:lnTo>
                  <a:lnTo>
                    <a:pt x="7732090" y="263359"/>
                  </a:lnTo>
                  <a:lnTo>
                    <a:pt x="8006512" y="263359"/>
                  </a:lnTo>
                  <a:lnTo>
                    <a:pt x="8006512" y="239903"/>
                  </a:lnTo>
                  <a:close/>
                </a:path>
                <a:path w="9292590" h="4265295">
                  <a:moveTo>
                    <a:pt x="8314753" y="242925"/>
                  </a:moveTo>
                  <a:lnTo>
                    <a:pt x="8190776" y="242925"/>
                  </a:lnTo>
                  <a:lnTo>
                    <a:pt x="8190776" y="186296"/>
                  </a:lnTo>
                  <a:lnTo>
                    <a:pt x="8287944" y="186296"/>
                  </a:lnTo>
                  <a:lnTo>
                    <a:pt x="8287944" y="177914"/>
                  </a:lnTo>
                  <a:lnTo>
                    <a:pt x="8287944" y="175234"/>
                  </a:lnTo>
                  <a:lnTo>
                    <a:pt x="8287944" y="163512"/>
                  </a:lnTo>
                  <a:lnTo>
                    <a:pt x="8101990" y="163512"/>
                  </a:lnTo>
                  <a:lnTo>
                    <a:pt x="8101990" y="114592"/>
                  </a:lnTo>
                  <a:lnTo>
                    <a:pt x="8280908" y="114592"/>
                  </a:lnTo>
                  <a:lnTo>
                    <a:pt x="8280908" y="22783"/>
                  </a:lnTo>
                  <a:lnTo>
                    <a:pt x="8073504" y="22783"/>
                  </a:lnTo>
                  <a:lnTo>
                    <a:pt x="8073504" y="45237"/>
                  </a:lnTo>
                  <a:lnTo>
                    <a:pt x="8253438" y="45237"/>
                  </a:lnTo>
                  <a:lnTo>
                    <a:pt x="8253438" y="92138"/>
                  </a:lnTo>
                  <a:lnTo>
                    <a:pt x="8074507" y="92138"/>
                  </a:lnTo>
                  <a:lnTo>
                    <a:pt x="8074507" y="186296"/>
                  </a:lnTo>
                  <a:lnTo>
                    <a:pt x="8162976" y="186296"/>
                  </a:lnTo>
                  <a:lnTo>
                    <a:pt x="8162976" y="242925"/>
                  </a:lnTo>
                  <a:lnTo>
                    <a:pt x="8040332" y="242925"/>
                  </a:lnTo>
                  <a:lnTo>
                    <a:pt x="8040332" y="266039"/>
                  </a:lnTo>
                  <a:lnTo>
                    <a:pt x="8314753" y="266039"/>
                  </a:lnTo>
                  <a:lnTo>
                    <a:pt x="8314753" y="252641"/>
                  </a:lnTo>
                  <a:lnTo>
                    <a:pt x="8314753" y="242925"/>
                  </a:lnTo>
                  <a:close/>
                </a:path>
                <a:path w="9292590" h="4265295">
                  <a:moveTo>
                    <a:pt x="8693010" y="242925"/>
                  </a:moveTo>
                  <a:lnTo>
                    <a:pt x="8569046" y="242925"/>
                  </a:lnTo>
                  <a:lnTo>
                    <a:pt x="8569046" y="186296"/>
                  </a:lnTo>
                  <a:lnTo>
                    <a:pt x="8666213" y="186296"/>
                  </a:lnTo>
                  <a:lnTo>
                    <a:pt x="8666213" y="177914"/>
                  </a:lnTo>
                  <a:lnTo>
                    <a:pt x="8666213" y="175234"/>
                  </a:lnTo>
                  <a:lnTo>
                    <a:pt x="8666213" y="163512"/>
                  </a:lnTo>
                  <a:lnTo>
                    <a:pt x="8480247" y="163512"/>
                  </a:lnTo>
                  <a:lnTo>
                    <a:pt x="8480247" y="114592"/>
                  </a:lnTo>
                  <a:lnTo>
                    <a:pt x="8659177" y="114592"/>
                  </a:lnTo>
                  <a:lnTo>
                    <a:pt x="8659177" y="22783"/>
                  </a:lnTo>
                  <a:lnTo>
                    <a:pt x="8451761" y="22783"/>
                  </a:lnTo>
                  <a:lnTo>
                    <a:pt x="8451761" y="45237"/>
                  </a:lnTo>
                  <a:lnTo>
                    <a:pt x="8631695" y="45237"/>
                  </a:lnTo>
                  <a:lnTo>
                    <a:pt x="8631695" y="92138"/>
                  </a:lnTo>
                  <a:lnTo>
                    <a:pt x="8452777" y="92138"/>
                  </a:lnTo>
                  <a:lnTo>
                    <a:pt x="8452777" y="186296"/>
                  </a:lnTo>
                  <a:lnTo>
                    <a:pt x="8541233" y="186296"/>
                  </a:lnTo>
                  <a:lnTo>
                    <a:pt x="8541233" y="242925"/>
                  </a:lnTo>
                  <a:lnTo>
                    <a:pt x="8418601" y="242925"/>
                  </a:lnTo>
                  <a:lnTo>
                    <a:pt x="8418601" y="266039"/>
                  </a:lnTo>
                  <a:lnTo>
                    <a:pt x="8693010" y="266039"/>
                  </a:lnTo>
                  <a:lnTo>
                    <a:pt x="8693010" y="252641"/>
                  </a:lnTo>
                  <a:lnTo>
                    <a:pt x="8693010" y="242925"/>
                  </a:lnTo>
                  <a:close/>
                </a:path>
                <a:path w="9292590" h="4265295">
                  <a:moveTo>
                    <a:pt x="8963723" y="32499"/>
                  </a:moveTo>
                  <a:lnTo>
                    <a:pt x="8951328" y="32499"/>
                  </a:lnTo>
                  <a:lnTo>
                    <a:pt x="8936584" y="32499"/>
                  </a:lnTo>
                  <a:lnTo>
                    <a:pt x="8756307" y="32499"/>
                  </a:lnTo>
                  <a:lnTo>
                    <a:pt x="8756307" y="54952"/>
                  </a:lnTo>
                  <a:lnTo>
                    <a:pt x="8936584" y="54952"/>
                  </a:lnTo>
                  <a:lnTo>
                    <a:pt x="8936584" y="62649"/>
                  </a:lnTo>
                  <a:lnTo>
                    <a:pt x="8936393" y="92392"/>
                  </a:lnTo>
                  <a:lnTo>
                    <a:pt x="8935072" y="125857"/>
                  </a:lnTo>
                  <a:lnTo>
                    <a:pt x="8931491" y="163918"/>
                  </a:lnTo>
                  <a:lnTo>
                    <a:pt x="8924519" y="207403"/>
                  </a:lnTo>
                  <a:lnTo>
                    <a:pt x="8952332" y="210083"/>
                  </a:lnTo>
                  <a:lnTo>
                    <a:pt x="8958910" y="164947"/>
                  </a:lnTo>
                  <a:lnTo>
                    <a:pt x="8962301" y="126441"/>
                  </a:lnTo>
                  <a:lnTo>
                    <a:pt x="8963546" y="92900"/>
                  </a:lnTo>
                  <a:lnTo>
                    <a:pt x="8963723" y="62649"/>
                  </a:lnTo>
                  <a:lnTo>
                    <a:pt x="8963723" y="54952"/>
                  </a:lnTo>
                  <a:lnTo>
                    <a:pt x="8963723" y="32499"/>
                  </a:lnTo>
                  <a:close/>
                </a:path>
                <a:path w="9292590" h="4265295">
                  <a:moveTo>
                    <a:pt x="9000579" y="235889"/>
                  </a:moveTo>
                  <a:lnTo>
                    <a:pt x="8726830" y="235889"/>
                  </a:lnTo>
                  <a:lnTo>
                    <a:pt x="8726830" y="259003"/>
                  </a:lnTo>
                  <a:lnTo>
                    <a:pt x="9000579" y="259003"/>
                  </a:lnTo>
                  <a:lnTo>
                    <a:pt x="9000579" y="235889"/>
                  </a:lnTo>
                  <a:close/>
                </a:path>
                <a:path w="9292590" h="4265295">
                  <a:moveTo>
                    <a:pt x="9199588" y="96164"/>
                  </a:moveTo>
                  <a:lnTo>
                    <a:pt x="9193644" y="65963"/>
                  </a:lnTo>
                  <a:lnTo>
                    <a:pt x="9179433" y="45567"/>
                  </a:lnTo>
                  <a:lnTo>
                    <a:pt x="9177185" y="42341"/>
                  </a:lnTo>
                  <a:lnTo>
                    <a:pt x="9172778" y="39624"/>
                  </a:lnTo>
                  <a:lnTo>
                    <a:pt x="9172778" y="96164"/>
                  </a:lnTo>
                  <a:lnTo>
                    <a:pt x="9168816" y="116459"/>
                  </a:lnTo>
                  <a:lnTo>
                    <a:pt x="9157868" y="132346"/>
                  </a:lnTo>
                  <a:lnTo>
                    <a:pt x="9141396" y="142709"/>
                  </a:lnTo>
                  <a:lnTo>
                    <a:pt x="9120848" y="146418"/>
                  </a:lnTo>
                  <a:lnTo>
                    <a:pt x="9100287" y="142709"/>
                  </a:lnTo>
                  <a:lnTo>
                    <a:pt x="9083815" y="132346"/>
                  </a:lnTo>
                  <a:lnTo>
                    <a:pt x="9072880" y="116459"/>
                  </a:lnTo>
                  <a:lnTo>
                    <a:pt x="9068905" y="96164"/>
                  </a:lnTo>
                  <a:lnTo>
                    <a:pt x="9072880" y="75679"/>
                  </a:lnTo>
                  <a:lnTo>
                    <a:pt x="9083815" y="59677"/>
                  </a:lnTo>
                  <a:lnTo>
                    <a:pt x="9100287" y="49276"/>
                  </a:lnTo>
                  <a:lnTo>
                    <a:pt x="9120848" y="45567"/>
                  </a:lnTo>
                  <a:lnTo>
                    <a:pt x="9141396" y="49276"/>
                  </a:lnTo>
                  <a:lnTo>
                    <a:pt x="9157868" y="59677"/>
                  </a:lnTo>
                  <a:lnTo>
                    <a:pt x="9168816" y="75679"/>
                  </a:lnTo>
                  <a:lnTo>
                    <a:pt x="9172778" y="96164"/>
                  </a:lnTo>
                  <a:lnTo>
                    <a:pt x="9172778" y="39624"/>
                  </a:lnTo>
                  <a:lnTo>
                    <a:pt x="9152230" y="26949"/>
                  </a:lnTo>
                  <a:lnTo>
                    <a:pt x="9120848" y="21437"/>
                  </a:lnTo>
                  <a:lnTo>
                    <a:pt x="9089403" y="26949"/>
                  </a:lnTo>
                  <a:lnTo>
                    <a:pt x="9064346" y="42341"/>
                  </a:lnTo>
                  <a:lnTo>
                    <a:pt x="9047759" y="65963"/>
                  </a:lnTo>
                  <a:lnTo>
                    <a:pt x="9041765" y="96164"/>
                  </a:lnTo>
                  <a:lnTo>
                    <a:pt x="9047759" y="126212"/>
                  </a:lnTo>
                  <a:lnTo>
                    <a:pt x="9064346" y="149860"/>
                  </a:lnTo>
                  <a:lnTo>
                    <a:pt x="9089403" y="165328"/>
                  </a:lnTo>
                  <a:lnTo>
                    <a:pt x="9120848" y="170878"/>
                  </a:lnTo>
                  <a:lnTo>
                    <a:pt x="9152230" y="165328"/>
                  </a:lnTo>
                  <a:lnTo>
                    <a:pt x="9177185" y="149860"/>
                  </a:lnTo>
                  <a:lnTo>
                    <a:pt x="9179573" y="146418"/>
                  </a:lnTo>
                  <a:lnTo>
                    <a:pt x="9193644" y="126212"/>
                  </a:lnTo>
                  <a:lnTo>
                    <a:pt x="9199588" y="96164"/>
                  </a:lnTo>
                  <a:close/>
                </a:path>
                <a:path w="9292590" h="4265295">
                  <a:moveTo>
                    <a:pt x="9283357" y="673"/>
                  </a:moveTo>
                  <a:lnTo>
                    <a:pt x="9255214" y="673"/>
                  </a:lnTo>
                  <a:lnTo>
                    <a:pt x="9255214" y="221818"/>
                  </a:lnTo>
                  <a:lnTo>
                    <a:pt x="9283357" y="221818"/>
                  </a:lnTo>
                  <a:lnTo>
                    <a:pt x="9283357" y="673"/>
                  </a:lnTo>
                  <a:close/>
                </a:path>
                <a:path w="9292590" h="4265295">
                  <a:moveTo>
                    <a:pt x="9292399" y="273748"/>
                  </a:moveTo>
                  <a:lnTo>
                    <a:pt x="9116149" y="273748"/>
                  </a:lnTo>
                  <a:lnTo>
                    <a:pt x="9116149" y="199021"/>
                  </a:lnTo>
                  <a:lnTo>
                    <a:pt x="9088679" y="199021"/>
                  </a:lnTo>
                  <a:lnTo>
                    <a:pt x="9088679" y="296532"/>
                  </a:lnTo>
                  <a:lnTo>
                    <a:pt x="9292399" y="296532"/>
                  </a:lnTo>
                  <a:lnTo>
                    <a:pt x="9292399" y="281457"/>
                  </a:lnTo>
                  <a:lnTo>
                    <a:pt x="9292399" y="273748"/>
                  </a:lnTo>
                  <a:close/>
                </a:path>
              </a:pathLst>
            </a:custGeom>
            <a:solidFill>
              <a:srgbClr val="1B02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4613" y="6171541"/>
              <a:ext cx="2744450" cy="194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3886" y="-555"/>
            <a:ext cx="3340735" cy="2890520"/>
            <a:chOff x="16763886" y="-555"/>
            <a:chExt cx="3340735" cy="2890520"/>
          </a:xfrm>
        </p:grpSpPr>
        <p:sp>
          <p:nvSpPr>
            <p:cNvPr id="3" name="object 3"/>
            <p:cNvSpPr/>
            <p:nvPr/>
          </p:nvSpPr>
          <p:spPr>
            <a:xfrm>
              <a:off x="16763885" y="-552"/>
              <a:ext cx="3340735" cy="2890520"/>
            </a:xfrm>
            <a:custGeom>
              <a:avLst/>
              <a:gdLst/>
              <a:ahLst/>
              <a:cxnLst/>
              <a:rect l="l" t="t" r="r" b="b"/>
              <a:pathLst>
                <a:path w="3340734" h="2890520">
                  <a:moveTo>
                    <a:pt x="3340214" y="558"/>
                  </a:moveTo>
                  <a:lnTo>
                    <a:pt x="3287852" y="558"/>
                  </a:lnTo>
                  <a:lnTo>
                    <a:pt x="3287852" y="52908"/>
                  </a:lnTo>
                  <a:lnTo>
                    <a:pt x="3287852" y="2838170"/>
                  </a:lnTo>
                  <a:lnTo>
                    <a:pt x="52349" y="2838170"/>
                  </a:lnTo>
                  <a:lnTo>
                    <a:pt x="52349" y="52908"/>
                  </a:lnTo>
                  <a:lnTo>
                    <a:pt x="3287852" y="52908"/>
                  </a:lnTo>
                  <a:lnTo>
                    <a:pt x="3287852" y="558"/>
                  </a:lnTo>
                  <a:lnTo>
                    <a:pt x="52349" y="558"/>
                  </a:lnTo>
                  <a:lnTo>
                    <a:pt x="52349" y="0"/>
                  </a:lnTo>
                  <a:lnTo>
                    <a:pt x="0" y="0"/>
                  </a:lnTo>
                  <a:lnTo>
                    <a:pt x="0" y="558"/>
                  </a:lnTo>
                  <a:lnTo>
                    <a:pt x="0" y="52908"/>
                  </a:lnTo>
                  <a:lnTo>
                    <a:pt x="0" y="2838450"/>
                  </a:lnTo>
                  <a:lnTo>
                    <a:pt x="0" y="2890520"/>
                  </a:lnTo>
                  <a:lnTo>
                    <a:pt x="52349" y="2890520"/>
                  </a:lnTo>
                  <a:lnTo>
                    <a:pt x="3287852" y="2890520"/>
                  </a:lnTo>
                  <a:lnTo>
                    <a:pt x="3340214" y="2890520"/>
                  </a:lnTo>
                  <a:lnTo>
                    <a:pt x="3340214" y="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9018" y="135702"/>
              <a:ext cx="2857685" cy="2515106"/>
            </a:xfrm>
            <a:prstGeom prst="rect">
              <a:avLst/>
            </a:prstGeom>
          </p:spPr>
        </p:pic>
      </p:grpSp>
      <p:pic>
        <p:nvPicPr>
          <p:cNvPr id="6" name="그림 5" descr="텍스트, 슬롯 머신, 스크린샷, 자판기이(가) 표시된 사진&#10;&#10;자동 생성된 설명">
            <a:extLst>
              <a:ext uri="{FF2B5EF4-FFF2-40B4-BE49-F238E27FC236}">
                <a16:creationId xmlns:a16="http://schemas.microsoft.com/office/drawing/2014/main" id="{5E1202B9-7CC1-DAB6-C746-A51F72845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" y="1997075"/>
            <a:ext cx="16829720" cy="937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256665"/>
            <a:chOff x="0" y="0"/>
            <a:chExt cx="20104100" cy="1256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2565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"/>
              <a:ext cx="20104100" cy="1256665"/>
            </a:xfrm>
            <a:custGeom>
              <a:avLst/>
              <a:gdLst/>
              <a:ahLst/>
              <a:cxnLst/>
              <a:rect l="l" t="t" r="r" b="b"/>
              <a:pathLst>
                <a:path w="20104100" h="1256665">
                  <a:moveTo>
                    <a:pt x="20104100" y="0"/>
                  </a:moveTo>
                  <a:lnTo>
                    <a:pt x="20051738" y="0"/>
                  </a:lnTo>
                  <a:lnTo>
                    <a:pt x="20051738" y="52349"/>
                  </a:lnTo>
                  <a:lnTo>
                    <a:pt x="20051738" y="1204150"/>
                  </a:lnTo>
                  <a:lnTo>
                    <a:pt x="52349" y="1204150"/>
                  </a:lnTo>
                  <a:lnTo>
                    <a:pt x="52349" y="52349"/>
                  </a:lnTo>
                  <a:lnTo>
                    <a:pt x="20051738" y="52349"/>
                  </a:lnTo>
                  <a:lnTo>
                    <a:pt x="20051738" y="0"/>
                  </a:lnTo>
                  <a:lnTo>
                    <a:pt x="52349" y="0"/>
                  </a:lnTo>
                  <a:lnTo>
                    <a:pt x="52349" y="469"/>
                  </a:lnTo>
                  <a:lnTo>
                    <a:pt x="0" y="469"/>
                  </a:lnTo>
                  <a:lnTo>
                    <a:pt x="0" y="1256499"/>
                  </a:lnTo>
                  <a:lnTo>
                    <a:pt x="52349" y="1256499"/>
                  </a:lnTo>
                  <a:lnTo>
                    <a:pt x="20051738" y="1256512"/>
                  </a:lnTo>
                  <a:lnTo>
                    <a:pt x="20104100" y="1256512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94402" y="290588"/>
              <a:ext cx="2537460" cy="610235"/>
            </a:xfrm>
            <a:custGeom>
              <a:avLst/>
              <a:gdLst/>
              <a:ahLst/>
              <a:cxnLst/>
              <a:rect l="l" t="t" r="r" b="b"/>
              <a:pathLst>
                <a:path w="2537459" h="610235">
                  <a:moveTo>
                    <a:pt x="150770" y="71704"/>
                  </a:moveTo>
                  <a:lnTo>
                    <a:pt x="0" y="71704"/>
                  </a:lnTo>
                  <a:lnTo>
                    <a:pt x="0" y="116603"/>
                  </a:lnTo>
                  <a:lnTo>
                    <a:pt x="357842" y="116603"/>
                  </a:lnTo>
                  <a:lnTo>
                    <a:pt x="357842" y="93819"/>
                  </a:lnTo>
                  <a:lnTo>
                    <a:pt x="150770" y="93819"/>
                  </a:lnTo>
                  <a:lnTo>
                    <a:pt x="150770" y="71704"/>
                  </a:lnTo>
                  <a:close/>
                </a:path>
                <a:path w="2537459" h="610235">
                  <a:moveTo>
                    <a:pt x="206402" y="0"/>
                  </a:moveTo>
                  <a:lnTo>
                    <a:pt x="150770" y="0"/>
                  </a:lnTo>
                  <a:lnTo>
                    <a:pt x="150770" y="93819"/>
                  </a:lnTo>
                  <a:lnTo>
                    <a:pt x="206402" y="93819"/>
                  </a:lnTo>
                  <a:lnTo>
                    <a:pt x="206402" y="0"/>
                  </a:lnTo>
                  <a:close/>
                </a:path>
                <a:path w="2537459" h="610235">
                  <a:moveTo>
                    <a:pt x="357842" y="71704"/>
                  </a:moveTo>
                  <a:lnTo>
                    <a:pt x="206402" y="71704"/>
                  </a:lnTo>
                  <a:lnTo>
                    <a:pt x="206402" y="93819"/>
                  </a:lnTo>
                  <a:lnTo>
                    <a:pt x="357842" y="93819"/>
                  </a:lnTo>
                  <a:lnTo>
                    <a:pt x="357842" y="71704"/>
                  </a:lnTo>
                  <a:close/>
                </a:path>
                <a:path w="2537459" h="610235">
                  <a:moveTo>
                    <a:pt x="178926" y="148100"/>
                  </a:moveTo>
                  <a:lnTo>
                    <a:pt x="119451" y="155838"/>
                  </a:lnTo>
                  <a:lnTo>
                    <a:pt x="73547" y="177837"/>
                  </a:lnTo>
                  <a:lnTo>
                    <a:pt x="43977" y="212276"/>
                  </a:lnTo>
                  <a:lnTo>
                    <a:pt x="33506" y="257332"/>
                  </a:lnTo>
                  <a:lnTo>
                    <a:pt x="43977" y="302388"/>
                  </a:lnTo>
                  <a:lnTo>
                    <a:pt x="73547" y="336827"/>
                  </a:lnTo>
                  <a:lnTo>
                    <a:pt x="119451" y="358826"/>
                  </a:lnTo>
                  <a:lnTo>
                    <a:pt x="178926" y="366564"/>
                  </a:lnTo>
                  <a:lnTo>
                    <a:pt x="237729" y="358826"/>
                  </a:lnTo>
                  <a:lnTo>
                    <a:pt x="283462" y="336827"/>
                  </a:lnTo>
                  <a:lnTo>
                    <a:pt x="294785" y="323676"/>
                  </a:lnTo>
                  <a:lnTo>
                    <a:pt x="178926" y="323676"/>
                  </a:lnTo>
                  <a:lnTo>
                    <a:pt x="141011" y="318964"/>
                  </a:lnTo>
                  <a:lnTo>
                    <a:pt x="111829" y="305582"/>
                  </a:lnTo>
                  <a:lnTo>
                    <a:pt x="93075" y="284661"/>
                  </a:lnTo>
                  <a:lnTo>
                    <a:pt x="86447" y="257332"/>
                  </a:lnTo>
                  <a:lnTo>
                    <a:pt x="93075" y="229720"/>
                  </a:lnTo>
                  <a:lnTo>
                    <a:pt x="111829" y="208831"/>
                  </a:lnTo>
                  <a:lnTo>
                    <a:pt x="141011" y="195606"/>
                  </a:lnTo>
                  <a:lnTo>
                    <a:pt x="178926" y="190988"/>
                  </a:lnTo>
                  <a:lnTo>
                    <a:pt x="294785" y="190988"/>
                  </a:lnTo>
                  <a:lnTo>
                    <a:pt x="283462" y="177837"/>
                  </a:lnTo>
                  <a:lnTo>
                    <a:pt x="237729" y="155838"/>
                  </a:lnTo>
                  <a:lnTo>
                    <a:pt x="178926" y="148100"/>
                  </a:lnTo>
                  <a:close/>
                </a:path>
                <a:path w="2537459" h="610235">
                  <a:moveTo>
                    <a:pt x="294785" y="190988"/>
                  </a:moveTo>
                  <a:lnTo>
                    <a:pt x="178926" y="190988"/>
                  </a:lnTo>
                  <a:lnTo>
                    <a:pt x="216169" y="195606"/>
                  </a:lnTo>
                  <a:lnTo>
                    <a:pt x="245181" y="208831"/>
                  </a:lnTo>
                  <a:lnTo>
                    <a:pt x="264014" y="229720"/>
                  </a:lnTo>
                  <a:lnTo>
                    <a:pt x="270724" y="257332"/>
                  </a:lnTo>
                  <a:lnTo>
                    <a:pt x="264014" y="284661"/>
                  </a:lnTo>
                  <a:lnTo>
                    <a:pt x="245181" y="305582"/>
                  </a:lnTo>
                  <a:lnTo>
                    <a:pt x="216169" y="318964"/>
                  </a:lnTo>
                  <a:lnTo>
                    <a:pt x="178926" y="323676"/>
                  </a:lnTo>
                  <a:lnTo>
                    <a:pt x="294785" y="323676"/>
                  </a:lnTo>
                  <a:lnTo>
                    <a:pt x="313112" y="302388"/>
                  </a:lnTo>
                  <a:lnTo>
                    <a:pt x="323665" y="257332"/>
                  </a:lnTo>
                  <a:lnTo>
                    <a:pt x="313112" y="212276"/>
                  </a:lnTo>
                  <a:lnTo>
                    <a:pt x="294785" y="190988"/>
                  </a:lnTo>
                  <a:close/>
                </a:path>
                <a:path w="2537459" h="610235">
                  <a:moveTo>
                    <a:pt x="266033" y="395380"/>
                  </a:moveTo>
                  <a:lnTo>
                    <a:pt x="257992" y="395380"/>
                  </a:lnTo>
                  <a:lnTo>
                    <a:pt x="257992" y="404762"/>
                  </a:lnTo>
                  <a:lnTo>
                    <a:pt x="250490" y="444080"/>
                  </a:lnTo>
                  <a:lnTo>
                    <a:pt x="229474" y="479172"/>
                  </a:lnTo>
                  <a:lnTo>
                    <a:pt x="197177" y="509387"/>
                  </a:lnTo>
                  <a:lnTo>
                    <a:pt x="155833" y="534074"/>
                  </a:lnTo>
                  <a:lnTo>
                    <a:pt x="107676" y="552580"/>
                  </a:lnTo>
                  <a:lnTo>
                    <a:pt x="54940" y="564255"/>
                  </a:lnTo>
                  <a:lnTo>
                    <a:pt x="76385" y="607814"/>
                  </a:lnTo>
                  <a:lnTo>
                    <a:pt x="127486" y="595616"/>
                  </a:lnTo>
                  <a:lnTo>
                    <a:pt x="175163" y="577523"/>
                  </a:lnTo>
                  <a:lnTo>
                    <a:pt x="217798" y="553708"/>
                  </a:lnTo>
                  <a:lnTo>
                    <a:pt x="253773" y="524349"/>
                  </a:lnTo>
                  <a:lnTo>
                    <a:pt x="281472" y="489621"/>
                  </a:lnTo>
                  <a:lnTo>
                    <a:pt x="285748" y="480033"/>
                  </a:lnTo>
                  <a:lnTo>
                    <a:pt x="272291" y="449700"/>
                  </a:lnTo>
                  <a:lnTo>
                    <a:pt x="266033" y="404762"/>
                  </a:lnTo>
                  <a:lnTo>
                    <a:pt x="266033" y="395380"/>
                  </a:lnTo>
                  <a:close/>
                </a:path>
                <a:path w="2537459" h="610235">
                  <a:moveTo>
                    <a:pt x="312953" y="395380"/>
                  </a:moveTo>
                  <a:lnTo>
                    <a:pt x="305571" y="395380"/>
                  </a:lnTo>
                  <a:lnTo>
                    <a:pt x="305571" y="404762"/>
                  </a:lnTo>
                  <a:lnTo>
                    <a:pt x="299277" y="449700"/>
                  </a:lnTo>
                  <a:lnTo>
                    <a:pt x="285748" y="480033"/>
                  </a:lnTo>
                  <a:lnTo>
                    <a:pt x="290002" y="489621"/>
                  </a:lnTo>
                  <a:lnTo>
                    <a:pt x="317571" y="524349"/>
                  </a:lnTo>
                  <a:lnTo>
                    <a:pt x="353405" y="553708"/>
                  </a:lnTo>
                  <a:lnTo>
                    <a:pt x="395909" y="577523"/>
                  </a:lnTo>
                  <a:lnTo>
                    <a:pt x="443489" y="595616"/>
                  </a:lnTo>
                  <a:lnTo>
                    <a:pt x="494550" y="607814"/>
                  </a:lnTo>
                  <a:lnTo>
                    <a:pt x="515335" y="564255"/>
                  </a:lnTo>
                  <a:lnTo>
                    <a:pt x="463114" y="552580"/>
                  </a:lnTo>
                  <a:lnTo>
                    <a:pt x="415211" y="534074"/>
                  </a:lnTo>
                  <a:lnTo>
                    <a:pt x="373936" y="509387"/>
                  </a:lnTo>
                  <a:lnTo>
                    <a:pt x="341595" y="479172"/>
                  </a:lnTo>
                  <a:lnTo>
                    <a:pt x="320499" y="444080"/>
                  </a:lnTo>
                  <a:lnTo>
                    <a:pt x="312953" y="404762"/>
                  </a:lnTo>
                  <a:lnTo>
                    <a:pt x="312953" y="395380"/>
                  </a:lnTo>
                  <a:close/>
                </a:path>
                <a:path w="2537459" h="610235">
                  <a:moveTo>
                    <a:pt x="305571" y="395380"/>
                  </a:moveTo>
                  <a:lnTo>
                    <a:pt x="266033" y="395380"/>
                  </a:lnTo>
                  <a:lnTo>
                    <a:pt x="266033" y="404762"/>
                  </a:lnTo>
                  <a:lnTo>
                    <a:pt x="272291" y="449700"/>
                  </a:lnTo>
                  <a:lnTo>
                    <a:pt x="285748" y="480033"/>
                  </a:lnTo>
                  <a:lnTo>
                    <a:pt x="299277" y="449700"/>
                  </a:lnTo>
                  <a:lnTo>
                    <a:pt x="305571" y="404762"/>
                  </a:lnTo>
                  <a:lnTo>
                    <a:pt x="305571" y="395380"/>
                  </a:lnTo>
                  <a:close/>
                </a:path>
                <a:path w="2537459" h="610235">
                  <a:moveTo>
                    <a:pt x="468415" y="4020"/>
                  </a:moveTo>
                  <a:lnTo>
                    <a:pt x="412804" y="4020"/>
                  </a:lnTo>
                  <a:lnTo>
                    <a:pt x="412804" y="428887"/>
                  </a:lnTo>
                  <a:lnTo>
                    <a:pt x="468415" y="428887"/>
                  </a:lnTo>
                  <a:lnTo>
                    <a:pt x="468415" y="225836"/>
                  </a:lnTo>
                  <a:lnTo>
                    <a:pt x="453012" y="225836"/>
                  </a:lnTo>
                  <a:lnTo>
                    <a:pt x="453012" y="179596"/>
                  </a:lnTo>
                  <a:lnTo>
                    <a:pt x="468415" y="179596"/>
                  </a:lnTo>
                  <a:lnTo>
                    <a:pt x="468415" y="4020"/>
                  </a:lnTo>
                  <a:close/>
                </a:path>
                <a:path w="2537459" h="610235">
                  <a:moveTo>
                    <a:pt x="468415" y="179596"/>
                  </a:moveTo>
                  <a:lnTo>
                    <a:pt x="453012" y="179596"/>
                  </a:lnTo>
                  <a:lnTo>
                    <a:pt x="453012" y="225836"/>
                  </a:lnTo>
                  <a:lnTo>
                    <a:pt x="468415" y="225836"/>
                  </a:lnTo>
                  <a:lnTo>
                    <a:pt x="468415" y="179596"/>
                  </a:lnTo>
                  <a:close/>
                </a:path>
                <a:path w="2537459" h="610235">
                  <a:moveTo>
                    <a:pt x="558223" y="179596"/>
                  </a:moveTo>
                  <a:lnTo>
                    <a:pt x="468415" y="179596"/>
                  </a:lnTo>
                  <a:lnTo>
                    <a:pt x="468415" y="225836"/>
                  </a:lnTo>
                  <a:lnTo>
                    <a:pt x="558223" y="225836"/>
                  </a:lnTo>
                  <a:lnTo>
                    <a:pt x="558223" y="179596"/>
                  </a:lnTo>
                  <a:close/>
                </a:path>
                <a:path w="2537459" h="610235">
                  <a:moveTo>
                    <a:pt x="1111023" y="4020"/>
                  </a:moveTo>
                  <a:lnTo>
                    <a:pt x="1055402" y="4020"/>
                  </a:lnTo>
                  <a:lnTo>
                    <a:pt x="1055402" y="312283"/>
                  </a:lnTo>
                  <a:lnTo>
                    <a:pt x="1111023" y="312283"/>
                  </a:lnTo>
                  <a:lnTo>
                    <a:pt x="1111023" y="4020"/>
                  </a:lnTo>
                  <a:close/>
                </a:path>
                <a:path w="2537459" h="610235">
                  <a:moveTo>
                    <a:pt x="1111023" y="342439"/>
                  </a:moveTo>
                  <a:lnTo>
                    <a:pt x="718993" y="342439"/>
                  </a:lnTo>
                  <a:lnTo>
                    <a:pt x="718993" y="386668"/>
                  </a:lnTo>
                  <a:lnTo>
                    <a:pt x="1056083" y="386668"/>
                  </a:lnTo>
                  <a:lnTo>
                    <a:pt x="1056083" y="450331"/>
                  </a:lnTo>
                  <a:lnTo>
                    <a:pt x="720334" y="450331"/>
                  </a:lnTo>
                  <a:lnTo>
                    <a:pt x="720334" y="605133"/>
                  </a:lnTo>
                  <a:lnTo>
                    <a:pt x="1131808" y="605133"/>
                  </a:lnTo>
                  <a:lnTo>
                    <a:pt x="1131808" y="576317"/>
                  </a:lnTo>
                  <a:lnTo>
                    <a:pt x="774625" y="576317"/>
                  </a:lnTo>
                  <a:lnTo>
                    <a:pt x="774625" y="491880"/>
                  </a:lnTo>
                  <a:lnTo>
                    <a:pt x="1111023" y="491880"/>
                  </a:lnTo>
                  <a:lnTo>
                    <a:pt x="1111023" y="342439"/>
                  </a:lnTo>
                  <a:close/>
                </a:path>
                <a:path w="2537459" h="610235">
                  <a:moveTo>
                    <a:pt x="1131808" y="560904"/>
                  </a:moveTo>
                  <a:lnTo>
                    <a:pt x="774625" y="560904"/>
                  </a:lnTo>
                  <a:lnTo>
                    <a:pt x="774625" y="576317"/>
                  </a:lnTo>
                  <a:lnTo>
                    <a:pt x="1131808" y="576317"/>
                  </a:lnTo>
                  <a:lnTo>
                    <a:pt x="1131808" y="560904"/>
                  </a:lnTo>
                  <a:close/>
                </a:path>
                <a:path w="2537459" h="610235">
                  <a:moveTo>
                    <a:pt x="936798" y="39538"/>
                  </a:moveTo>
                  <a:lnTo>
                    <a:pt x="651320" y="39538"/>
                  </a:lnTo>
                  <a:lnTo>
                    <a:pt x="651320" y="282127"/>
                  </a:lnTo>
                  <a:lnTo>
                    <a:pt x="700900" y="282127"/>
                  </a:lnTo>
                  <a:lnTo>
                    <a:pt x="762928" y="281699"/>
                  </a:lnTo>
                  <a:lnTo>
                    <a:pt x="817605" y="280266"/>
                  </a:lnTo>
                  <a:lnTo>
                    <a:pt x="866846" y="277604"/>
                  </a:lnTo>
                  <a:lnTo>
                    <a:pt x="912568" y="273490"/>
                  </a:lnTo>
                  <a:lnTo>
                    <a:pt x="956688" y="267700"/>
                  </a:lnTo>
                  <a:lnTo>
                    <a:pt x="1001121" y="260013"/>
                  </a:lnTo>
                  <a:lnTo>
                    <a:pt x="706931" y="260013"/>
                  </a:lnTo>
                  <a:lnTo>
                    <a:pt x="706931" y="237898"/>
                  </a:lnTo>
                  <a:lnTo>
                    <a:pt x="700900" y="237898"/>
                  </a:lnTo>
                  <a:lnTo>
                    <a:pt x="706931" y="237856"/>
                  </a:lnTo>
                  <a:lnTo>
                    <a:pt x="706931" y="83767"/>
                  </a:lnTo>
                  <a:lnTo>
                    <a:pt x="936798" y="83767"/>
                  </a:lnTo>
                  <a:lnTo>
                    <a:pt x="936798" y="39538"/>
                  </a:lnTo>
                  <a:close/>
                </a:path>
                <a:path w="2537459" h="610235">
                  <a:moveTo>
                    <a:pt x="994430" y="216454"/>
                  </a:moveTo>
                  <a:lnTo>
                    <a:pt x="951513" y="223859"/>
                  </a:lnTo>
                  <a:lnTo>
                    <a:pt x="908652" y="229459"/>
                  </a:lnTo>
                  <a:lnTo>
                    <a:pt x="864003" y="233458"/>
                  </a:lnTo>
                  <a:lnTo>
                    <a:pt x="815724" y="236061"/>
                  </a:lnTo>
                  <a:lnTo>
                    <a:pt x="761970" y="237473"/>
                  </a:lnTo>
                  <a:lnTo>
                    <a:pt x="706931" y="237856"/>
                  </a:lnTo>
                  <a:lnTo>
                    <a:pt x="706931" y="260013"/>
                  </a:lnTo>
                  <a:lnTo>
                    <a:pt x="1001121" y="260013"/>
                  </a:lnTo>
                  <a:lnTo>
                    <a:pt x="994430" y="216454"/>
                  </a:lnTo>
                  <a:close/>
                </a:path>
                <a:path w="2537459" h="610235">
                  <a:moveTo>
                    <a:pt x="706931" y="237856"/>
                  </a:moveTo>
                  <a:lnTo>
                    <a:pt x="700900" y="237898"/>
                  </a:lnTo>
                  <a:lnTo>
                    <a:pt x="706931" y="237898"/>
                  </a:lnTo>
                  <a:close/>
                </a:path>
                <a:path w="2537459" h="610235">
                  <a:moveTo>
                    <a:pt x="1643049" y="385998"/>
                  </a:moveTo>
                  <a:lnTo>
                    <a:pt x="1582508" y="389448"/>
                  </a:lnTo>
                  <a:lnTo>
                    <a:pt x="1530843" y="399525"/>
                  </a:lnTo>
                  <a:lnTo>
                    <a:pt x="1489005" y="415819"/>
                  </a:lnTo>
                  <a:lnTo>
                    <a:pt x="1457945" y="437921"/>
                  </a:lnTo>
                  <a:lnTo>
                    <a:pt x="1431956" y="497911"/>
                  </a:lnTo>
                  <a:lnTo>
                    <a:pt x="1438611" y="530068"/>
                  </a:lnTo>
                  <a:lnTo>
                    <a:pt x="1489005" y="579081"/>
                  </a:lnTo>
                  <a:lnTo>
                    <a:pt x="1530843" y="595155"/>
                  </a:lnTo>
                  <a:lnTo>
                    <a:pt x="1582508" y="605086"/>
                  </a:lnTo>
                  <a:lnTo>
                    <a:pt x="1643049" y="608484"/>
                  </a:lnTo>
                  <a:lnTo>
                    <a:pt x="1703366" y="605086"/>
                  </a:lnTo>
                  <a:lnTo>
                    <a:pt x="1754969" y="595155"/>
                  </a:lnTo>
                  <a:lnTo>
                    <a:pt x="1796854" y="579081"/>
                  </a:lnTo>
                  <a:lnTo>
                    <a:pt x="1816110" y="565595"/>
                  </a:lnTo>
                  <a:lnTo>
                    <a:pt x="1643049" y="565595"/>
                  </a:lnTo>
                  <a:lnTo>
                    <a:pt x="1578512" y="560862"/>
                  </a:lnTo>
                  <a:lnTo>
                    <a:pt x="1529302" y="547334"/>
                  </a:lnTo>
                  <a:lnTo>
                    <a:pt x="1497933" y="526015"/>
                  </a:lnTo>
                  <a:lnTo>
                    <a:pt x="1486918" y="497911"/>
                  </a:lnTo>
                  <a:lnTo>
                    <a:pt x="1497933" y="469420"/>
                  </a:lnTo>
                  <a:lnTo>
                    <a:pt x="1529302" y="447902"/>
                  </a:lnTo>
                  <a:lnTo>
                    <a:pt x="1578512" y="434300"/>
                  </a:lnTo>
                  <a:lnTo>
                    <a:pt x="1643049" y="429557"/>
                  </a:lnTo>
                  <a:lnTo>
                    <a:pt x="1816224" y="429557"/>
                  </a:lnTo>
                  <a:lnTo>
                    <a:pt x="1796854" y="415819"/>
                  </a:lnTo>
                  <a:lnTo>
                    <a:pt x="1754969" y="399525"/>
                  </a:lnTo>
                  <a:lnTo>
                    <a:pt x="1703366" y="389448"/>
                  </a:lnTo>
                  <a:lnTo>
                    <a:pt x="1643049" y="385998"/>
                  </a:lnTo>
                  <a:close/>
                </a:path>
                <a:path w="2537459" h="610235">
                  <a:moveTo>
                    <a:pt x="1816224" y="429557"/>
                  </a:moveTo>
                  <a:lnTo>
                    <a:pt x="1643049" y="429557"/>
                  </a:lnTo>
                  <a:lnTo>
                    <a:pt x="1707493" y="434300"/>
                  </a:lnTo>
                  <a:lnTo>
                    <a:pt x="1756479" y="447902"/>
                  </a:lnTo>
                  <a:lnTo>
                    <a:pt x="1787620" y="469420"/>
                  </a:lnTo>
                  <a:lnTo>
                    <a:pt x="1798531" y="497911"/>
                  </a:lnTo>
                  <a:lnTo>
                    <a:pt x="1787620" y="526015"/>
                  </a:lnTo>
                  <a:lnTo>
                    <a:pt x="1756479" y="547334"/>
                  </a:lnTo>
                  <a:lnTo>
                    <a:pt x="1707493" y="560862"/>
                  </a:lnTo>
                  <a:lnTo>
                    <a:pt x="1643049" y="565595"/>
                  </a:lnTo>
                  <a:lnTo>
                    <a:pt x="1816110" y="565595"/>
                  </a:lnTo>
                  <a:lnTo>
                    <a:pt x="1828017" y="557255"/>
                  </a:lnTo>
                  <a:lnTo>
                    <a:pt x="1847451" y="530068"/>
                  </a:lnTo>
                  <a:lnTo>
                    <a:pt x="1854152" y="497911"/>
                  </a:lnTo>
                  <a:lnTo>
                    <a:pt x="1847451" y="465422"/>
                  </a:lnTo>
                  <a:lnTo>
                    <a:pt x="1828017" y="437921"/>
                  </a:lnTo>
                  <a:lnTo>
                    <a:pt x="1816224" y="429557"/>
                  </a:lnTo>
                  <a:close/>
                </a:path>
                <a:path w="2537459" h="610235">
                  <a:moveTo>
                    <a:pt x="1596150" y="286148"/>
                  </a:moveTo>
                  <a:lnTo>
                    <a:pt x="1371654" y="286148"/>
                  </a:lnTo>
                  <a:lnTo>
                    <a:pt x="1371654" y="331047"/>
                  </a:lnTo>
                  <a:lnTo>
                    <a:pt x="1918486" y="331047"/>
                  </a:lnTo>
                  <a:lnTo>
                    <a:pt x="1918486" y="298880"/>
                  </a:lnTo>
                  <a:lnTo>
                    <a:pt x="1596150" y="298880"/>
                  </a:lnTo>
                  <a:lnTo>
                    <a:pt x="1596150" y="286148"/>
                  </a:lnTo>
                  <a:close/>
                </a:path>
                <a:path w="2537459" h="610235">
                  <a:moveTo>
                    <a:pt x="1651101" y="169544"/>
                  </a:moveTo>
                  <a:lnTo>
                    <a:pt x="1596150" y="169544"/>
                  </a:lnTo>
                  <a:lnTo>
                    <a:pt x="1596150" y="298880"/>
                  </a:lnTo>
                  <a:lnTo>
                    <a:pt x="1651101" y="298880"/>
                  </a:lnTo>
                  <a:lnTo>
                    <a:pt x="1651101" y="169544"/>
                  </a:lnTo>
                  <a:close/>
                </a:path>
                <a:path w="2537459" h="610235">
                  <a:moveTo>
                    <a:pt x="1918486" y="286148"/>
                  </a:moveTo>
                  <a:lnTo>
                    <a:pt x="1651101" y="286148"/>
                  </a:lnTo>
                  <a:lnTo>
                    <a:pt x="1651101" y="298880"/>
                  </a:lnTo>
                  <a:lnTo>
                    <a:pt x="1918486" y="298880"/>
                  </a:lnTo>
                  <a:lnTo>
                    <a:pt x="1918486" y="286148"/>
                  </a:lnTo>
                  <a:close/>
                </a:path>
                <a:path w="2537459" h="610235">
                  <a:moveTo>
                    <a:pt x="1826677" y="34176"/>
                  </a:moveTo>
                  <a:lnTo>
                    <a:pt x="1794500" y="34176"/>
                  </a:lnTo>
                  <a:lnTo>
                    <a:pt x="1794500" y="85777"/>
                  </a:lnTo>
                  <a:lnTo>
                    <a:pt x="1794238" y="121169"/>
                  </a:lnTo>
                  <a:lnTo>
                    <a:pt x="1792407" y="157314"/>
                  </a:lnTo>
                  <a:lnTo>
                    <a:pt x="1787436" y="196224"/>
                  </a:lnTo>
                  <a:lnTo>
                    <a:pt x="1777757" y="239908"/>
                  </a:lnTo>
                  <a:lnTo>
                    <a:pt x="1832698" y="246610"/>
                  </a:lnTo>
                  <a:lnTo>
                    <a:pt x="1842002" y="201784"/>
                  </a:lnTo>
                  <a:lnTo>
                    <a:pt x="1846780" y="160916"/>
                  </a:lnTo>
                  <a:lnTo>
                    <a:pt x="1848540" y="122687"/>
                  </a:lnTo>
                  <a:lnTo>
                    <a:pt x="1848791" y="85777"/>
                  </a:lnTo>
                  <a:lnTo>
                    <a:pt x="1848791" y="79746"/>
                  </a:lnTo>
                  <a:lnTo>
                    <a:pt x="1826677" y="79746"/>
                  </a:lnTo>
                  <a:lnTo>
                    <a:pt x="1826677" y="34176"/>
                  </a:lnTo>
                  <a:close/>
                </a:path>
                <a:path w="2537459" h="610235">
                  <a:moveTo>
                    <a:pt x="1794500" y="34176"/>
                  </a:moveTo>
                  <a:lnTo>
                    <a:pt x="1436647" y="34176"/>
                  </a:lnTo>
                  <a:lnTo>
                    <a:pt x="1436647" y="79746"/>
                  </a:lnTo>
                  <a:lnTo>
                    <a:pt x="1794500" y="79746"/>
                  </a:lnTo>
                  <a:lnTo>
                    <a:pt x="1794500" y="34176"/>
                  </a:lnTo>
                  <a:close/>
                </a:path>
                <a:path w="2537459" h="610235">
                  <a:moveTo>
                    <a:pt x="1848791" y="34176"/>
                  </a:moveTo>
                  <a:lnTo>
                    <a:pt x="1826677" y="34176"/>
                  </a:lnTo>
                  <a:lnTo>
                    <a:pt x="1826677" y="79746"/>
                  </a:lnTo>
                  <a:lnTo>
                    <a:pt x="1848791" y="79746"/>
                  </a:lnTo>
                  <a:lnTo>
                    <a:pt x="1848791" y="34176"/>
                  </a:lnTo>
                  <a:close/>
                </a:path>
                <a:path w="2537459" h="610235">
                  <a:moveTo>
                    <a:pt x="2185137" y="378627"/>
                  </a:moveTo>
                  <a:lnTo>
                    <a:pt x="2128176" y="378627"/>
                  </a:lnTo>
                  <a:lnTo>
                    <a:pt x="2128176" y="609824"/>
                  </a:lnTo>
                  <a:lnTo>
                    <a:pt x="2185137" y="609824"/>
                  </a:lnTo>
                  <a:lnTo>
                    <a:pt x="2185137" y="378627"/>
                  </a:lnTo>
                  <a:close/>
                </a:path>
                <a:path w="2537459" h="610235">
                  <a:moveTo>
                    <a:pt x="2393550" y="378627"/>
                  </a:moveTo>
                  <a:lnTo>
                    <a:pt x="2336588" y="378627"/>
                  </a:lnTo>
                  <a:lnTo>
                    <a:pt x="2336588" y="609824"/>
                  </a:lnTo>
                  <a:lnTo>
                    <a:pt x="2393550" y="609824"/>
                  </a:lnTo>
                  <a:lnTo>
                    <a:pt x="2393550" y="378627"/>
                  </a:lnTo>
                  <a:close/>
                </a:path>
                <a:path w="2537459" h="610235">
                  <a:moveTo>
                    <a:pt x="2536969" y="348471"/>
                  </a:moveTo>
                  <a:lnTo>
                    <a:pt x="1987447" y="348471"/>
                  </a:lnTo>
                  <a:lnTo>
                    <a:pt x="1987447" y="394710"/>
                  </a:lnTo>
                  <a:lnTo>
                    <a:pt x="2128176" y="394710"/>
                  </a:lnTo>
                  <a:lnTo>
                    <a:pt x="2128176" y="378627"/>
                  </a:lnTo>
                  <a:lnTo>
                    <a:pt x="2536969" y="378627"/>
                  </a:lnTo>
                  <a:lnTo>
                    <a:pt x="2536969" y="348471"/>
                  </a:lnTo>
                  <a:close/>
                </a:path>
                <a:path w="2537459" h="610235">
                  <a:moveTo>
                    <a:pt x="2336588" y="378627"/>
                  </a:moveTo>
                  <a:lnTo>
                    <a:pt x="2185137" y="378627"/>
                  </a:lnTo>
                  <a:lnTo>
                    <a:pt x="2185137" y="394710"/>
                  </a:lnTo>
                  <a:lnTo>
                    <a:pt x="2336588" y="394710"/>
                  </a:lnTo>
                  <a:lnTo>
                    <a:pt x="2336588" y="378627"/>
                  </a:lnTo>
                  <a:close/>
                </a:path>
                <a:path w="2537459" h="610235">
                  <a:moveTo>
                    <a:pt x="2536969" y="378627"/>
                  </a:moveTo>
                  <a:lnTo>
                    <a:pt x="2393550" y="378627"/>
                  </a:lnTo>
                  <a:lnTo>
                    <a:pt x="2393550" y="394710"/>
                  </a:lnTo>
                  <a:lnTo>
                    <a:pt x="2536969" y="394710"/>
                  </a:lnTo>
                  <a:lnTo>
                    <a:pt x="2536969" y="378627"/>
                  </a:lnTo>
                  <a:close/>
                </a:path>
                <a:path w="2537459" h="610235">
                  <a:moveTo>
                    <a:pt x="2260863" y="28145"/>
                  </a:moveTo>
                  <a:lnTo>
                    <a:pt x="2201435" y="32293"/>
                  </a:lnTo>
                  <a:lnTo>
                    <a:pt x="2149972" y="44353"/>
                  </a:lnTo>
                  <a:lnTo>
                    <a:pt x="2107740" y="63746"/>
                  </a:lnTo>
                  <a:lnTo>
                    <a:pt x="2076006" y="89897"/>
                  </a:lnTo>
                  <a:lnTo>
                    <a:pt x="2049099" y="160162"/>
                  </a:lnTo>
                  <a:lnTo>
                    <a:pt x="2056037" y="197864"/>
                  </a:lnTo>
                  <a:lnTo>
                    <a:pt x="2107740" y="256327"/>
                  </a:lnTo>
                  <a:lnTo>
                    <a:pt x="2149972" y="275823"/>
                  </a:lnTo>
                  <a:lnTo>
                    <a:pt x="2201435" y="287985"/>
                  </a:lnTo>
                  <a:lnTo>
                    <a:pt x="2260863" y="292179"/>
                  </a:lnTo>
                  <a:lnTo>
                    <a:pt x="2320526" y="287985"/>
                  </a:lnTo>
                  <a:lnTo>
                    <a:pt x="2372056" y="275823"/>
                  </a:lnTo>
                  <a:lnTo>
                    <a:pt x="2414240" y="256327"/>
                  </a:lnTo>
                  <a:lnTo>
                    <a:pt x="2425163" y="247280"/>
                  </a:lnTo>
                  <a:lnTo>
                    <a:pt x="2260863" y="247280"/>
                  </a:lnTo>
                  <a:lnTo>
                    <a:pt x="2197562" y="241113"/>
                  </a:lnTo>
                  <a:lnTo>
                    <a:pt x="2148456" y="223574"/>
                  </a:lnTo>
                  <a:lnTo>
                    <a:pt x="2116689" y="196109"/>
                  </a:lnTo>
                  <a:lnTo>
                    <a:pt x="2105401" y="160162"/>
                  </a:lnTo>
                  <a:lnTo>
                    <a:pt x="2116689" y="124216"/>
                  </a:lnTo>
                  <a:lnTo>
                    <a:pt x="2148456" y="96750"/>
                  </a:lnTo>
                  <a:lnTo>
                    <a:pt x="2197562" y="79212"/>
                  </a:lnTo>
                  <a:lnTo>
                    <a:pt x="2260863" y="73044"/>
                  </a:lnTo>
                  <a:lnTo>
                    <a:pt x="2425486" y="73044"/>
                  </a:lnTo>
                  <a:lnTo>
                    <a:pt x="2414240" y="63746"/>
                  </a:lnTo>
                  <a:lnTo>
                    <a:pt x="2372056" y="44353"/>
                  </a:lnTo>
                  <a:lnTo>
                    <a:pt x="2320526" y="32293"/>
                  </a:lnTo>
                  <a:lnTo>
                    <a:pt x="2260863" y="28145"/>
                  </a:lnTo>
                  <a:close/>
                </a:path>
                <a:path w="2537459" h="610235">
                  <a:moveTo>
                    <a:pt x="2425486" y="73044"/>
                  </a:moveTo>
                  <a:lnTo>
                    <a:pt x="2260863" y="73044"/>
                  </a:lnTo>
                  <a:lnTo>
                    <a:pt x="2324069" y="79212"/>
                  </a:lnTo>
                  <a:lnTo>
                    <a:pt x="2372947" y="96750"/>
                  </a:lnTo>
                  <a:lnTo>
                    <a:pt x="2404483" y="124216"/>
                  </a:lnTo>
                  <a:lnTo>
                    <a:pt x="2415664" y="160162"/>
                  </a:lnTo>
                  <a:lnTo>
                    <a:pt x="2404483" y="196109"/>
                  </a:lnTo>
                  <a:lnTo>
                    <a:pt x="2372947" y="223574"/>
                  </a:lnTo>
                  <a:lnTo>
                    <a:pt x="2324069" y="241113"/>
                  </a:lnTo>
                  <a:lnTo>
                    <a:pt x="2260863" y="247280"/>
                  </a:lnTo>
                  <a:lnTo>
                    <a:pt x="2425163" y="247280"/>
                  </a:lnTo>
                  <a:lnTo>
                    <a:pt x="2445870" y="230129"/>
                  </a:lnTo>
                  <a:lnTo>
                    <a:pt x="2465735" y="197864"/>
                  </a:lnTo>
                  <a:lnTo>
                    <a:pt x="2472626" y="160162"/>
                  </a:lnTo>
                  <a:lnTo>
                    <a:pt x="2465735" y="122228"/>
                  </a:lnTo>
                  <a:lnTo>
                    <a:pt x="2445870" y="89897"/>
                  </a:lnTo>
                  <a:lnTo>
                    <a:pt x="2425486" y="730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99513" y="1994075"/>
            <a:ext cx="2880995" cy="304800"/>
          </a:xfrm>
          <a:custGeom>
            <a:avLst/>
            <a:gdLst/>
            <a:ahLst/>
            <a:cxnLst/>
            <a:rect l="l" t="t" r="r" b="b"/>
            <a:pathLst>
              <a:path w="2880995" h="304800">
                <a:moveTo>
                  <a:pt x="273750" y="130341"/>
                </a:moveTo>
                <a:lnTo>
                  <a:pt x="0" y="130341"/>
                </a:lnTo>
                <a:lnTo>
                  <a:pt x="0" y="152791"/>
                </a:lnTo>
                <a:lnTo>
                  <a:pt x="273750" y="152791"/>
                </a:lnTo>
                <a:lnTo>
                  <a:pt x="273750" y="130341"/>
                </a:lnTo>
                <a:close/>
              </a:path>
              <a:path w="2880995" h="304800">
                <a:moveTo>
                  <a:pt x="238903" y="179931"/>
                </a:moveTo>
                <a:lnTo>
                  <a:pt x="33171" y="179931"/>
                </a:lnTo>
                <a:lnTo>
                  <a:pt x="33171" y="201376"/>
                </a:lnTo>
                <a:lnTo>
                  <a:pt x="211428" y="201376"/>
                </a:lnTo>
                <a:lnTo>
                  <a:pt x="211428" y="228851"/>
                </a:lnTo>
                <a:lnTo>
                  <a:pt x="33841" y="228851"/>
                </a:lnTo>
                <a:lnTo>
                  <a:pt x="33841" y="300891"/>
                </a:lnTo>
                <a:lnTo>
                  <a:pt x="247950" y="300891"/>
                </a:lnTo>
                <a:lnTo>
                  <a:pt x="247950" y="286148"/>
                </a:lnTo>
                <a:lnTo>
                  <a:pt x="61317" y="286148"/>
                </a:lnTo>
                <a:lnTo>
                  <a:pt x="61317" y="249290"/>
                </a:lnTo>
                <a:lnTo>
                  <a:pt x="238903" y="249290"/>
                </a:lnTo>
                <a:lnTo>
                  <a:pt x="238903" y="179931"/>
                </a:lnTo>
                <a:close/>
              </a:path>
              <a:path w="2880995" h="304800">
                <a:moveTo>
                  <a:pt x="247950" y="279446"/>
                </a:moveTo>
                <a:lnTo>
                  <a:pt x="61317" y="279446"/>
                </a:lnTo>
                <a:lnTo>
                  <a:pt x="61317" y="286148"/>
                </a:lnTo>
                <a:lnTo>
                  <a:pt x="247950" y="286148"/>
                </a:lnTo>
                <a:lnTo>
                  <a:pt x="247950" y="279446"/>
                </a:lnTo>
                <a:close/>
              </a:path>
              <a:path w="2880995" h="304800">
                <a:moveTo>
                  <a:pt x="129001" y="22114"/>
                </a:moveTo>
                <a:lnTo>
                  <a:pt x="120959" y="22114"/>
                </a:lnTo>
                <a:lnTo>
                  <a:pt x="120959" y="31831"/>
                </a:lnTo>
                <a:lnTo>
                  <a:pt x="112232" y="54521"/>
                </a:lnTo>
                <a:lnTo>
                  <a:pt x="88834" y="73128"/>
                </a:lnTo>
                <a:lnTo>
                  <a:pt x="54945" y="86583"/>
                </a:lnTo>
                <a:lnTo>
                  <a:pt x="14743" y="93819"/>
                </a:lnTo>
                <a:lnTo>
                  <a:pt x="23789" y="114928"/>
                </a:lnTo>
                <a:lnTo>
                  <a:pt x="70076" y="105949"/>
                </a:lnTo>
                <a:lnTo>
                  <a:pt x="108855" y="88583"/>
                </a:lnTo>
                <a:lnTo>
                  <a:pt x="135508" y="63615"/>
                </a:lnTo>
                <a:lnTo>
                  <a:pt x="137208" y="58165"/>
                </a:lnTo>
                <a:lnTo>
                  <a:pt x="129001" y="31831"/>
                </a:lnTo>
                <a:lnTo>
                  <a:pt x="129001" y="22114"/>
                </a:lnTo>
                <a:close/>
              </a:path>
              <a:path w="2880995" h="304800">
                <a:moveTo>
                  <a:pt x="153126" y="22114"/>
                </a:moveTo>
                <a:lnTo>
                  <a:pt x="145419" y="22114"/>
                </a:lnTo>
                <a:lnTo>
                  <a:pt x="145419" y="31831"/>
                </a:lnTo>
                <a:lnTo>
                  <a:pt x="137208" y="58165"/>
                </a:lnTo>
                <a:lnTo>
                  <a:pt x="138906" y="63615"/>
                </a:lnTo>
                <a:lnTo>
                  <a:pt x="165523" y="88583"/>
                </a:lnTo>
                <a:lnTo>
                  <a:pt x="204203" y="105949"/>
                </a:lnTo>
                <a:lnTo>
                  <a:pt x="250296" y="114928"/>
                </a:lnTo>
                <a:lnTo>
                  <a:pt x="259342" y="93819"/>
                </a:lnTo>
                <a:lnTo>
                  <a:pt x="219139" y="86583"/>
                </a:lnTo>
                <a:lnTo>
                  <a:pt x="185250" y="73128"/>
                </a:lnTo>
                <a:lnTo>
                  <a:pt x="161853" y="54521"/>
                </a:lnTo>
                <a:lnTo>
                  <a:pt x="153126" y="31831"/>
                </a:lnTo>
                <a:lnTo>
                  <a:pt x="153126" y="22114"/>
                </a:lnTo>
                <a:close/>
              </a:path>
              <a:path w="2880995" h="304800">
                <a:moveTo>
                  <a:pt x="145419" y="22114"/>
                </a:moveTo>
                <a:lnTo>
                  <a:pt x="129001" y="22114"/>
                </a:lnTo>
                <a:lnTo>
                  <a:pt x="129001" y="31831"/>
                </a:lnTo>
                <a:lnTo>
                  <a:pt x="137208" y="58165"/>
                </a:lnTo>
                <a:lnTo>
                  <a:pt x="145419" y="31831"/>
                </a:lnTo>
                <a:lnTo>
                  <a:pt x="145419" y="22114"/>
                </a:lnTo>
                <a:close/>
              </a:path>
              <a:path w="2880995" h="304800">
                <a:moveTo>
                  <a:pt x="249290" y="12732"/>
                </a:moveTo>
                <a:lnTo>
                  <a:pt x="25130" y="12732"/>
                </a:lnTo>
                <a:lnTo>
                  <a:pt x="25130" y="34847"/>
                </a:lnTo>
                <a:lnTo>
                  <a:pt x="119799" y="34847"/>
                </a:lnTo>
                <a:lnTo>
                  <a:pt x="120959" y="31831"/>
                </a:lnTo>
                <a:lnTo>
                  <a:pt x="120959" y="22114"/>
                </a:lnTo>
                <a:lnTo>
                  <a:pt x="249290" y="22114"/>
                </a:lnTo>
                <a:lnTo>
                  <a:pt x="249290" y="12732"/>
                </a:lnTo>
                <a:close/>
              </a:path>
              <a:path w="2880995" h="304800">
                <a:moveTo>
                  <a:pt x="249290" y="22114"/>
                </a:moveTo>
                <a:lnTo>
                  <a:pt x="153126" y="22114"/>
                </a:lnTo>
                <a:lnTo>
                  <a:pt x="153126" y="31831"/>
                </a:lnTo>
                <a:lnTo>
                  <a:pt x="154286" y="34847"/>
                </a:lnTo>
                <a:lnTo>
                  <a:pt x="249290" y="34847"/>
                </a:lnTo>
                <a:lnTo>
                  <a:pt x="249290" y="22114"/>
                </a:lnTo>
                <a:close/>
              </a:path>
              <a:path w="2880995" h="304800">
                <a:moveTo>
                  <a:pt x="557522" y="1005"/>
                </a:moveTo>
                <a:lnTo>
                  <a:pt x="529711" y="1005"/>
                </a:lnTo>
                <a:lnTo>
                  <a:pt x="529711" y="303906"/>
                </a:lnTo>
                <a:lnTo>
                  <a:pt x="557522" y="303906"/>
                </a:lnTo>
                <a:lnTo>
                  <a:pt x="557522" y="188308"/>
                </a:lnTo>
                <a:lnTo>
                  <a:pt x="532057" y="188308"/>
                </a:lnTo>
                <a:lnTo>
                  <a:pt x="532057" y="165523"/>
                </a:lnTo>
                <a:lnTo>
                  <a:pt x="557522" y="165523"/>
                </a:lnTo>
                <a:lnTo>
                  <a:pt x="557522" y="106551"/>
                </a:lnTo>
                <a:lnTo>
                  <a:pt x="535407" y="106551"/>
                </a:lnTo>
                <a:lnTo>
                  <a:pt x="535407" y="84102"/>
                </a:lnTo>
                <a:lnTo>
                  <a:pt x="557522" y="84102"/>
                </a:lnTo>
                <a:lnTo>
                  <a:pt x="557522" y="1005"/>
                </a:lnTo>
                <a:close/>
              </a:path>
              <a:path w="2880995" h="304800">
                <a:moveTo>
                  <a:pt x="447284" y="33841"/>
                </a:moveTo>
                <a:lnTo>
                  <a:pt x="433547" y="33841"/>
                </a:lnTo>
                <a:lnTo>
                  <a:pt x="433547" y="38532"/>
                </a:lnTo>
                <a:lnTo>
                  <a:pt x="428783" y="84480"/>
                </a:lnTo>
                <a:lnTo>
                  <a:pt x="414257" y="126422"/>
                </a:lnTo>
                <a:lnTo>
                  <a:pt x="389615" y="164054"/>
                </a:lnTo>
                <a:lnTo>
                  <a:pt x="354503" y="197071"/>
                </a:lnTo>
                <a:lnTo>
                  <a:pt x="308566" y="225165"/>
                </a:lnTo>
                <a:lnTo>
                  <a:pt x="323309" y="246945"/>
                </a:lnTo>
                <a:lnTo>
                  <a:pt x="368155" y="220060"/>
                </a:lnTo>
                <a:lnTo>
                  <a:pt x="403303" y="189015"/>
                </a:lnTo>
                <a:lnTo>
                  <a:pt x="429442" y="154340"/>
                </a:lnTo>
                <a:lnTo>
                  <a:pt x="447259" y="116566"/>
                </a:lnTo>
                <a:lnTo>
                  <a:pt x="449788" y="106551"/>
                </a:lnTo>
                <a:lnTo>
                  <a:pt x="449630" y="106551"/>
                </a:lnTo>
                <a:lnTo>
                  <a:pt x="449630" y="84102"/>
                </a:lnTo>
                <a:lnTo>
                  <a:pt x="455456" y="84102"/>
                </a:lnTo>
                <a:lnTo>
                  <a:pt x="457445" y="76223"/>
                </a:lnTo>
                <a:lnTo>
                  <a:pt x="458944" y="56626"/>
                </a:lnTo>
                <a:lnTo>
                  <a:pt x="447284" y="56626"/>
                </a:lnTo>
                <a:lnTo>
                  <a:pt x="447284" y="33841"/>
                </a:lnTo>
                <a:close/>
              </a:path>
              <a:path w="2880995" h="304800">
                <a:moveTo>
                  <a:pt x="529711" y="165523"/>
                </a:moveTo>
                <a:lnTo>
                  <a:pt x="446279" y="165523"/>
                </a:lnTo>
                <a:lnTo>
                  <a:pt x="446279" y="188308"/>
                </a:lnTo>
                <a:lnTo>
                  <a:pt x="529711" y="188308"/>
                </a:lnTo>
                <a:lnTo>
                  <a:pt x="529711" y="165523"/>
                </a:lnTo>
                <a:close/>
              </a:path>
              <a:path w="2880995" h="304800">
                <a:moveTo>
                  <a:pt x="557522" y="165523"/>
                </a:moveTo>
                <a:lnTo>
                  <a:pt x="532057" y="165523"/>
                </a:lnTo>
                <a:lnTo>
                  <a:pt x="532057" y="188308"/>
                </a:lnTo>
                <a:lnTo>
                  <a:pt x="557522" y="188308"/>
                </a:lnTo>
                <a:lnTo>
                  <a:pt x="557522" y="165523"/>
                </a:lnTo>
                <a:close/>
              </a:path>
              <a:path w="2880995" h="304800">
                <a:moveTo>
                  <a:pt x="455456" y="84102"/>
                </a:moveTo>
                <a:lnTo>
                  <a:pt x="449630" y="84102"/>
                </a:lnTo>
                <a:lnTo>
                  <a:pt x="449630" y="106551"/>
                </a:lnTo>
                <a:lnTo>
                  <a:pt x="449788" y="106551"/>
                </a:lnTo>
                <a:lnTo>
                  <a:pt x="455456" y="84102"/>
                </a:lnTo>
                <a:close/>
              </a:path>
              <a:path w="2880995" h="304800">
                <a:moveTo>
                  <a:pt x="529711" y="84102"/>
                </a:moveTo>
                <a:lnTo>
                  <a:pt x="455456" y="84102"/>
                </a:lnTo>
                <a:lnTo>
                  <a:pt x="449788" y="106551"/>
                </a:lnTo>
                <a:lnTo>
                  <a:pt x="529711" y="106551"/>
                </a:lnTo>
                <a:lnTo>
                  <a:pt x="529711" y="84102"/>
                </a:lnTo>
                <a:close/>
              </a:path>
              <a:path w="2880995" h="304800">
                <a:moveTo>
                  <a:pt x="557522" y="84102"/>
                </a:moveTo>
                <a:lnTo>
                  <a:pt x="535407" y="84102"/>
                </a:lnTo>
                <a:lnTo>
                  <a:pt x="535407" y="106551"/>
                </a:lnTo>
                <a:lnTo>
                  <a:pt x="557522" y="106551"/>
                </a:lnTo>
                <a:lnTo>
                  <a:pt x="557522" y="84102"/>
                </a:lnTo>
                <a:close/>
              </a:path>
              <a:path w="2880995" h="304800">
                <a:moveTo>
                  <a:pt x="433547" y="33841"/>
                </a:moveTo>
                <a:lnTo>
                  <a:pt x="321634" y="33841"/>
                </a:lnTo>
                <a:lnTo>
                  <a:pt x="321634" y="56626"/>
                </a:lnTo>
                <a:lnTo>
                  <a:pt x="431671" y="56626"/>
                </a:lnTo>
                <a:lnTo>
                  <a:pt x="433547" y="38532"/>
                </a:lnTo>
                <a:lnTo>
                  <a:pt x="433547" y="33841"/>
                </a:lnTo>
                <a:close/>
              </a:path>
              <a:path w="2880995" h="304800">
                <a:moveTo>
                  <a:pt x="460687" y="33841"/>
                </a:moveTo>
                <a:lnTo>
                  <a:pt x="447284" y="33841"/>
                </a:lnTo>
                <a:lnTo>
                  <a:pt x="447284" y="56626"/>
                </a:lnTo>
                <a:lnTo>
                  <a:pt x="458944" y="56626"/>
                </a:lnTo>
                <a:lnTo>
                  <a:pt x="460687" y="33841"/>
                </a:lnTo>
                <a:close/>
              </a:path>
              <a:path w="2880995" h="304800">
                <a:moveTo>
                  <a:pt x="697224" y="51265"/>
                </a:moveTo>
                <a:lnTo>
                  <a:pt x="692198" y="51265"/>
                </a:lnTo>
                <a:lnTo>
                  <a:pt x="692198" y="64333"/>
                </a:lnTo>
                <a:lnTo>
                  <a:pt x="686733" y="92798"/>
                </a:lnTo>
                <a:lnTo>
                  <a:pt x="671340" y="117902"/>
                </a:lnTo>
                <a:lnTo>
                  <a:pt x="647530" y="138168"/>
                </a:lnTo>
                <a:lnTo>
                  <a:pt x="616808" y="152121"/>
                </a:lnTo>
                <a:lnTo>
                  <a:pt x="629876" y="173900"/>
                </a:lnTo>
                <a:lnTo>
                  <a:pt x="664660" y="157251"/>
                </a:lnTo>
                <a:lnTo>
                  <a:pt x="691528" y="132435"/>
                </a:lnTo>
                <a:lnTo>
                  <a:pt x="706688" y="104884"/>
                </a:lnTo>
                <a:lnTo>
                  <a:pt x="703198" y="98745"/>
                </a:lnTo>
                <a:lnTo>
                  <a:pt x="697224" y="64333"/>
                </a:lnTo>
                <a:lnTo>
                  <a:pt x="697224" y="51265"/>
                </a:lnTo>
                <a:close/>
              </a:path>
              <a:path w="2880995" h="304800">
                <a:moveTo>
                  <a:pt x="720009" y="51265"/>
                </a:moveTo>
                <a:lnTo>
                  <a:pt x="714983" y="51265"/>
                </a:lnTo>
                <a:lnTo>
                  <a:pt x="714983" y="64333"/>
                </a:lnTo>
                <a:lnTo>
                  <a:pt x="708847" y="100960"/>
                </a:lnTo>
                <a:lnTo>
                  <a:pt x="706688" y="104884"/>
                </a:lnTo>
                <a:lnTo>
                  <a:pt x="720135" y="128540"/>
                </a:lnTo>
                <a:lnTo>
                  <a:pt x="746569" y="152121"/>
                </a:lnTo>
                <a:lnTo>
                  <a:pt x="780991" y="167869"/>
                </a:lnTo>
                <a:lnTo>
                  <a:pt x="794059" y="146424"/>
                </a:lnTo>
                <a:lnTo>
                  <a:pt x="763688" y="133173"/>
                </a:lnTo>
                <a:lnTo>
                  <a:pt x="740323" y="114048"/>
                </a:lnTo>
                <a:lnTo>
                  <a:pt x="725312" y="90588"/>
                </a:lnTo>
                <a:lnTo>
                  <a:pt x="720009" y="64333"/>
                </a:lnTo>
                <a:lnTo>
                  <a:pt x="720009" y="51265"/>
                </a:lnTo>
                <a:close/>
              </a:path>
              <a:path w="2880995" h="304800">
                <a:moveTo>
                  <a:pt x="714983" y="51265"/>
                </a:moveTo>
                <a:lnTo>
                  <a:pt x="697224" y="51265"/>
                </a:lnTo>
                <a:lnTo>
                  <a:pt x="697224" y="64333"/>
                </a:lnTo>
                <a:lnTo>
                  <a:pt x="703198" y="98745"/>
                </a:lnTo>
                <a:lnTo>
                  <a:pt x="706688" y="104884"/>
                </a:lnTo>
                <a:lnTo>
                  <a:pt x="708847" y="100960"/>
                </a:lnTo>
                <a:lnTo>
                  <a:pt x="714983" y="64333"/>
                </a:lnTo>
                <a:lnTo>
                  <a:pt x="714983" y="51265"/>
                </a:lnTo>
                <a:close/>
              </a:path>
              <a:path w="2880995" h="304800">
                <a:moveTo>
                  <a:pt x="692198" y="36522"/>
                </a:moveTo>
                <a:lnTo>
                  <a:pt x="625185" y="36522"/>
                </a:lnTo>
                <a:lnTo>
                  <a:pt x="625185" y="58972"/>
                </a:lnTo>
                <a:lnTo>
                  <a:pt x="692198" y="58972"/>
                </a:lnTo>
                <a:lnTo>
                  <a:pt x="692198" y="51265"/>
                </a:lnTo>
                <a:lnTo>
                  <a:pt x="786688" y="51265"/>
                </a:lnTo>
                <a:lnTo>
                  <a:pt x="786688" y="45904"/>
                </a:lnTo>
                <a:lnTo>
                  <a:pt x="692198" y="45904"/>
                </a:lnTo>
                <a:lnTo>
                  <a:pt x="692198" y="36522"/>
                </a:lnTo>
                <a:close/>
              </a:path>
              <a:path w="2880995" h="304800">
                <a:moveTo>
                  <a:pt x="786688" y="51265"/>
                </a:moveTo>
                <a:lnTo>
                  <a:pt x="720009" y="51265"/>
                </a:lnTo>
                <a:lnTo>
                  <a:pt x="720009" y="58972"/>
                </a:lnTo>
                <a:lnTo>
                  <a:pt x="786688" y="58972"/>
                </a:lnTo>
                <a:lnTo>
                  <a:pt x="786688" y="51265"/>
                </a:lnTo>
                <a:close/>
              </a:path>
              <a:path w="2880995" h="304800">
                <a:moveTo>
                  <a:pt x="720009" y="0"/>
                </a:moveTo>
                <a:lnTo>
                  <a:pt x="692198" y="0"/>
                </a:lnTo>
                <a:lnTo>
                  <a:pt x="692198" y="45904"/>
                </a:lnTo>
                <a:lnTo>
                  <a:pt x="720009" y="45904"/>
                </a:lnTo>
                <a:lnTo>
                  <a:pt x="720009" y="0"/>
                </a:lnTo>
                <a:close/>
              </a:path>
              <a:path w="2880995" h="304800">
                <a:moveTo>
                  <a:pt x="786688" y="36522"/>
                </a:moveTo>
                <a:lnTo>
                  <a:pt x="720009" y="36522"/>
                </a:lnTo>
                <a:lnTo>
                  <a:pt x="720009" y="45904"/>
                </a:lnTo>
                <a:lnTo>
                  <a:pt x="786688" y="45904"/>
                </a:lnTo>
                <a:lnTo>
                  <a:pt x="786688" y="36522"/>
                </a:lnTo>
                <a:close/>
              </a:path>
              <a:path w="2880995" h="304800">
                <a:moveTo>
                  <a:pt x="851691" y="1340"/>
                </a:moveTo>
                <a:lnTo>
                  <a:pt x="823880" y="1340"/>
                </a:lnTo>
                <a:lnTo>
                  <a:pt x="823880" y="177251"/>
                </a:lnTo>
                <a:lnTo>
                  <a:pt x="851691" y="177251"/>
                </a:lnTo>
                <a:lnTo>
                  <a:pt x="851691" y="99180"/>
                </a:lnTo>
                <a:lnTo>
                  <a:pt x="843984" y="99180"/>
                </a:lnTo>
                <a:lnTo>
                  <a:pt x="843984" y="76060"/>
                </a:lnTo>
                <a:lnTo>
                  <a:pt x="851691" y="76060"/>
                </a:lnTo>
                <a:lnTo>
                  <a:pt x="851691" y="1340"/>
                </a:lnTo>
                <a:close/>
              </a:path>
              <a:path w="2880995" h="304800">
                <a:moveTo>
                  <a:pt x="851691" y="76060"/>
                </a:moveTo>
                <a:lnTo>
                  <a:pt x="843984" y="76060"/>
                </a:lnTo>
                <a:lnTo>
                  <a:pt x="843984" y="99180"/>
                </a:lnTo>
                <a:lnTo>
                  <a:pt x="851691" y="99180"/>
                </a:lnTo>
                <a:lnTo>
                  <a:pt x="851691" y="76060"/>
                </a:lnTo>
                <a:close/>
              </a:path>
              <a:path w="2880995" h="304800">
                <a:moveTo>
                  <a:pt x="896590" y="76060"/>
                </a:moveTo>
                <a:lnTo>
                  <a:pt x="851691" y="76060"/>
                </a:lnTo>
                <a:lnTo>
                  <a:pt x="851691" y="99180"/>
                </a:lnTo>
                <a:lnTo>
                  <a:pt x="896590" y="99180"/>
                </a:lnTo>
                <a:lnTo>
                  <a:pt x="896590" y="76060"/>
                </a:lnTo>
                <a:close/>
              </a:path>
              <a:path w="2880995" h="304800">
                <a:moveTo>
                  <a:pt x="772280" y="202381"/>
                </a:moveTo>
                <a:lnTo>
                  <a:pt x="766919" y="202381"/>
                </a:lnTo>
                <a:lnTo>
                  <a:pt x="766919" y="210422"/>
                </a:lnTo>
                <a:lnTo>
                  <a:pt x="758139" y="243584"/>
                </a:lnTo>
                <a:lnTo>
                  <a:pt x="757864" y="243899"/>
                </a:lnTo>
                <a:lnTo>
                  <a:pt x="781033" y="270693"/>
                </a:lnTo>
                <a:lnTo>
                  <a:pt x="815917" y="291326"/>
                </a:lnTo>
                <a:lnTo>
                  <a:pt x="858057" y="303571"/>
                </a:lnTo>
                <a:lnTo>
                  <a:pt x="868444" y="282127"/>
                </a:lnTo>
                <a:lnTo>
                  <a:pt x="831791" y="272054"/>
                </a:lnTo>
                <a:lnTo>
                  <a:pt x="801137" y="255573"/>
                </a:lnTo>
                <a:lnTo>
                  <a:pt x="780096" y="234443"/>
                </a:lnTo>
                <a:lnTo>
                  <a:pt x="772280" y="210422"/>
                </a:lnTo>
                <a:lnTo>
                  <a:pt x="772280" y="202381"/>
                </a:lnTo>
                <a:close/>
              </a:path>
              <a:path w="2880995" h="304800">
                <a:moveTo>
                  <a:pt x="748490" y="202381"/>
                </a:moveTo>
                <a:lnTo>
                  <a:pt x="743129" y="202381"/>
                </a:lnTo>
                <a:lnTo>
                  <a:pt x="743129" y="210422"/>
                </a:lnTo>
                <a:lnTo>
                  <a:pt x="735401" y="234720"/>
                </a:lnTo>
                <a:lnTo>
                  <a:pt x="714480" y="255782"/>
                </a:lnTo>
                <a:lnTo>
                  <a:pt x="683759" y="272007"/>
                </a:lnTo>
                <a:lnTo>
                  <a:pt x="646629" y="281792"/>
                </a:lnTo>
                <a:lnTo>
                  <a:pt x="657351" y="303236"/>
                </a:lnTo>
                <a:lnTo>
                  <a:pt x="699491" y="291184"/>
                </a:lnTo>
                <a:lnTo>
                  <a:pt x="734375" y="270902"/>
                </a:lnTo>
                <a:lnTo>
                  <a:pt x="757864" y="243899"/>
                </a:lnTo>
                <a:lnTo>
                  <a:pt x="757270" y="243212"/>
                </a:lnTo>
                <a:lnTo>
                  <a:pt x="748490" y="210422"/>
                </a:lnTo>
                <a:lnTo>
                  <a:pt x="748490" y="202381"/>
                </a:lnTo>
                <a:close/>
              </a:path>
              <a:path w="2880995" h="304800">
                <a:moveTo>
                  <a:pt x="766919" y="202381"/>
                </a:moveTo>
                <a:lnTo>
                  <a:pt x="748490" y="202381"/>
                </a:lnTo>
                <a:lnTo>
                  <a:pt x="748490" y="210422"/>
                </a:lnTo>
                <a:lnTo>
                  <a:pt x="757270" y="243212"/>
                </a:lnTo>
                <a:lnTo>
                  <a:pt x="757864" y="243899"/>
                </a:lnTo>
                <a:lnTo>
                  <a:pt x="758139" y="243584"/>
                </a:lnTo>
                <a:lnTo>
                  <a:pt x="766919" y="210422"/>
                </a:lnTo>
                <a:lnTo>
                  <a:pt x="766919" y="202381"/>
                </a:lnTo>
                <a:close/>
              </a:path>
              <a:path w="2880995" h="304800">
                <a:moveTo>
                  <a:pt x="857052" y="193669"/>
                </a:moveTo>
                <a:lnTo>
                  <a:pt x="658356" y="193669"/>
                </a:lnTo>
                <a:lnTo>
                  <a:pt x="658356" y="216119"/>
                </a:lnTo>
                <a:lnTo>
                  <a:pt x="741317" y="216119"/>
                </a:lnTo>
                <a:lnTo>
                  <a:pt x="743129" y="210422"/>
                </a:lnTo>
                <a:lnTo>
                  <a:pt x="743129" y="202381"/>
                </a:lnTo>
                <a:lnTo>
                  <a:pt x="857052" y="202381"/>
                </a:lnTo>
                <a:lnTo>
                  <a:pt x="857052" y="193669"/>
                </a:lnTo>
                <a:close/>
              </a:path>
              <a:path w="2880995" h="304800">
                <a:moveTo>
                  <a:pt x="857052" y="202381"/>
                </a:moveTo>
                <a:lnTo>
                  <a:pt x="772280" y="202381"/>
                </a:lnTo>
                <a:lnTo>
                  <a:pt x="772280" y="210422"/>
                </a:lnTo>
                <a:lnTo>
                  <a:pt x="774133" y="216119"/>
                </a:lnTo>
                <a:lnTo>
                  <a:pt x="857052" y="216119"/>
                </a:lnTo>
                <a:lnTo>
                  <a:pt x="857052" y="202381"/>
                </a:lnTo>
                <a:close/>
              </a:path>
              <a:path w="2880995" h="304800">
                <a:moveTo>
                  <a:pt x="1173325" y="1340"/>
                </a:moveTo>
                <a:lnTo>
                  <a:pt x="1145514" y="1340"/>
                </a:lnTo>
                <a:lnTo>
                  <a:pt x="1145514" y="304242"/>
                </a:lnTo>
                <a:lnTo>
                  <a:pt x="1173325" y="304242"/>
                </a:lnTo>
                <a:lnTo>
                  <a:pt x="1173325" y="1340"/>
                </a:lnTo>
                <a:close/>
              </a:path>
              <a:path w="2880995" h="304800">
                <a:moveTo>
                  <a:pt x="1068784" y="33841"/>
                </a:moveTo>
                <a:lnTo>
                  <a:pt x="1056721" y="33841"/>
                </a:lnTo>
                <a:lnTo>
                  <a:pt x="1056721" y="38532"/>
                </a:lnTo>
                <a:lnTo>
                  <a:pt x="1051805" y="84804"/>
                </a:lnTo>
                <a:lnTo>
                  <a:pt x="1036853" y="126926"/>
                </a:lnTo>
                <a:lnTo>
                  <a:pt x="1011559" y="164609"/>
                </a:lnTo>
                <a:lnTo>
                  <a:pt x="975619" y="197564"/>
                </a:lnTo>
                <a:lnTo>
                  <a:pt x="928725" y="225500"/>
                </a:lnTo>
                <a:lnTo>
                  <a:pt x="943468" y="247950"/>
                </a:lnTo>
                <a:lnTo>
                  <a:pt x="989028" y="220968"/>
                </a:lnTo>
                <a:lnTo>
                  <a:pt x="1024927" y="189909"/>
                </a:lnTo>
                <a:lnTo>
                  <a:pt x="1051779" y="155220"/>
                </a:lnTo>
                <a:lnTo>
                  <a:pt x="1070198" y="117348"/>
                </a:lnTo>
                <a:lnTo>
                  <a:pt x="1080800" y="76739"/>
                </a:lnTo>
                <a:lnTo>
                  <a:pt x="1082392" y="56626"/>
                </a:lnTo>
                <a:lnTo>
                  <a:pt x="1068784" y="56626"/>
                </a:lnTo>
                <a:lnTo>
                  <a:pt x="1068784" y="33841"/>
                </a:lnTo>
                <a:close/>
              </a:path>
              <a:path w="2880995" h="304800">
                <a:moveTo>
                  <a:pt x="1056721" y="33841"/>
                </a:moveTo>
                <a:lnTo>
                  <a:pt x="942463" y="33841"/>
                </a:lnTo>
                <a:lnTo>
                  <a:pt x="942463" y="56626"/>
                </a:lnTo>
                <a:lnTo>
                  <a:pt x="1054799" y="56626"/>
                </a:lnTo>
                <a:lnTo>
                  <a:pt x="1056721" y="38532"/>
                </a:lnTo>
                <a:lnTo>
                  <a:pt x="1056721" y="33841"/>
                </a:lnTo>
                <a:close/>
              </a:path>
              <a:path w="2880995" h="304800">
                <a:moveTo>
                  <a:pt x="1084197" y="33841"/>
                </a:moveTo>
                <a:lnTo>
                  <a:pt x="1068784" y="33841"/>
                </a:lnTo>
                <a:lnTo>
                  <a:pt x="1068784" y="56626"/>
                </a:lnTo>
                <a:lnTo>
                  <a:pt x="1082392" y="56626"/>
                </a:lnTo>
                <a:lnTo>
                  <a:pt x="1084197" y="33841"/>
                </a:lnTo>
                <a:close/>
              </a:path>
              <a:path w="2880995" h="304800">
                <a:moveTo>
                  <a:pt x="1319729" y="165542"/>
                </a:moveTo>
                <a:lnTo>
                  <a:pt x="1280819" y="166539"/>
                </a:lnTo>
                <a:lnTo>
                  <a:pt x="1234622" y="166864"/>
                </a:lnTo>
                <a:lnTo>
                  <a:pt x="1238307" y="189648"/>
                </a:lnTo>
                <a:lnTo>
                  <a:pt x="1283248" y="189240"/>
                </a:lnTo>
                <a:lnTo>
                  <a:pt x="1331708" y="187638"/>
                </a:lnTo>
                <a:lnTo>
                  <a:pt x="1381549" y="184277"/>
                </a:lnTo>
                <a:lnTo>
                  <a:pt x="1430637" y="178591"/>
                </a:lnTo>
                <a:lnTo>
                  <a:pt x="1430307" y="174570"/>
                </a:lnTo>
                <a:lnTo>
                  <a:pt x="1319729" y="174570"/>
                </a:lnTo>
                <a:lnTo>
                  <a:pt x="1319729" y="165542"/>
                </a:lnTo>
                <a:close/>
              </a:path>
              <a:path w="2880995" h="304800">
                <a:moveTo>
                  <a:pt x="1347540" y="164362"/>
                </a:moveTo>
                <a:lnTo>
                  <a:pt x="1330284" y="165272"/>
                </a:lnTo>
                <a:lnTo>
                  <a:pt x="1319729" y="165542"/>
                </a:lnTo>
                <a:lnTo>
                  <a:pt x="1319729" y="174570"/>
                </a:lnTo>
                <a:lnTo>
                  <a:pt x="1347540" y="174570"/>
                </a:lnTo>
                <a:lnTo>
                  <a:pt x="1347540" y="164362"/>
                </a:lnTo>
                <a:close/>
              </a:path>
              <a:path w="2880995" h="304800">
                <a:moveTo>
                  <a:pt x="1428961" y="158152"/>
                </a:moveTo>
                <a:lnTo>
                  <a:pt x="1380502" y="162623"/>
                </a:lnTo>
                <a:lnTo>
                  <a:pt x="1347540" y="164362"/>
                </a:lnTo>
                <a:lnTo>
                  <a:pt x="1347540" y="174570"/>
                </a:lnTo>
                <a:lnTo>
                  <a:pt x="1430307" y="174570"/>
                </a:lnTo>
                <a:lnTo>
                  <a:pt x="1428961" y="158152"/>
                </a:lnTo>
                <a:close/>
              </a:path>
              <a:path w="2880995" h="304800">
                <a:moveTo>
                  <a:pt x="1347540" y="113923"/>
                </a:moveTo>
                <a:lnTo>
                  <a:pt x="1319729" y="113923"/>
                </a:lnTo>
                <a:lnTo>
                  <a:pt x="1319729" y="165542"/>
                </a:lnTo>
                <a:lnTo>
                  <a:pt x="1330284" y="165272"/>
                </a:lnTo>
                <a:lnTo>
                  <a:pt x="1347540" y="164362"/>
                </a:lnTo>
                <a:lnTo>
                  <a:pt x="1347540" y="113923"/>
                </a:lnTo>
                <a:close/>
              </a:path>
              <a:path w="2880995" h="304800">
                <a:moveTo>
                  <a:pt x="1405506" y="21109"/>
                </a:moveTo>
                <a:lnTo>
                  <a:pt x="1261427" y="21109"/>
                </a:lnTo>
                <a:lnTo>
                  <a:pt x="1261427" y="122970"/>
                </a:lnTo>
                <a:lnTo>
                  <a:pt x="1319729" y="122970"/>
                </a:lnTo>
                <a:lnTo>
                  <a:pt x="1319729" y="113923"/>
                </a:lnTo>
                <a:lnTo>
                  <a:pt x="1407517" y="113923"/>
                </a:lnTo>
                <a:lnTo>
                  <a:pt x="1407517" y="110237"/>
                </a:lnTo>
                <a:lnTo>
                  <a:pt x="1289238" y="110237"/>
                </a:lnTo>
                <a:lnTo>
                  <a:pt x="1289238" y="43893"/>
                </a:lnTo>
                <a:lnTo>
                  <a:pt x="1405506" y="43893"/>
                </a:lnTo>
                <a:lnTo>
                  <a:pt x="1405506" y="21109"/>
                </a:lnTo>
                <a:close/>
              </a:path>
              <a:path w="2880995" h="304800">
                <a:moveTo>
                  <a:pt x="1407517" y="113923"/>
                </a:moveTo>
                <a:lnTo>
                  <a:pt x="1347540" y="113923"/>
                </a:lnTo>
                <a:lnTo>
                  <a:pt x="1347540" y="122970"/>
                </a:lnTo>
                <a:lnTo>
                  <a:pt x="1407517" y="122970"/>
                </a:lnTo>
                <a:lnTo>
                  <a:pt x="1407517" y="113923"/>
                </a:lnTo>
                <a:close/>
              </a:path>
              <a:path w="2880995" h="304800">
                <a:moveTo>
                  <a:pt x="1407517" y="100185"/>
                </a:moveTo>
                <a:lnTo>
                  <a:pt x="1289238" y="100185"/>
                </a:lnTo>
                <a:lnTo>
                  <a:pt x="1289238" y="110237"/>
                </a:lnTo>
                <a:lnTo>
                  <a:pt x="1407517" y="110237"/>
                </a:lnTo>
                <a:lnTo>
                  <a:pt x="1407517" y="100185"/>
                </a:lnTo>
                <a:close/>
              </a:path>
              <a:path w="2880995" h="304800">
                <a:moveTo>
                  <a:pt x="1480897" y="1340"/>
                </a:moveTo>
                <a:lnTo>
                  <a:pt x="1453086" y="1340"/>
                </a:lnTo>
                <a:lnTo>
                  <a:pt x="1453086" y="227846"/>
                </a:lnTo>
                <a:lnTo>
                  <a:pt x="1480897" y="227846"/>
                </a:lnTo>
                <a:lnTo>
                  <a:pt x="1480897" y="1340"/>
                </a:lnTo>
                <a:close/>
              </a:path>
              <a:path w="2880995" h="304800">
                <a:moveTo>
                  <a:pt x="1312693" y="213103"/>
                </a:moveTo>
                <a:lnTo>
                  <a:pt x="1285217" y="213103"/>
                </a:lnTo>
                <a:lnTo>
                  <a:pt x="1285217" y="297540"/>
                </a:lnTo>
                <a:lnTo>
                  <a:pt x="1490949" y="297540"/>
                </a:lnTo>
                <a:lnTo>
                  <a:pt x="1490949" y="284473"/>
                </a:lnTo>
                <a:lnTo>
                  <a:pt x="1312693" y="284473"/>
                </a:lnTo>
                <a:lnTo>
                  <a:pt x="1312693" y="213103"/>
                </a:lnTo>
                <a:close/>
              </a:path>
              <a:path w="2880995" h="304800">
                <a:moveTo>
                  <a:pt x="1490949" y="274756"/>
                </a:moveTo>
                <a:lnTo>
                  <a:pt x="1312693" y="274756"/>
                </a:lnTo>
                <a:lnTo>
                  <a:pt x="1312693" y="284473"/>
                </a:lnTo>
                <a:lnTo>
                  <a:pt x="1490949" y="284473"/>
                </a:lnTo>
                <a:lnTo>
                  <a:pt x="1490949" y="274756"/>
                </a:lnTo>
                <a:close/>
              </a:path>
              <a:path w="2880995" h="304800">
                <a:moveTo>
                  <a:pt x="1814787" y="140393"/>
                </a:moveTo>
                <a:lnTo>
                  <a:pt x="1611542" y="140393"/>
                </a:lnTo>
                <a:lnTo>
                  <a:pt x="1611542" y="163513"/>
                </a:lnTo>
                <a:lnTo>
                  <a:pt x="1885963" y="163513"/>
                </a:lnTo>
                <a:lnTo>
                  <a:pt x="1885963" y="150110"/>
                </a:lnTo>
                <a:lnTo>
                  <a:pt x="1840729" y="150110"/>
                </a:lnTo>
                <a:lnTo>
                  <a:pt x="1813588" y="147094"/>
                </a:lnTo>
                <a:lnTo>
                  <a:pt x="1814787" y="140393"/>
                </a:lnTo>
                <a:close/>
              </a:path>
              <a:path w="2880995" h="304800">
                <a:moveTo>
                  <a:pt x="1839724" y="19098"/>
                </a:moveTo>
                <a:lnTo>
                  <a:pt x="1823305" y="19098"/>
                </a:lnTo>
                <a:lnTo>
                  <a:pt x="1823305" y="42888"/>
                </a:lnTo>
                <a:lnTo>
                  <a:pt x="1823153" y="64306"/>
                </a:lnTo>
                <a:lnTo>
                  <a:pt x="1822091" y="88332"/>
                </a:lnTo>
                <a:lnTo>
                  <a:pt x="1819206" y="115687"/>
                </a:lnTo>
                <a:lnTo>
                  <a:pt x="1813588" y="147094"/>
                </a:lnTo>
                <a:lnTo>
                  <a:pt x="1840729" y="150110"/>
                </a:lnTo>
                <a:lnTo>
                  <a:pt x="1846346" y="117760"/>
                </a:lnTo>
                <a:lnTo>
                  <a:pt x="1849231" y="89588"/>
                </a:lnTo>
                <a:lnTo>
                  <a:pt x="1850294" y="64872"/>
                </a:lnTo>
                <a:lnTo>
                  <a:pt x="1850446" y="42888"/>
                </a:lnTo>
                <a:lnTo>
                  <a:pt x="1850446" y="41883"/>
                </a:lnTo>
                <a:lnTo>
                  <a:pt x="1839724" y="41883"/>
                </a:lnTo>
                <a:lnTo>
                  <a:pt x="1839724" y="19098"/>
                </a:lnTo>
                <a:close/>
              </a:path>
              <a:path w="2880995" h="304800">
                <a:moveTo>
                  <a:pt x="1885963" y="140393"/>
                </a:moveTo>
                <a:lnTo>
                  <a:pt x="1842416" y="140393"/>
                </a:lnTo>
                <a:lnTo>
                  <a:pt x="1840729" y="150110"/>
                </a:lnTo>
                <a:lnTo>
                  <a:pt x="1885963" y="150110"/>
                </a:lnTo>
                <a:lnTo>
                  <a:pt x="1885963" y="140393"/>
                </a:lnTo>
                <a:close/>
              </a:path>
              <a:path w="2880995" h="304800">
                <a:moveTo>
                  <a:pt x="1823305" y="19098"/>
                </a:moveTo>
                <a:lnTo>
                  <a:pt x="1646389" y="19098"/>
                </a:lnTo>
                <a:lnTo>
                  <a:pt x="1646389" y="41883"/>
                </a:lnTo>
                <a:lnTo>
                  <a:pt x="1823305" y="41883"/>
                </a:lnTo>
                <a:lnTo>
                  <a:pt x="1823305" y="19098"/>
                </a:lnTo>
                <a:close/>
              </a:path>
              <a:path w="2880995" h="304800">
                <a:moveTo>
                  <a:pt x="1850446" y="19098"/>
                </a:moveTo>
                <a:lnTo>
                  <a:pt x="1839724" y="19098"/>
                </a:lnTo>
                <a:lnTo>
                  <a:pt x="1839724" y="41883"/>
                </a:lnTo>
                <a:lnTo>
                  <a:pt x="1850446" y="41883"/>
                </a:lnTo>
                <a:lnTo>
                  <a:pt x="1850446" y="19098"/>
                </a:lnTo>
                <a:close/>
              </a:path>
              <a:path w="2880995" h="304800">
                <a:moveTo>
                  <a:pt x="1675205" y="197020"/>
                </a:moveTo>
                <a:lnTo>
                  <a:pt x="1647394" y="197020"/>
                </a:lnTo>
                <a:lnTo>
                  <a:pt x="1647394" y="297540"/>
                </a:lnTo>
                <a:lnTo>
                  <a:pt x="1859493" y="297540"/>
                </a:lnTo>
                <a:lnTo>
                  <a:pt x="1859493" y="277771"/>
                </a:lnTo>
                <a:lnTo>
                  <a:pt x="1675205" y="277771"/>
                </a:lnTo>
                <a:lnTo>
                  <a:pt x="1675205" y="197020"/>
                </a:lnTo>
                <a:close/>
              </a:path>
              <a:path w="2880995" h="304800">
                <a:moveTo>
                  <a:pt x="1859493" y="274420"/>
                </a:moveTo>
                <a:lnTo>
                  <a:pt x="1675205" y="274420"/>
                </a:lnTo>
                <a:lnTo>
                  <a:pt x="1675205" y="277771"/>
                </a:lnTo>
                <a:lnTo>
                  <a:pt x="1859493" y="277771"/>
                </a:lnTo>
                <a:lnTo>
                  <a:pt x="1859493" y="274420"/>
                </a:lnTo>
                <a:close/>
              </a:path>
              <a:path w="2880995" h="304800">
                <a:moveTo>
                  <a:pt x="2168729" y="1005"/>
                </a:moveTo>
                <a:lnTo>
                  <a:pt x="2141254" y="1005"/>
                </a:lnTo>
                <a:lnTo>
                  <a:pt x="2141254" y="304577"/>
                </a:lnTo>
                <a:lnTo>
                  <a:pt x="2168729" y="304577"/>
                </a:lnTo>
                <a:lnTo>
                  <a:pt x="2168729" y="145754"/>
                </a:lnTo>
                <a:lnTo>
                  <a:pt x="2149295" y="145754"/>
                </a:lnTo>
                <a:lnTo>
                  <a:pt x="2149295" y="122635"/>
                </a:lnTo>
                <a:lnTo>
                  <a:pt x="2168729" y="122635"/>
                </a:lnTo>
                <a:lnTo>
                  <a:pt x="2168729" y="1005"/>
                </a:lnTo>
                <a:close/>
              </a:path>
              <a:path w="2880995" h="304800">
                <a:moveTo>
                  <a:pt x="2002200" y="73379"/>
                </a:moveTo>
                <a:lnTo>
                  <a:pt x="1996839" y="73379"/>
                </a:lnTo>
                <a:lnTo>
                  <a:pt x="1996839" y="99180"/>
                </a:lnTo>
                <a:lnTo>
                  <a:pt x="1991117" y="137796"/>
                </a:lnTo>
                <a:lnTo>
                  <a:pt x="1975185" y="173397"/>
                </a:lnTo>
                <a:lnTo>
                  <a:pt x="1950898" y="203218"/>
                </a:lnTo>
                <a:lnTo>
                  <a:pt x="1920109" y="224495"/>
                </a:lnTo>
                <a:lnTo>
                  <a:pt x="1935857" y="245940"/>
                </a:lnTo>
                <a:lnTo>
                  <a:pt x="1969055" y="221972"/>
                </a:lnTo>
                <a:lnTo>
                  <a:pt x="1995373" y="187638"/>
                </a:lnTo>
                <a:lnTo>
                  <a:pt x="2010988" y="149919"/>
                </a:lnTo>
                <a:lnTo>
                  <a:pt x="2008509" y="144215"/>
                </a:lnTo>
                <a:lnTo>
                  <a:pt x="2002200" y="99180"/>
                </a:lnTo>
                <a:lnTo>
                  <a:pt x="2002200" y="73379"/>
                </a:lnTo>
                <a:close/>
              </a:path>
              <a:path w="2880995" h="304800">
                <a:moveTo>
                  <a:pt x="2023980" y="73379"/>
                </a:moveTo>
                <a:lnTo>
                  <a:pt x="2018954" y="73379"/>
                </a:lnTo>
                <a:lnTo>
                  <a:pt x="2018954" y="99180"/>
                </a:lnTo>
                <a:lnTo>
                  <a:pt x="2012708" y="145765"/>
                </a:lnTo>
                <a:lnTo>
                  <a:pt x="2010988" y="149919"/>
                </a:lnTo>
                <a:lnTo>
                  <a:pt x="2026032" y="184538"/>
                </a:lnTo>
                <a:lnTo>
                  <a:pt x="2052665" y="217448"/>
                </a:lnTo>
                <a:lnTo>
                  <a:pt x="2086302" y="240243"/>
                </a:lnTo>
                <a:lnTo>
                  <a:pt x="2101716" y="218799"/>
                </a:lnTo>
                <a:lnTo>
                  <a:pt x="2070769" y="198507"/>
                </a:lnTo>
                <a:lnTo>
                  <a:pt x="2046136" y="170047"/>
                </a:lnTo>
                <a:lnTo>
                  <a:pt x="2029859" y="136058"/>
                </a:lnTo>
                <a:lnTo>
                  <a:pt x="2023980" y="99180"/>
                </a:lnTo>
                <a:lnTo>
                  <a:pt x="2023980" y="73379"/>
                </a:lnTo>
                <a:close/>
              </a:path>
              <a:path w="2880995" h="304800">
                <a:moveTo>
                  <a:pt x="2018954" y="73379"/>
                </a:moveTo>
                <a:lnTo>
                  <a:pt x="2002200" y="73379"/>
                </a:lnTo>
                <a:lnTo>
                  <a:pt x="2002200" y="99180"/>
                </a:lnTo>
                <a:lnTo>
                  <a:pt x="2008509" y="144215"/>
                </a:lnTo>
                <a:lnTo>
                  <a:pt x="2010988" y="149919"/>
                </a:lnTo>
                <a:lnTo>
                  <a:pt x="2012709" y="145754"/>
                </a:lnTo>
                <a:lnTo>
                  <a:pt x="2018954" y="99180"/>
                </a:lnTo>
                <a:lnTo>
                  <a:pt x="2018954" y="73379"/>
                </a:lnTo>
                <a:close/>
              </a:path>
              <a:path w="2880995" h="304800">
                <a:moveTo>
                  <a:pt x="2141254" y="122635"/>
                </a:moveTo>
                <a:lnTo>
                  <a:pt x="2075915" y="122635"/>
                </a:lnTo>
                <a:lnTo>
                  <a:pt x="2075915" y="145754"/>
                </a:lnTo>
                <a:lnTo>
                  <a:pt x="2141254" y="145754"/>
                </a:lnTo>
                <a:lnTo>
                  <a:pt x="2141254" y="122635"/>
                </a:lnTo>
                <a:close/>
              </a:path>
              <a:path w="2880995" h="304800">
                <a:moveTo>
                  <a:pt x="2168729" y="122635"/>
                </a:moveTo>
                <a:lnTo>
                  <a:pt x="2149295" y="122635"/>
                </a:lnTo>
                <a:lnTo>
                  <a:pt x="2149295" y="145754"/>
                </a:lnTo>
                <a:lnTo>
                  <a:pt x="2168729" y="145754"/>
                </a:lnTo>
                <a:lnTo>
                  <a:pt x="2168729" y="122635"/>
                </a:lnTo>
                <a:close/>
              </a:path>
              <a:path w="2880995" h="304800">
                <a:moveTo>
                  <a:pt x="1996504" y="53946"/>
                </a:moveTo>
                <a:lnTo>
                  <a:pt x="1928485" y="53946"/>
                </a:lnTo>
                <a:lnTo>
                  <a:pt x="1928485" y="76395"/>
                </a:lnTo>
                <a:lnTo>
                  <a:pt x="1996839" y="76395"/>
                </a:lnTo>
                <a:lnTo>
                  <a:pt x="1996839" y="73379"/>
                </a:lnTo>
                <a:lnTo>
                  <a:pt x="2091328" y="73379"/>
                </a:lnTo>
                <a:lnTo>
                  <a:pt x="2091328" y="66343"/>
                </a:lnTo>
                <a:lnTo>
                  <a:pt x="1996504" y="66343"/>
                </a:lnTo>
                <a:lnTo>
                  <a:pt x="1996504" y="53946"/>
                </a:lnTo>
                <a:close/>
              </a:path>
              <a:path w="2880995" h="304800">
                <a:moveTo>
                  <a:pt x="2091328" y="73379"/>
                </a:moveTo>
                <a:lnTo>
                  <a:pt x="2023980" y="73379"/>
                </a:lnTo>
                <a:lnTo>
                  <a:pt x="2023980" y="76395"/>
                </a:lnTo>
                <a:lnTo>
                  <a:pt x="2091328" y="76395"/>
                </a:lnTo>
                <a:lnTo>
                  <a:pt x="2091328" y="73379"/>
                </a:lnTo>
                <a:close/>
              </a:path>
              <a:path w="2880995" h="304800">
                <a:moveTo>
                  <a:pt x="2024315" y="6701"/>
                </a:moveTo>
                <a:lnTo>
                  <a:pt x="1996504" y="6701"/>
                </a:lnTo>
                <a:lnTo>
                  <a:pt x="1996504" y="66343"/>
                </a:lnTo>
                <a:lnTo>
                  <a:pt x="2024315" y="66343"/>
                </a:lnTo>
                <a:lnTo>
                  <a:pt x="2024315" y="6701"/>
                </a:lnTo>
                <a:close/>
              </a:path>
              <a:path w="2880995" h="304800">
                <a:moveTo>
                  <a:pt x="2091328" y="53946"/>
                </a:moveTo>
                <a:lnTo>
                  <a:pt x="2024315" y="53946"/>
                </a:lnTo>
                <a:lnTo>
                  <a:pt x="2024315" y="66343"/>
                </a:lnTo>
                <a:lnTo>
                  <a:pt x="2091328" y="66343"/>
                </a:lnTo>
                <a:lnTo>
                  <a:pt x="2091328" y="53946"/>
                </a:lnTo>
                <a:close/>
              </a:path>
              <a:path w="2880995" h="304800">
                <a:moveTo>
                  <a:pt x="2377445" y="33841"/>
                </a:moveTo>
                <a:lnTo>
                  <a:pt x="2372419" y="33841"/>
                </a:lnTo>
                <a:lnTo>
                  <a:pt x="2372419" y="58301"/>
                </a:lnTo>
                <a:lnTo>
                  <a:pt x="2366995" y="89667"/>
                </a:lnTo>
                <a:lnTo>
                  <a:pt x="2351645" y="117734"/>
                </a:lnTo>
                <a:lnTo>
                  <a:pt x="2327751" y="140712"/>
                </a:lnTo>
                <a:lnTo>
                  <a:pt x="2296694" y="156811"/>
                </a:lnTo>
                <a:lnTo>
                  <a:pt x="2310767" y="178926"/>
                </a:lnTo>
                <a:lnTo>
                  <a:pt x="2345446" y="160126"/>
                </a:lnTo>
                <a:lnTo>
                  <a:pt x="2372084" y="132561"/>
                </a:lnTo>
                <a:lnTo>
                  <a:pt x="2387099" y="102215"/>
                </a:lnTo>
                <a:lnTo>
                  <a:pt x="2383262" y="94813"/>
                </a:lnTo>
                <a:lnTo>
                  <a:pt x="2377498" y="58301"/>
                </a:lnTo>
                <a:lnTo>
                  <a:pt x="2377445" y="33841"/>
                </a:lnTo>
                <a:close/>
              </a:path>
              <a:path w="2880995" h="304800">
                <a:moveTo>
                  <a:pt x="2400230" y="33841"/>
                </a:moveTo>
                <a:lnTo>
                  <a:pt x="2395204" y="33841"/>
                </a:lnTo>
                <a:lnTo>
                  <a:pt x="2395204" y="58301"/>
                </a:lnTo>
                <a:lnTo>
                  <a:pt x="2389173" y="98023"/>
                </a:lnTo>
                <a:lnTo>
                  <a:pt x="2387099" y="102215"/>
                </a:lnTo>
                <a:lnTo>
                  <a:pt x="2399853" y="126823"/>
                </a:lnTo>
                <a:lnTo>
                  <a:pt x="2425931" y="152299"/>
                </a:lnTo>
                <a:lnTo>
                  <a:pt x="2460207" y="169544"/>
                </a:lnTo>
                <a:lnTo>
                  <a:pt x="2473610" y="147765"/>
                </a:lnTo>
                <a:lnTo>
                  <a:pt x="2443344" y="133074"/>
                </a:lnTo>
                <a:lnTo>
                  <a:pt x="2420209" y="112164"/>
                </a:lnTo>
                <a:lnTo>
                  <a:pt x="2405429" y="86604"/>
                </a:lnTo>
                <a:lnTo>
                  <a:pt x="2400291" y="58301"/>
                </a:lnTo>
                <a:lnTo>
                  <a:pt x="2400230" y="33841"/>
                </a:lnTo>
                <a:close/>
              </a:path>
              <a:path w="2880995" h="304800">
                <a:moveTo>
                  <a:pt x="2395204" y="33841"/>
                </a:moveTo>
                <a:lnTo>
                  <a:pt x="2377445" y="33841"/>
                </a:lnTo>
                <a:lnTo>
                  <a:pt x="2377498" y="58301"/>
                </a:lnTo>
                <a:lnTo>
                  <a:pt x="2383262" y="94813"/>
                </a:lnTo>
                <a:lnTo>
                  <a:pt x="2387099" y="102215"/>
                </a:lnTo>
                <a:lnTo>
                  <a:pt x="2389173" y="98023"/>
                </a:lnTo>
                <a:lnTo>
                  <a:pt x="2395204" y="58301"/>
                </a:lnTo>
                <a:lnTo>
                  <a:pt x="2395204" y="33841"/>
                </a:lnTo>
                <a:close/>
              </a:path>
              <a:path w="2880995" h="304800">
                <a:moveTo>
                  <a:pt x="2466909" y="23789"/>
                </a:moveTo>
                <a:lnTo>
                  <a:pt x="2305071" y="23789"/>
                </a:lnTo>
                <a:lnTo>
                  <a:pt x="2305071" y="46574"/>
                </a:lnTo>
                <a:lnTo>
                  <a:pt x="2372419" y="46574"/>
                </a:lnTo>
                <a:lnTo>
                  <a:pt x="2372419" y="33841"/>
                </a:lnTo>
                <a:lnTo>
                  <a:pt x="2466909" y="33841"/>
                </a:lnTo>
                <a:lnTo>
                  <a:pt x="2466909" y="23789"/>
                </a:lnTo>
                <a:close/>
              </a:path>
              <a:path w="2880995" h="304800">
                <a:moveTo>
                  <a:pt x="2466909" y="33841"/>
                </a:moveTo>
                <a:lnTo>
                  <a:pt x="2400230" y="33841"/>
                </a:lnTo>
                <a:lnTo>
                  <a:pt x="2400230" y="46574"/>
                </a:lnTo>
                <a:lnTo>
                  <a:pt x="2466909" y="46574"/>
                </a:lnTo>
                <a:lnTo>
                  <a:pt x="2466909" y="33841"/>
                </a:lnTo>
                <a:close/>
              </a:path>
              <a:path w="2880995" h="304800">
                <a:moveTo>
                  <a:pt x="2532917" y="1340"/>
                </a:moveTo>
                <a:lnTo>
                  <a:pt x="2505106" y="1340"/>
                </a:lnTo>
                <a:lnTo>
                  <a:pt x="2505106" y="183952"/>
                </a:lnTo>
                <a:lnTo>
                  <a:pt x="2532917" y="183952"/>
                </a:lnTo>
                <a:lnTo>
                  <a:pt x="2532917" y="101525"/>
                </a:lnTo>
                <a:lnTo>
                  <a:pt x="2525211" y="101525"/>
                </a:lnTo>
                <a:lnTo>
                  <a:pt x="2525211" y="78070"/>
                </a:lnTo>
                <a:lnTo>
                  <a:pt x="2532917" y="78070"/>
                </a:lnTo>
                <a:lnTo>
                  <a:pt x="2532917" y="1340"/>
                </a:lnTo>
                <a:close/>
              </a:path>
              <a:path w="2880995" h="304800">
                <a:moveTo>
                  <a:pt x="2532917" y="78070"/>
                </a:moveTo>
                <a:lnTo>
                  <a:pt x="2525211" y="78070"/>
                </a:lnTo>
                <a:lnTo>
                  <a:pt x="2525211" y="101525"/>
                </a:lnTo>
                <a:lnTo>
                  <a:pt x="2532917" y="101525"/>
                </a:lnTo>
                <a:lnTo>
                  <a:pt x="2532917" y="78070"/>
                </a:lnTo>
                <a:close/>
              </a:path>
              <a:path w="2880995" h="304800">
                <a:moveTo>
                  <a:pt x="2577816" y="78070"/>
                </a:moveTo>
                <a:lnTo>
                  <a:pt x="2532917" y="78070"/>
                </a:lnTo>
                <a:lnTo>
                  <a:pt x="2532917" y="101525"/>
                </a:lnTo>
                <a:lnTo>
                  <a:pt x="2577816" y="101525"/>
                </a:lnTo>
                <a:lnTo>
                  <a:pt x="2577816" y="78070"/>
                </a:lnTo>
                <a:close/>
              </a:path>
              <a:path w="2880995" h="304800">
                <a:moveTo>
                  <a:pt x="2436417" y="191994"/>
                </a:moveTo>
                <a:lnTo>
                  <a:pt x="2394859" y="195737"/>
                </a:lnTo>
                <a:lnTo>
                  <a:pt x="2363540" y="206611"/>
                </a:lnTo>
                <a:lnTo>
                  <a:pt x="2343782" y="224082"/>
                </a:lnTo>
                <a:lnTo>
                  <a:pt x="2336902" y="247615"/>
                </a:lnTo>
                <a:lnTo>
                  <a:pt x="2343782" y="271342"/>
                </a:lnTo>
                <a:lnTo>
                  <a:pt x="2363540" y="288912"/>
                </a:lnTo>
                <a:lnTo>
                  <a:pt x="2394859" y="299823"/>
                </a:lnTo>
                <a:lnTo>
                  <a:pt x="2436417" y="303571"/>
                </a:lnTo>
                <a:lnTo>
                  <a:pt x="2477976" y="299823"/>
                </a:lnTo>
                <a:lnTo>
                  <a:pt x="2509295" y="288912"/>
                </a:lnTo>
                <a:lnTo>
                  <a:pt x="2517302" y="281792"/>
                </a:lnTo>
                <a:lnTo>
                  <a:pt x="2436417" y="281792"/>
                </a:lnTo>
                <a:lnTo>
                  <a:pt x="2406167" y="279467"/>
                </a:lnTo>
                <a:lnTo>
                  <a:pt x="2383393" y="272745"/>
                </a:lnTo>
                <a:lnTo>
                  <a:pt x="2369037" y="262002"/>
                </a:lnTo>
                <a:lnTo>
                  <a:pt x="2364043" y="247615"/>
                </a:lnTo>
                <a:lnTo>
                  <a:pt x="2369037" y="233526"/>
                </a:lnTo>
                <a:lnTo>
                  <a:pt x="2383393" y="223113"/>
                </a:lnTo>
                <a:lnTo>
                  <a:pt x="2406167" y="216658"/>
                </a:lnTo>
                <a:lnTo>
                  <a:pt x="2436417" y="214443"/>
                </a:lnTo>
                <a:lnTo>
                  <a:pt x="2518153" y="214443"/>
                </a:lnTo>
                <a:lnTo>
                  <a:pt x="2509295" y="206611"/>
                </a:lnTo>
                <a:lnTo>
                  <a:pt x="2477976" y="195737"/>
                </a:lnTo>
                <a:lnTo>
                  <a:pt x="2436417" y="191994"/>
                </a:lnTo>
                <a:close/>
              </a:path>
              <a:path w="2880995" h="304800">
                <a:moveTo>
                  <a:pt x="2518153" y="214443"/>
                </a:moveTo>
                <a:lnTo>
                  <a:pt x="2436417" y="214443"/>
                </a:lnTo>
                <a:lnTo>
                  <a:pt x="2466668" y="216658"/>
                </a:lnTo>
                <a:lnTo>
                  <a:pt x="2489442" y="223113"/>
                </a:lnTo>
                <a:lnTo>
                  <a:pt x="2503798" y="233526"/>
                </a:lnTo>
                <a:lnTo>
                  <a:pt x="2508792" y="247615"/>
                </a:lnTo>
                <a:lnTo>
                  <a:pt x="2503798" y="262002"/>
                </a:lnTo>
                <a:lnTo>
                  <a:pt x="2489442" y="272745"/>
                </a:lnTo>
                <a:lnTo>
                  <a:pt x="2466668" y="279467"/>
                </a:lnTo>
                <a:lnTo>
                  <a:pt x="2436417" y="281792"/>
                </a:lnTo>
                <a:lnTo>
                  <a:pt x="2517302" y="281792"/>
                </a:lnTo>
                <a:lnTo>
                  <a:pt x="2529053" y="271342"/>
                </a:lnTo>
                <a:lnTo>
                  <a:pt x="2535933" y="247615"/>
                </a:lnTo>
                <a:lnTo>
                  <a:pt x="2529053" y="224082"/>
                </a:lnTo>
                <a:lnTo>
                  <a:pt x="2518153" y="214443"/>
                </a:lnTo>
                <a:close/>
              </a:path>
              <a:path w="2880995" h="304800">
                <a:moveTo>
                  <a:pt x="2728241" y="241919"/>
                </a:moveTo>
                <a:lnTo>
                  <a:pt x="2606276" y="241919"/>
                </a:lnTo>
                <a:lnTo>
                  <a:pt x="2606276" y="265039"/>
                </a:lnTo>
                <a:lnTo>
                  <a:pt x="2880697" y="265039"/>
                </a:lnTo>
                <a:lnTo>
                  <a:pt x="2880697" y="249625"/>
                </a:lnTo>
                <a:lnTo>
                  <a:pt x="2728241" y="249625"/>
                </a:lnTo>
                <a:lnTo>
                  <a:pt x="2728241" y="241919"/>
                </a:lnTo>
                <a:close/>
              </a:path>
              <a:path w="2880995" h="304800">
                <a:moveTo>
                  <a:pt x="2755717" y="168539"/>
                </a:moveTo>
                <a:lnTo>
                  <a:pt x="2728241" y="168539"/>
                </a:lnTo>
                <a:lnTo>
                  <a:pt x="2728241" y="249625"/>
                </a:lnTo>
                <a:lnTo>
                  <a:pt x="2755717" y="249625"/>
                </a:lnTo>
                <a:lnTo>
                  <a:pt x="2755717" y="168539"/>
                </a:lnTo>
                <a:close/>
              </a:path>
              <a:path w="2880995" h="304800">
                <a:moveTo>
                  <a:pt x="2880697" y="241919"/>
                </a:moveTo>
                <a:lnTo>
                  <a:pt x="2755717" y="241919"/>
                </a:lnTo>
                <a:lnTo>
                  <a:pt x="2755717" y="249625"/>
                </a:lnTo>
                <a:lnTo>
                  <a:pt x="2880697" y="249625"/>
                </a:lnTo>
                <a:lnTo>
                  <a:pt x="2880697" y="241919"/>
                </a:lnTo>
                <a:close/>
              </a:path>
              <a:path w="2880995" h="304800">
                <a:moveTo>
                  <a:pt x="2732597" y="21444"/>
                </a:moveTo>
                <a:lnTo>
                  <a:pt x="2727571" y="21444"/>
                </a:lnTo>
                <a:lnTo>
                  <a:pt x="2727571" y="44899"/>
                </a:lnTo>
                <a:lnTo>
                  <a:pt x="2717786" y="80877"/>
                </a:lnTo>
                <a:lnTo>
                  <a:pt x="2692263" y="112080"/>
                </a:lnTo>
                <a:lnTo>
                  <a:pt x="2656751" y="135744"/>
                </a:lnTo>
                <a:lnTo>
                  <a:pt x="2616998" y="149105"/>
                </a:lnTo>
                <a:lnTo>
                  <a:pt x="2628726" y="172225"/>
                </a:lnTo>
                <a:lnTo>
                  <a:pt x="2673667" y="156052"/>
                </a:lnTo>
                <a:lnTo>
                  <a:pt x="2713079" y="128037"/>
                </a:lnTo>
                <a:lnTo>
                  <a:pt x="2741057" y="90285"/>
                </a:lnTo>
                <a:lnTo>
                  <a:pt x="2742146" y="85639"/>
                </a:lnTo>
                <a:lnTo>
                  <a:pt x="2732597" y="44899"/>
                </a:lnTo>
                <a:lnTo>
                  <a:pt x="2732597" y="21444"/>
                </a:lnTo>
                <a:close/>
              </a:path>
              <a:path w="2880995" h="304800">
                <a:moveTo>
                  <a:pt x="2756722" y="21444"/>
                </a:moveTo>
                <a:lnTo>
                  <a:pt x="2751696" y="21444"/>
                </a:lnTo>
                <a:lnTo>
                  <a:pt x="2751696" y="44899"/>
                </a:lnTo>
                <a:lnTo>
                  <a:pt x="2742146" y="85639"/>
                </a:lnTo>
                <a:lnTo>
                  <a:pt x="2743235" y="90285"/>
                </a:lnTo>
                <a:lnTo>
                  <a:pt x="2771214" y="128037"/>
                </a:lnTo>
                <a:lnTo>
                  <a:pt x="2810626" y="156052"/>
                </a:lnTo>
                <a:lnTo>
                  <a:pt x="2855567" y="172225"/>
                </a:lnTo>
                <a:lnTo>
                  <a:pt x="2867629" y="149105"/>
                </a:lnTo>
                <a:lnTo>
                  <a:pt x="2827824" y="135791"/>
                </a:lnTo>
                <a:lnTo>
                  <a:pt x="2792197" y="112206"/>
                </a:lnTo>
                <a:lnTo>
                  <a:pt x="2766559" y="81018"/>
                </a:lnTo>
                <a:lnTo>
                  <a:pt x="2756722" y="44899"/>
                </a:lnTo>
                <a:lnTo>
                  <a:pt x="2756722" y="21444"/>
                </a:lnTo>
                <a:close/>
              </a:path>
              <a:path w="2880995" h="304800">
                <a:moveTo>
                  <a:pt x="2751696" y="21444"/>
                </a:moveTo>
                <a:lnTo>
                  <a:pt x="2732597" y="21444"/>
                </a:lnTo>
                <a:lnTo>
                  <a:pt x="2732597" y="44899"/>
                </a:lnTo>
                <a:lnTo>
                  <a:pt x="2742146" y="85639"/>
                </a:lnTo>
                <a:lnTo>
                  <a:pt x="2751696" y="44899"/>
                </a:lnTo>
                <a:lnTo>
                  <a:pt x="2751696" y="21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44045" y="1995415"/>
            <a:ext cx="1577340" cy="303530"/>
          </a:xfrm>
          <a:custGeom>
            <a:avLst/>
            <a:gdLst/>
            <a:ahLst/>
            <a:cxnLst/>
            <a:rect l="l" t="t" r="r" b="b"/>
            <a:pathLst>
              <a:path w="1577340" h="303530">
                <a:moveTo>
                  <a:pt x="81767" y="201711"/>
                </a:moveTo>
                <a:lnTo>
                  <a:pt x="53946" y="201711"/>
                </a:lnTo>
                <a:lnTo>
                  <a:pt x="53946" y="296200"/>
                </a:lnTo>
                <a:lnTo>
                  <a:pt x="256002" y="296200"/>
                </a:lnTo>
                <a:lnTo>
                  <a:pt x="256002" y="284138"/>
                </a:lnTo>
                <a:lnTo>
                  <a:pt x="81767" y="284138"/>
                </a:lnTo>
                <a:lnTo>
                  <a:pt x="81767" y="201711"/>
                </a:lnTo>
                <a:close/>
              </a:path>
              <a:path w="1577340" h="303530">
                <a:moveTo>
                  <a:pt x="256002" y="273415"/>
                </a:moveTo>
                <a:lnTo>
                  <a:pt x="81767" y="273415"/>
                </a:lnTo>
                <a:lnTo>
                  <a:pt x="81767" y="284138"/>
                </a:lnTo>
                <a:lnTo>
                  <a:pt x="256002" y="284138"/>
                </a:lnTo>
                <a:lnTo>
                  <a:pt x="256002" y="273415"/>
                </a:lnTo>
                <a:close/>
              </a:path>
              <a:path w="1577340" h="303530">
                <a:moveTo>
                  <a:pt x="248631" y="335"/>
                </a:moveTo>
                <a:lnTo>
                  <a:pt x="220820" y="335"/>
                </a:lnTo>
                <a:lnTo>
                  <a:pt x="220820" y="226841"/>
                </a:lnTo>
                <a:lnTo>
                  <a:pt x="248631" y="226841"/>
                </a:lnTo>
                <a:lnTo>
                  <a:pt x="248631" y="94489"/>
                </a:lnTo>
                <a:lnTo>
                  <a:pt x="231207" y="94489"/>
                </a:lnTo>
                <a:lnTo>
                  <a:pt x="231207" y="71369"/>
                </a:lnTo>
                <a:lnTo>
                  <a:pt x="248631" y="71369"/>
                </a:lnTo>
                <a:lnTo>
                  <a:pt x="248631" y="335"/>
                </a:lnTo>
                <a:close/>
              </a:path>
              <a:path w="1577340" h="303530">
                <a:moveTo>
                  <a:pt x="80751" y="18428"/>
                </a:moveTo>
                <a:lnTo>
                  <a:pt x="75400" y="18428"/>
                </a:lnTo>
                <a:lnTo>
                  <a:pt x="75400" y="55621"/>
                </a:lnTo>
                <a:lnTo>
                  <a:pt x="69934" y="89316"/>
                </a:lnTo>
                <a:lnTo>
                  <a:pt x="54541" y="119619"/>
                </a:lnTo>
                <a:lnTo>
                  <a:pt x="30727" y="144393"/>
                </a:lnTo>
                <a:lnTo>
                  <a:pt x="0" y="161502"/>
                </a:lnTo>
                <a:lnTo>
                  <a:pt x="14407" y="183617"/>
                </a:lnTo>
                <a:lnTo>
                  <a:pt x="48790" y="163241"/>
                </a:lnTo>
                <a:lnTo>
                  <a:pt x="75102" y="133943"/>
                </a:lnTo>
                <a:lnTo>
                  <a:pt x="89793" y="102108"/>
                </a:lnTo>
                <a:lnTo>
                  <a:pt x="86583" y="95436"/>
                </a:lnTo>
                <a:lnTo>
                  <a:pt x="80751" y="56626"/>
                </a:lnTo>
                <a:lnTo>
                  <a:pt x="80751" y="18428"/>
                </a:lnTo>
                <a:close/>
              </a:path>
              <a:path w="1577340" h="303530">
                <a:moveTo>
                  <a:pt x="103211" y="18428"/>
                </a:moveTo>
                <a:lnTo>
                  <a:pt x="97850" y="18428"/>
                </a:lnTo>
                <a:lnTo>
                  <a:pt x="97850" y="55621"/>
                </a:lnTo>
                <a:lnTo>
                  <a:pt x="91927" y="97483"/>
                </a:lnTo>
                <a:lnTo>
                  <a:pt x="89793" y="102108"/>
                </a:lnTo>
                <a:lnTo>
                  <a:pt x="103033" y="129629"/>
                </a:lnTo>
                <a:lnTo>
                  <a:pt x="128530" y="157225"/>
                </a:lnTo>
                <a:lnTo>
                  <a:pt x="161502" y="176245"/>
                </a:lnTo>
                <a:lnTo>
                  <a:pt x="176591" y="154801"/>
                </a:lnTo>
                <a:lnTo>
                  <a:pt x="146608" y="138613"/>
                </a:lnTo>
                <a:lnTo>
                  <a:pt x="123441" y="115514"/>
                </a:lnTo>
                <a:lnTo>
                  <a:pt x="108504" y="87515"/>
                </a:lnTo>
                <a:lnTo>
                  <a:pt x="103211" y="56626"/>
                </a:lnTo>
                <a:lnTo>
                  <a:pt x="103211" y="18428"/>
                </a:lnTo>
                <a:close/>
              </a:path>
              <a:path w="1577340" h="303530">
                <a:moveTo>
                  <a:pt x="97850" y="18428"/>
                </a:moveTo>
                <a:lnTo>
                  <a:pt x="80751" y="18428"/>
                </a:lnTo>
                <a:lnTo>
                  <a:pt x="80751" y="56626"/>
                </a:lnTo>
                <a:lnTo>
                  <a:pt x="86583" y="95436"/>
                </a:lnTo>
                <a:lnTo>
                  <a:pt x="89793" y="102108"/>
                </a:lnTo>
                <a:lnTo>
                  <a:pt x="91927" y="97483"/>
                </a:lnTo>
                <a:lnTo>
                  <a:pt x="97850" y="55621"/>
                </a:lnTo>
                <a:lnTo>
                  <a:pt x="97850" y="18428"/>
                </a:lnTo>
                <a:close/>
              </a:path>
              <a:path w="1577340" h="303530">
                <a:moveTo>
                  <a:pt x="220820" y="71369"/>
                </a:moveTo>
                <a:lnTo>
                  <a:pt x="154812" y="71369"/>
                </a:lnTo>
                <a:lnTo>
                  <a:pt x="154812" y="94489"/>
                </a:lnTo>
                <a:lnTo>
                  <a:pt x="220820" y="94489"/>
                </a:lnTo>
                <a:lnTo>
                  <a:pt x="220820" y="71369"/>
                </a:lnTo>
                <a:close/>
              </a:path>
              <a:path w="1577340" h="303530">
                <a:moveTo>
                  <a:pt x="248631" y="71369"/>
                </a:moveTo>
                <a:lnTo>
                  <a:pt x="231207" y="71369"/>
                </a:lnTo>
                <a:lnTo>
                  <a:pt x="231207" y="94489"/>
                </a:lnTo>
                <a:lnTo>
                  <a:pt x="248631" y="94489"/>
                </a:lnTo>
                <a:lnTo>
                  <a:pt x="248631" y="71369"/>
                </a:lnTo>
                <a:close/>
              </a:path>
              <a:path w="1577340" h="303530">
                <a:moveTo>
                  <a:pt x="437913" y="22114"/>
                </a:moveTo>
                <a:lnTo>
                  <a:pt x="320639" y="22114"/>
                </a:lnTo>
                <a:lnTo>
                  <a:pt x="320639" y="167869"/>
                </a:lnTo>
                <a:lnTo>
                  <a:pt x="340073" y="167869"/>
                </a:lnTo>
                <a:lnTo>
                  <a:pt x="373208" y="167555"/>
                </a:lnTo>
                <a:lnTo>
                  <a:pt x="401349" y="166361"/>
                </a:lnTo>
                <a:lnTo>
                  <a:pt x="426913" y="163911"/>
                </a:lnTo>
                <a:lnTo>
                  <a:pt x="452321" y="159827"/>
                </a:lnTo>
                <a:lnTo>
                  <a:pt x="452005" y="157147"/>
                </a:lnTo>
                <a:lnTo>
                  <a:pt x="347444" y="157147"/>
                </a:lnTo>
                <a:lnTo>
                  <a:pt x="347444" y="144749"/>
                </a:lnTo>
                <a:lnTo>
                  <a:pt x="340073" y="144749"/>
                </a:lnTo>
                <a:lnTo>
                  <a:pt x="347444" y="144690"/>
                </a:lnTo>
                <a:lnTo>
                  <a:pt x="347444" y="104206"/>
                </a:lnTo>
                <a:lnTo>
                  <a:pt x="339068" y="104206"/>
                </a:lnTo>
                <a:lnTo>
                  <a:pt x="339068" y="82426"/>
                </a:lnTo>
                <a:lnTo>
                  <a:pt x="347444" y="82426"/>
                </a:lnTo>
                <a:lnTo>
                  <a:pt x="347444" y="44899"/>
                </a:lnTo>
                <a:lnTo>
                  <a:pt x="437913" y="44899"/>
                </a:lnTo>
                <a:lnTo>
                  <a:pt x="437913" y="22114"/>
                </a:lnTo>
                <a:close/>
              </a:path>
              <a:path w="1577340" h="303530">
                <a:moveTo>
                  <a:pt x="449640" y="137042"/>
                </a:moveTo>
                <a:lnTo>
                  <a:pt x="424934" y="141074"/>
                </a:lnTo>
                <a:lnTo>
                  <a:pt x="400008" y="143409"/>
                </a:lnTo>
                <a:lnTo>
                  <a:pt x="372506" y="144487"/>
                </a:lnTo>
                <a:lnTo>
                  <a:pt x="347444" y="144690"/>
                </a:lnTo>
                <a:lnTo>
                  <a:pt x="347444" y="157147"/>
                </a:lnTo>
                <a:lnTo>
                  <a:pt x="452005" y="157147"/>
                </a:lnTo>
                <a:lnTo>
                  <a:pt x="449640" y="137042"/>
                </a:lnTo>
                <a:close/>
              </a:path>
              <a:path w="1577340" h="303530">
                <a:moveTo>
                  <a:pt x="347444" y="144690"/>
                </a:moveTo>
                <a:lnTo>
                  <a:pt x="340073" y="144749"/>
                </a:lnTo>
                <a:lnTo>
                  <a:pt x="347444" y="144749"/>
                </a:lnTo>
                <a:close/>
              </a:path>
              <a:path w="1577340" h="303530">
                <a:moveTo>
                  <a:pt x="347444" y="82426"/>
                </a:moveTo>
                <a:lnTo>
                  <a:pt x="339068" y="82426"/>
                </a:lnTo>
                <a:lnTo>
                  <a:pt x="339068" y="104206"/>
                </a:lnTo>
                <a:lnTo>
                  <a:pt x="347444" y="104206"/>
                </a:lnTo>
                <a:lnTo>
                  <a:pt x="347444" y="82426"/>
                </a:lnTo>
                <a:close/>
              </a:path>
              <a:path w="1577340" h="303530">
                <a:moveTo>
                  <a:pt x="434227" y="82426"/>
                </a:moveTo>
                <a:lnTo>
                  <a:pt x="347444" y="82426"/>
                </a:lnTo>
                <a:lnTo>
                  <a:pt x="347444" y="104206"/>
                </a:lnTo>
                <a:lnTo>
                  <a:pt x="434227" y="104206"/>
                </a:lnTo>
                <a:lnTo>
                  <a:pt x="434227" y="82426"/>
                </a:lnTo>
                <a:close/>
              </a:path>
              <a:path w="1577340" h="303530">
                <a:moveTo>
                  <a:pt x="562893" y="0"/>
                </a:moveTo>
                <a:lnTo>
                  <a:pt x="536423" y="0"/>
                </a:lnTo>
                <a:lnTo>
                  <a:pt x="536423" y="183617"/>
                </a:lnTo>
                <a:lnTo>
                  <a:pt x="562893" y="183617"/>
                </a:lnTo>
                <a:lnTo>
                  <a:pt x="562893" y="101860"/>
                </a:lnTo>
                <a:lnTo>
                  <a:pt x="544800" y="101860"/>
                </a:lnTo>
                <a:lnTo>
                  <a:pt x="544800" y="79076"/>
                </a:lnTo>
                <a:lnTo>
                  <a:pt x="562893" y="79076"/>
                </a:lnTo>
                <a:lnTo>
                  <a:pt x="562893" y="0"/>
                </a:lnTo>
                <a:close/>
              </a:path>
              <a:path w="1577340" h="303530">
                <a:moveTo>
                  <a:pt x="495880" y="5696"/>
                </a:moveTo>
                <a:lnTo>
                  <a:pt x="469744" y="5696"/>
                </a:lnTo>
                <a:lnTo>
                  <a:pt x="469744" y="181942"/>
                </a:lnTo>
                <a:lnTo>
                  <a:pt x="495880" y="181942"/>
                </a:lnTo>
                <a:lnTo>
                  <a:pt x="495880" y="101860"/>
                </a:lnTo>
                <a:lnTo>
                  <a:pt x="487503" y="101860"/>
                </a:lnTo>
                <a:lnTo>
                  <a:pt x="487503" y="79076"/>
                </a:lnTo>
                <a:lnTo>
                  <a:pt x="495880" y="79076"/>
                </a:lnTo>
                <a:lnTo>
                  <a:pt x="495880" y="5696"/>
                </a:lnTo>
                <a:close/>
              </a:path>
              <a:path w="1577340" h="303530">
                <a:moveTo>
                  <a:pt x="495880" y="79076"/>
                </a:moveTo>
                <a:lnTo>
                  <a:pt x="487503" y="79076"/>
                </a:lnTo>
                <a:lnTo>
                  <a:pt x="487503" y="101860"/>
                </a:lnTo>
                <a:lnTo>
                  <a:pt x="495880" y="101860"/>
                </a:lnTo>
                <a:lnTo>
                  <a:pt x="495880" y="79076"/>
                </a:lnTo>
                <a:close/>
              </a:path>
              <a:path w="1577340" h="303530">
                <a:moveTo>
                  <a:pt x="536423" y="79076"/>
                </a:moveTo>
                <a:lnTo>
                  <a:pt x="495880" y="79076"/>
                </a:lnTo>
                <a:lnTo>
                  <a:pt x="495880" y="101860"/>
                </a:lnTo>
                <a:lnTo>
                  <a:pt x="536423" y="101860"/>
                </a:lnTo>
                <a:lnTo>
                  <a:pt x="536423" y="79076"/>
                </a:lnTo>
                <a:close/>
              </a:path>
              <a:path w="1577340" h="303530">
                <a:moveTo>
                  <a:pt x="562893" y="79076"/>
                </a:moveTo>
                <a:lnTo>
                  <a:pt x="544800" y="79076"/>
                </a:lnTo>
                <a:lnTo>
                  <a:pt x="544800" y="101860"/>
                </a:lnTo>
                <a:lnTo>
                  <a:pt x="562893" y="101860"/>
                </a:lnTo>
                <a:lnTo>
                  <a:pt x="562893" y="79076"/>
                </a:lnTo>
                <a:close/>
              </a:path>
              <a:path w="1577340" h="303530">
                <a:moveTo>
                  <a:pt x="562893" y="199700"/>
                </a:moveTo>
                <a:lnTo>
                  <a:pt x="359842" y="199700"/>
                </a:lnTo>
                <a:lnTo>
                  <a:pt x="359842" y="222485"/>
                </a:lnTo>
                <a:lnTo>
                  <a:pt x="535418" y="222485"/>
                </a:lnTo>
                <a:lnTo>
                  <a:pt x="535418" y="302901"/>
                </a:lnTo>
                <a:lnTo>
                  <a:pt x="562893" y="302901"/>
                </a:lnTo>
                <a:lnTo>
                  <a:pt x="562893" y="199700"/>
                </a:lnTo>
                <a:close/>
              </a:path>
              <a:path w="1577340" h="303530">
                <a:moveTo>
                  <a:pt x="702585" y="164202"/>
                </a:moveTo>
                <a:lnTo>
                  <a:pt x="663676" y="165199"/>
                </a:lnTo>
                <a:lnTo>
                  <a:pt x="617478" y="165523"/>
                </a:lnTo>
                <a:lnTo>
                  <a:pt x="621164" y="188308"/>
                </a:lnTo>
                <a:lnTo>
                  <a:pt x="666109" y="187900"/>
                </a:lnTo>
                <a:lnTo>
                  <a:pt x="714568" y="186297"/>
                </a:lnTo>
                <a:lnTo>
                  <a:pt x="764407" y="182936"/>
                </a:lnTo>
                <a:lnTo>
                  <a:pt x="813493" y="177251"/>
                </a:lnTo>
                <a:lnTo>
                  <a:pt x="813163" y="173230"/>
                </a:lnTo>
                <a:lnTo>
                  <a:pt x="702585" y="173230"/>
                </a:lnTo>
                <a:lnTo>
                  <a:pt x="702585" y="164202"/>
                </a:lnTo>
                <a:close/>
              </a:path>
              <a:path w="1577340" h="303530">
                <a:moveTo>
                  <a:pt x="730396" y="163021"/>
                </a:moveTo>
                <a:lnTo>
                  <a:pt x="713140" y="163932"/>
                </a:lnTo>
                <a:lnTo>
                  <a:pt x="702585" y="164202"/>
                </a:lnTo>
                <a:lnTo>
                  <a:pt x="702585" y="173230"/>
                </a:lnTo>
                <a:lnTo>
                  <a:pt x="730396" y="173230"/>
                </a:lnTo>
                <a:lnTo>
                  <a:pt x="730396" y="163021"/>
                </a:lnTo>
                <a:close/>
              </a:path>
              <a:path w="1577340" h="303530">
                <a:moveTo>
                  <a:pt x="811818" y="156811"/>
                </a:moveTo>
                <a:lnTo>
                  <a:pt x="763358" y="161283"/>
                </a:lnTo>
                <a:lnTo>
                  <a:pt x="730396" y="163021"/>
                </a:lnTo>
                <a:lnTo>
                  <a:pt x="730396" y="173230"/>
                </a:lnTo>
                <a:lnTo>
                  <a:pt x="813163" y="173230"/>
                </a:lnTo>
                <a:lnTo>
                  <a:pt x="811818" y="156811"/>
                </a:lnTo>
                <a:close/>
              </a:path>
              <a:path w="1577340" h="303530">
                <a:moveTo>
                  <a:pt x="730396" y="112582"/>
                </a:moveTo>
                <a:lnTo>
                  <a:pt x="702585" y="112582"/>
                </a:lnTo>
                <a:lnTo>
                  <a:pt x="702585" y="164202"/>
                </a:lnTo>
                <a:lnTo>
                  <a:pt x="713140" y="163932"/>
                </a:lnTo>
                <a:lnTo>
                  <a:pt x="730396" y="163021"/>
                </a:lnTo>
                <a:lnTo>
                  <a:pt x="730396" y="112582"/>
                </a:lnTo>
                <a:close/>
              </a:path>
              <a:path w="1577340" h="303530">
                <a:moveTo>
                  <a:pt x="788373" y="19769"/>
                </a:moveTo>
                <a:lnTo>
                  <a:pt x="644284" y="19769"/>
                </a:lnTo>
                <a:lnTo>
                  <a:pt x="644284" y="121629"/>
                </a:lnTo>
                <a:lnTo>
                  <a:pt x="702585" y="121629"/>
                </a:lnTo>
                <a:lnTo>
                  <a:pt x="702585" y="112582"/>
                </a:lnTo>
                <a:lnTo>
                  <a:pt x="790373" y="112582"/>
                </a:lnTo>
                <a:lnTo>
                  <a:pt x="790373" y="108897"/>
                </a:lnTo>
                <a:lnTo>
                  <a:pt x="672094" y="108897"/>
                </a:lnTo>
                <a:lnTo>
                  <a:pt x="672094" y="42553"/>
                </a:lnTo>
                <a:lnTo>
                  <a:pt x="788373" y="42553"/>
                </a:lnTo>
                <a:lnTo>
                  <a:pt x="788373" y="19769"/>
                </a:lnTo>
                <a:close/>
              </a:path>
              <a:path w="1577340" h="303530">
                <a:moveTo>
                  <a:pt x="790373" y="112582"/>
                </a:moveTo>
                <a:lnTo>
                  <a:pt x="730396" y="112582"/>
                </a:lnTo>
                <a:lnTo>
                  <a:pt x="730396" y="121629"/>
                </a:lnTo>
                <a:lnTo>
                  <a:pt x="790373" y="121629"/>
                </a:lnTo>
                <a:lnTo>
                  <a:pt x="790373" y="112582"/>
                </a:lnTo>
                <a:close/>
              </a:path>
              <a:path w="1577340" h="303530">
                <a:moveTo>
                  <a:pt x="790373" y="98845"/>
                </a:moveTo>
                <a:lnTo>
                  <a:pt x="672094" y="98845"/>
                </a:lnTo>
                <a:lnTo>
                  <a:pt x="672094" y="108897"/>
                </a:lnTo>
                <a:lnTo>
                  <a:pt x="790373" y="108897"/>
                </a:lnTo>
                <a:lnTo>
                  <a:pt x="790373" y="98845"/>
                </a:lnTo>
                <a:close/>
              </a:path>
              <a:path w="1577340" h="303530">
                <a:moveTo>
                  <a:pt x="863753" y="0"/>
                </a:moveTo>
                <a:lnTo>
                  <a:pt x="835953" y="0"/>
                </a:lnTo>
                <a:lnTo>
                  <a:pt x="835953" y="226506"/>
                </a:lnTo>
                <a:lnTo>
                  <a:pt x="863753" y="226506"/>
                </a:lnTo>
                <a:lnTo>
                  <a:pt x="863753" y="0"/>
                </a:lnTo>
                <a:close/>
              </a:path>
              <a:path w="1577340" h="303530">
                <a:moveTo>
                  <a:pt x="695549" y="211763"/>
                </a:moveTo>
                <a:lnTo>
                  <a:pt x="668073" y="211763"/>
                </a:lnTo>
                <a:lnTo>
                  <a:pt x="668073" y="296200"/>
                </a:lnTo>
                <a:lnTo>
                  <a:pt x="873816" y="296200"/>
                </a:lnTo>
                <a:lnTo>
                  <a:pt x="873816" y="283132"/>
                </a:lnTo>
                <a:lnTo>
                  <a:pt x="695549" y="283132"/>
                </a:lnTo>
                <a:lnTo>
                  <a:pt x="695549" y="211763"/>
                </a:lnTo>
                <a:close/>
              </a:path>
              <a:path w="1577340" h="303530">
                <a:moveTo>
                  <a:pt x="873816" y="273415"/>
                </a:moveTo>
                <a:lnTo>
                  <a:pt x="695549" y="273415"/>
                </a:lnTo>
                <a:lnTo>
                  <a:pt x="695549" y="283132"/>
                </a:lnTo>
                <a:lnTo>
                  <a:pt x="873816" y="283132"/>
                </a:lnTo>
                <a:lnTo>
                  <a:pt x="873816" y="273415"/>
                </a:lnTo>
                <a:close/>
              </a:path>
              <a:path w="1577340" h="303530">
                <a:moveTo>
                  <a:pt x="1073810" y="32501"/>
                </a:moveTo>
                <a:lnTo>
                  <a:pt x="1068794" y="32501"/>
                </a:lnTo>
                <a:lnTo>
                  <a:pt x="1068794" y="56961"/>
                </a:lnTo>
                <a:lnTo>
                  <a:pt x="1063370" y="88327"/>
                </a:lnTo>
                <a:lnTo>
                  <a:pt x="1048019" y="116394"/>
                </a:lnTo>
                <a:lnTo>
                  <a:pt x="1024121" y="139372"/>
                </a:lnTo>
                <a:lnTo>
                  <a:pt x="993058" y="155471"/>
                </a:lnTo>
                <a:lnTo>
                  <a:pt x="1007142" y="177586"/>
                </a:lnTo>
                <a:lnTo>
                  <a:pt x="1041817" y="158785"/>
                </a:lnTo>
                <a:lnTo>
                  <a:pt x="1068455" y="131221"/>
                </a:lnTo>
                <a:lnTo>
                  <a:pt x="1083468" y="100881"/>
                </a:lnTo>
                <a:lnTo>
                  <a:pt x="1079628" y="93473"/>
                </a:lnTo>
                <a:lnTo>
                  <a:pt x="1073863" y="56961"/>
                </a:lnTo>
                <a:lnTo>
                  <a:pt x="1073810" y="32501"/>
                </a:lnTo>
                <a:close/>
              </a:path>
              <a:path w="1577340" h="303530">
                <a:moveTo>
                  <a:pt x="1096594" y="32501"/>
                </a:moveTo>
                <a:lnTo>
                  <a:pt x="1091579" y="32501"/>
                </a:lnTo>
                <a:lnTo>
                  <a:pt x="1091579" y="56961"/>
                </a:lnTo>
                <a:lnTo>
                  <a:pt x="1085546" y="96682"/>
                </a:lnTo>
                <a:lnTo>
                  <a:pt x="1083468" y="100881"/>
                </a:lnTo>
                <a:lnTo>
                  <a:pt x="1096223" y="125483"/>
                </a:lnTo>
                <a:lnTo>
                  <a:pt x="1122304" y="150958"/>
                </a:lnTo>
                <a:lnTo>
                  <a:pt x="1156582" y="168204"/>
                </a:lnTo>
                <a:lnTo>
                  <a:pt x="1169985" y="146424"/>
                </a:lnTo>
                <a:lnTo>
                  <a:pt x="1139717" y="131734"/>
                </a:lnTo>
                <a:lnTo>
                  <a:pt x="1116578" y="110823"/>
                </a:lnTo>
                <a:lnTo>
                  <a:pt x="1101795" y="85264"/>
                </a:lnTo>
                <a:lnTo>
                  <a:pt x="1096655" y="56961"/>
                </a:lnTo>
                <a:lnTo>
                  <a:pt x="1096594" y="32501"/>
                </a:lnTo>
                <a:close/>
              </a:path>
              <a:path w="1577340" h="303530">
                <a:moveTo>
                  <a:pt x="1091579" y="32501"/>
                </a:moveTo>
                <a:lnTo>
                  <a:pt x="1073810" y="32501"/>
                </a:lnTo>
                <a:lnTo>
                  <a:pt x="1073863" y="56961"/>
                </a:lnTo>
                <a:lnTo>
                  <a:pt x="1079628" y="93473"/>
                </a:lnTo>
                <a:lnTo>
                  <a:pt x="1083468" y="100881"/>
                </a:lnTo>
                <a:lnTo>
                  <a:pt x="1085546" y="96682"/>
                </a:lnTo>
                <a:lnTo>
                  <a:pt x="1091579" y="56961"/>
                </a:lnTo>
                <a:lnTo>
                  <a:pt x="1091579" y="32501"/>
                </a:lnTo>
                <a:close/>
              </a:path>
              <a:path w="1577340" h="303530">
                <a:moveTo>
                  <a:pt x="1163273" y="22449"/>
                </a:moveTo>
                <a:lnTo>
                  <a:pt x="1001445" y="22449"/>
                </a:lnTo>
                <a:lnTo>
                  <a:pt x="1001445" y="45234"/>
                </a:lnTo>
                <a:lnTo>
                  <a:pt x="1068794" y="45234"/>
                </a:lnTo>
                <a:lnTo>
                  <a:pt x="1068794" y="32501"/>
                </a:lnTo>
                <a:lnTo>
                  <a:pt x="1163273" y="32501"/>
                </a:lnTo>
                <a:lnTo>
                  <a:pt x="1163273" y="22449"/>
                </a:lnTo>
                <a:close/>
              </a:path>
              <a:path w="1577340" h="303530">
                <a:moveTo>
                  <a:pt x="1163273" y="32501"/>
                </a:moveTo>
                <a:lnTo>
                  <a:pt x="1096594" y="32501"/>
                </a:lnTo>
                <a:lnTo>
                  <a:pt x="1096594" y="45234"/>
                </a:lnTo>
                <a:lnTo>
                  <a:pt x="1163273" y="45234"/>
                </a:lnTo>
                <a:lnTo>
                  <a:pt x="1163273" y="32501"/>
                </a:lnTo>
                <a:close/>
              </a:path>
              <a:path w="1577340" h="303530">
                <a:moveTo>
                  <a:pt x="1229292" y="0"/>
                </a:moveTo>
                <a:lnTo>
                  <a:pt x="1201481" y="0"/>
                </a:lnTo>
                <a:lnTo>
                  <a:pt x="1201481" y="182612"/>
                </a:lnTo>
                <a:lnTo>
                  <a:pt x="1229292" y="182612"/>
                </a:lnTo>
                <a:lnTo>
                  <a:pt x="1229292" y="100185"/>
                </a:lnTo>
                <a:lnTo>
                  <a:pt x="1221575" y="100185"/>
                </a:lnTo>
                <a:lnTo>
                  <a:pt x="1221575" y="76730"/>
                </a:lnTo>
                <a:lnTo>
                  <a:pt x="1229292" y="76730"/>
                </a:lnTo>
                <a:lnTo>
                  <a:pt x="1229292" y="0"/>
                </a:lnTo>
                <a:close/>
              </a:path>
              <a:path w="1577340" h="303530">
                <a:moveTo>
                  <a:pt x="1229292" y="76730"/>
                </a:moveTo>
                <a:lnTo>
                  <a:pt x="1221575" y="76730"/>
                </a:lnTo>
                <a:lnTo>
                  <a:pt x="1221575" y="100185"/>
                </a:lnTo>
                <a:lnTo>
                  <a:pt x="1229292" y="100185"/>
                </a:lnTo>
                <a:lnTo>
                  <a:pt x="1229292" y="76730"/>
                </a:lnTo>
                <a:close/>
              </a:path>
              <a:path w="1577340" h="303530">
                <a:moveTo>
                  <a:pt x="1274191" y="76730"/>
                </a:moveTo>
                <a:lnTo>
                  <a:pt x="1229292" y="76730"/>
                </a:lnTo>
                <a:lnTo>
                  <a:pt x="1229292" y="100185"/>
                </a:lnTo>
                <a:lnTo>
                  <a:pt x="1274191" y="100185"/>
                </a:lnTo>
                <a:lnTo>
                  <a:pt x="1274191" y="76730"/>
                </a:lnTo>
                <a:close/>
              </a:path>
              <a:path w="1577340" h="303530">
                <a:moveTo>
                  <a:pt x="1132792" y="190653"/>
                </a:moveTo>
                <a:lnTo>
                  <a:pt x="1091233" y="194397"/>
                </a:lnTo>
                <a:lnTo>
                  <a:pt x="1059915" y="205271"/>
                </a:lnTo>
                <a:lnTo>
                  <a:pt x="1040156" y="222741"/>
                </a:lnTo>
                <a:lnTo>
                  <a:pt x="1033277" y="246275"/>
                </a:lnTo>
                <a:lnTo>
                  <a:pt x="1040156" y="270002"/>
                </a:lnTo>
                <a:lnTo>
                  <a:pt x="1059915" y="287572"/>
                </a:lnTo>
                <a:lnTo>
                  <a:pt x="1091233" y="298483"/>
                </a:lnTo>
                <a:lnTo>
                  <a:pt x="1132792" y="302231"/>
                </a:lnTo>
                <a:lnTo>
                  <a:pt x="1174351" y="298483"/>
                </a:lnTo>
                <a:lnTo>
                  <a:pt x="1205670" y="287572"/>
                </a:lnTo>
                <a:lnTo>
                  <a:pt x="1213677" y="280452"/>
                </a:lnTo>
                <a:lnTo>
                  <a:pt x="1132792" y="280452"/>
                </a:lnTo>
                <a:lnTo>
                  <a:pt x="1102540" y="278127"/>
                </a:lnTo>
                <a:lnTo>
                  <a:pt x="1079762" y="271405"/>
                </a:lnTo>
                <a:lnTo>
                  <a:pt x="1065403" y="260662"/>
                </a:lnTo>
                <a:lnTo>
                  <a:pt x="1060407" y="246275"/>
                </a:lnTo>
                <a:lnTo>
                  <a:pt x="1065403" y="232186"/>
                </a:lnTo>
                <a:lnTo>
                  <a:pt x="1079762" y="221773"/>
                </a:lnTo>
                <a:lnTo>
                  <a:pt x="1102540" y="215318"/>
                </a:lnTo>
                <a:lnTo>
                  <a:pt x="1132792" y="213103"/>
                </a:lnTo>
                <a:lnTo>
                  <a:pt x="1214528" y="213103"/>
                </a:lnTo>
                <a:lnTo>
                  <a:pt x="1205670" y="205271"/>
                </a:lnTo>
                <a:lnTo>
                  <a:pt x="1174351" y="194397"/>
                </a:lnTo>
                <a:lnTo>
                  <a:pt x="1132792" y="190653"/>
                </a:lnTo>
                <a:close/>
              </a:path>
              <a:path w="1577340" h="303530">
                <a:moveTo>
                  <a:pt x="1214528" y="213103"/>
                </a:moveTo>
                <a:lnTo>
                  <a:pt x="1132792" y="213103"/>
                </a:lnTo>
                <a:lnTo>
                  <a:pt x="1163041" y="215318"/>
                </a:lnTo>
                <a:lnTo>
                  <a:pt x="1185812" y="221773"/>
                </a:lnTo>
                <a:lnTo>
                  <a:pt x="1200164" y="232186"/>
                </a:lnTo>
                <a:lnTo>
                  <a:pt x="1205157" y="246275"/>
                </a:lnTo>
                <a:lnTo>
                  <a:pt x="1200164" y="260662"/>
                </a:lnTo>
                <a:lnTo>
                  <a:pt x="1185812" y="271405"/>
                </a:lnTo>
                <a:lnTo>
                  <a:pt x="1163041" y="278127"/>
                </a:lnTo>
                <a:lnTo>
                  <a:pt x="1132792" y="280452"/>
                </a:lnTo>
                <a:lnTo>
                  <a:pt x="1213677" y="280452"/>
                </a:lnTo>
                <a:lnTo>
                  <a:pt x="1225428" y="270002"/>
                </a:lnTo>
                <a:lnTo>
                  <a:pt x="1232308" y="246275"/>
                </a:lnTo>
                <a:lnTo>
                  <a:pt x="1225428" y="222741"/>
                </a:lnTo>
                <a:lnTo>
                  <a:pt x="1214528" y="213103"/>
                </a:lnTo>
                <a:close/>
              </a:path>
              <a:path w="1577340" h="303530">
                <a:moveTo>
                  <a:pt x="1424605" y="240579"/>
                </a:moveTo>
                <a:lnTo>
                  <a:pt x="1302640" y="240579"/>
                </a:lnTo>
                <a:lnTo>
                  <a:pt x="1302640" y="263698"/>
                </a:lnTo>
                <a:lnTo>
                  <a:pt x="1577061" y="263698"/>
                </a:lnTo>
                <a:lnTo>
                  <a:pt x="1577061" y="248285"/>
                </a:lnTo>
                <a:lnTo>
                  <a:pt x="1424605" y="248285"/>
                </a:lnTo>
                <a:lnTo>
                  <a:pt x="1424605" y="240579"/>
                </a:lnTo>
                <a:close/>
              </a:path>
              <a:path w="1577340" h="303530">
                <a:moveTo>
                  <a:pt x="1452081" y="167199"/>
                </a:moveTo>
                <a:lnTo>
                  <a:pt x="1424605" y="167199"/>
                </a:lnTo>
                <a:lnTo>
                  <a:pt x="1424605" y="248285"/>
                </a:lnTo>
                <a:lnTo>
                  <a:pt x="1452081" y="248285"/>
                </a:lnTo>
                <a:lnTo>
                  <a:pt x="1452081" y="167199"/>
                </a:lnTo>
                <a:close/>
              </a:path>
              <a:path w="1577340" h="303530">
                <a:moveTo>
                  <a:pt x="1577061" y="240579"/>
                </a:moveTo>
                <a:lnTo>
                  <a:pt x="1452081" y="240579"/>
                </a:lnTo>
                <a:lnTo>
                  <a:pt x="1452081" y="248285"/>
                </a:lnTo>
                <a:lnTo>
                  <a:pt x="1577061" y="248285"/>
                </a:lnTo>
                <a:lnTo>
                  <a:pt x="1577061" y="240579"/>
                </a:lnTo>
                <a:close/>
              </a:path>
              <a:path w="1577340" h="303530">
                <a:moveTo>
                  <a:pt x="1428961" y="20104"/>
                </a:moveTo>
                <a:lnTo>
                  <a:pt x="1423935" y="20104"/>
                </a:lnTo>
                <a:lnTo>
                  <a:pt x="1423935" y="43558"/>
                </a:lnTo>
                <a:lnTo>
                  <a:pt x="1414150" y="79536"/>
                </a:lnTo>
                <a:lnTo>
                  <a:pt x="1388627" y="110740"/>
                </a:lnTo>
                <a:lnTo>
                  <a:pt x="1353115" y="134404"/>
                </a:lnTo>
                <a:lnTo>
                  <a:pt x="1313363" y="147765"/>
                </a:lnTo>
                <a:lnTo>
                  <a:pt x="1325090" y="170884"/>
                </a:lnTo>
                <a:lnTo>
                  <a:pt x="1370031" y="154712"/>
                </a:lnTo>
                <a:lnTo>
                  <a:pt x="1409443" y="126697"/>
                </a:lnTo>
                <a:lnTo>
                  <a:pt x="1437422" y="88944"/>
                </a:lnTo>
                <a:lnTo>
                  <a:pt x="1438511" y="84299"/>
                </a:lnTo>
                <a:lnTo>
                  <a:pt x="1428961" y="43558"/>
                </a:lnTo>
                <a:lnTo>
                  <a:pt x="1428961" y="20104"/>
                </a:lnTo>
                <a:close/>
              </a:path>
              <a:path w="1577340" h="303530">
                <a:moveTo>
                  <a:pt x="1453086" y="20104"/>
                </a:moveTo>
                <a:lnTo>
                  <a:pt x="1448060" y="20104"/>
                </a:lnTo>
                <a:lnTo>
                  <a:pt x="1448060" y="43558"/>
                </a:lnTo>
                <a:lnTo>
                  <a:pt x="1438511" y="84299"/>
                </a:lnTo>
                <a:lnTo>
                  <a:pt x="1439600" y="88944"/>
                </a:lnTo>
                <a:lnTo>
                  <a:pt x="1467578" y="126697"/>
                </a:lnTo>
                <a:lnTo>
                  <a:pt x="1506990" y="154712"/>
                </a:lnTo>
                <a:lnTo>
                  <a:pt x="1551931" y="170884"/>
                </a:lnTo>
                <a:lnTo>
                  <a:pt x="1563994" y="147765"/>
                </a:lnTo>
                <a:lnTo>
                  <a:pt x="1524189" y="134451"/>
                </a:lnTo>
                <a:lnTo>
                  <a:pt x="1488562" y="110865"/>
                </a:lnTo>
                <a:lnTo>
                  <a:pt x="1462924" y="79678"/>
                </a:lnTo>
                <a:lnTo>
                  <a:pt x="1453086" y="43558"/>
                </a:lnTo>
                <a:lnTo>
                  <a:pt x="1453086" y="20104"/>
                </a:lnTo>
                <a:close/>
              </a:path>
              <a:path w="1577340" h="303530">
                <a:moveTo>
                  <a:pt x="1448060" y="20104"/>
                </a:moveTo>
                <a:lnTo>
                  <a:pt x="1428961" y="20104"/>
                </a:lnTo>
                <a:lnTo>
                  <a:pt x="1428961" y="43558"/>
                </a:lnTo>
                <a:lnTo>
                  <a:pt x="1438511" y="84299"/>
                </a:lnTo>
                <a:lnTo>
                  <a:pt x="1448060" y="43558"/>
                </a:lnTo>
                <a:lnTo>
                  <a:pt x="1448060" y="2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6275" y="2837617"/>
            <a:ext cx="5277485" cy="2816860"/>
          </a:xfrm>
          <a:custGeom>
            <a:avLst/>
            <a:gdLst/>
            <a:ahLst/>
            <a:cxnLst/>
            <a:rect l="l" t="t" r="r" b="b"/>
            <a:pathLst>
              <a:path w="5277484" h="2816860">
                <a:moveTo>
                  <a:pt x="904430" y="486943"/>
                </a:moveTo>
                <a:lnTo>
                  <a:pt x="903719" y="484759"/>
                </a:lnTo>
                <a:lnTo>
                  <a:pt x="902296" y="483450"/>
                </a:lnTo>
                <a:lnTo>
                  <a:pt x="900874" y="482041"/>
                </a:lnTo>
                <a:lnTo>
                  <a:pt x="898639" y="481330"/>
                </a:lnTo>
                <a:lnTo>
                  <a:pt x="842632" y="481330"/>
                </a:lnTo>
                <a:lnTo>
                  <a:pt x="841108" y="482041"/>
                </a:lnTo>
                <a:lnTo>
                  <a:pt x="839254" y="484759"/>
                </a:lnTo>
                <a:lnTo>
                  <a:pt x="838822" y="486943"/>
                </a:lnTo>
                <a:lnTo>
                  <a:pt x="838822" y="497801"/>
                </a:lnTo>
                <a:lnTo>
                  <a:pt x="839254" y="500037"/>
                </a:lnTo>
                <a:lnTo>
                  <a:pt x="840155" y="501484"/>
                </a:lnTo>
                <a:lnTo>
                  <a:pt x="841108" y="502767"/>
                </a:lnTo>
                <a:lnTo>
                  <a:pt x="842632" y="503415"/>
                </a:lnTo>
                <a:lnTo>
                  <a:pt x="878738" y="503415"/>
                </a:lnTo>
                <a:lnTo>
                  <a:pt x="878738" y="562152"/>
                </a:lnTo>
                <a:lnTo>
                  <a:pt x="848575" y="565912"/>
                </a:lnTo>
                <a:lnTo>
                  <a:pt x="841273" y="565912"/>
                </a:lnTo>
                <a:lnTo>
                  <a:pt x="799249" y="553402"/>
                </a:lnTo>
                <a:lnTo>
                  <a:pt x="779627" y="517448"/>
                </a:lnTo>
                <a:lnTo>
                  <a:pt x="776046" y="484759"/>
                </a:lnTo>
                <a:lnTo>
                  <a:pt x="776109" y="481330"/>
                </a:lnTo>
                <a:lnTo>
                  <a:pt x="784821" y="434784"/>
                </a:lnTo>
                <a:lnTo>
                  <a:pt x="812723" y="408076"/>
                </a:lnTo>
                <a:lnTo>
                  <a:pt x="844384" y="402958"/>
                </a:lnTo>
                <a:lnTo>
                  <a:pt x="853325" y="402958"/>
                </a:lnTo>
                <a:lnTo>
                  <a:pt x="887463" y="415175"/>
                </a:lnTo>
                <a:lnTo>
                  <a:pt x="888987" y="415886"/>
                </a:lnTo>
                <a:lnTo>
                  <a:pt x="890739" y="415886"/>
                </a:lnTo>
                <a:lnTo>
                  <a:pt x="892098" y="414845"/>
                </a:lnTo>
                <a:lnTo>
                  <a:pt x="895159" y="410705"/>
                </a:lnTo>
                <a:lnTo>
                  <a:pt x="896467" y="408305"/>
                </a:lnTo>
                <a:lnTo>
                  <a:pt x="897547" y="405574"/>
                </a:lnTo>
                <a:lnTo>
                  <a:pt x="898702" y="402958"/>
                </a:lnTo>
                <a:lnTo>
                  <a:pt x="863879" y="382536"/>
                </a:lnTo>
                <a:lnTo>
                  <a:pt x="843724" y="380873"/>
                </a:lnTo>
                <a:lnTo>
                  <a:pt x="802563" y="387464"/>
                </a:lnTo>
                <a:lnTo>
                  <a:pt x="773176" y="407212"/>
                </a:lnTo>
                <a:lnTo>
                  <a:pt x="755535" y="440143"/>
                </a:lnTo>
                <a:lnTo>
                  <a:pt x="749655" y="486232"/>
                </a:lnTo>
                <a:lnTo>
                  <a:pt x="751078" y="510222"/>
                </a:lnTo>
                <a:lnTo>
                  <a:pt x="762533" y="548513"/>
                </a:lnTo>
                <a:lnTo>
                  <a:pt x="800696" y="581698"/>
                </a:lnTo>
                <a:lnTo>
                  <a:pt x="839304" y="587997"/>
                </a:lnTo>
                <a:lnTo>
                  <a:pt x="852906" y="587705"/>
                </a:lnTo>
                <a:lnTo>
                  <a:pt x="898321" y="579983"/>
                </a:lnTo>
                <a:lnTo>
                  <a:pt x="904430" y="574586"/>
                </a:lnTo>
                <a:lnTo>
                  <a:pt x="904430" y="565912"/>
                </a:lnTo>
                <a:lnTo>
                  <a:pt x="904430" y="486943"/>
                </a:lnTo>
                <a:close/>
              </a:path>
              <a:path w="5277484" h="2816860">
                <a:moveTo>
                  <a:pt x="1064272" y="531723"/>
                </a:moveTo>
                <a:lnTo>
                  <a:pt x="1047864" y="491223"/>
                </a:lnTo>
                <a:lnTo>
                  <a:pt x="1009294" y="470535"/>
                </a:lnTo>
                <a:lnTo>
                  <a:pt x="1005535" y="469226"/>
                </a:lnTo>
                <a:lnTo>
                  <a:pt x="997140" y="466064"/>
                </a:lnTo>
                <a:lnTo>
                  <a:pt x="969708" y="442061"/>
                </a:lnTo>
                <a:lnTo>
                  <a:pt x="969784" y="434860"/>
                </a:lnTo>
                <a:lnTo>
                  <a:pt x="999312" y="403504"/>
                </a:lnTo>
                <a:lnTo>
                  <a:pt x="1007338" y="402958"/>
                </a:lnTo>
                <a:lnTo>
                  <a:pt x="1014209" y="402958"/>
                </a:lnTo>
                <a:lnTo>
                  <a:pt x="1020038" y="403783"/>
                </a:lnTo>
                <a:lnTo>
                  <a:pt x="1024839" y="405409"/>
                </a:lnTo>
                <a:lnTo>
                  <a:pt x="1029639" y="406946"/>
                </a:lnTo>
                <a:lnTo>
                  <a:pt x="1034491" y="409016"/>
                </a:lnTo>
                <a:lnTo>
                  <a:pt x="1039406" y="411632"/>
                </a:lnTo>
                <a:lnTo>
                  <a:pt x="1042339" y="413270"/>
                </a:lnTo>
                <a:lnTo>
                  <a:pt x="1044308" y="414083"/>
                </a:lnTo>
                <a:lnTo>
                  <a:pt x="1046162" y="414083"/>
                </a:lnTo>
                <a:lnTo>
                  <a:pt x="1047356" y="413105"/>
                </a:lnTo>
                <a:lnTo>
                  <a:pt x="1050417" y="409181"/>
                </a:lnTo>
                <a:lnTo>
                  <a:pt x="1051750" y="406946"/>
                </a:lnTo>
                <a:lnTo>
                  <a:pt x="1052817" y="404596"/>
                </a:lnTo>
                <a:lnTo>
                  <a:pt x="1053604" y="402958"/>
                </a:lnTo>
                <a:lnTo>
                  <a:pt x="1054011" y="402094"/>
                </a:lnTo>
                <a:lnTo>
                  <a:pt x="1054620" y="400126"/>
                </a:lnTo>
                <a:lnTo>
                  <a:pt x="1054620" y="395439"/>
                </a:lnTo>
                <a:lnTo>
                  <a:pt x="1051941" y="392430"/>
                </a:lnTo>
                <a:lnTo>
                  <a:pt x="1046594" y="389712"/>
                </a:lnTo>
                <a:lnTo>
                  <a:pt x="1041361" y="386981"/>
                </a:lnTo>
                <a:lnTo>
                  <a:pt x="1035037" y="384860"/>
                </a:lnTo>
                <a:lnTo>
                  <a:pt x="1027620" y="383324"/>
                </a:lnTo>
                <a:lnTo>
                  <a:pt x="1020203" y="381685"/>
                </a:lnTo>
                <a:lnTo>
                  <a:pt x="1013599" y="380873"/>
                </a:lnTo>
                <a:lnTo>
                  <a:pt x="1007821" y="380873"/>
                </a:lnTo>
                <a:lnTo>
                  <a:pt x="967016" y="391528"/>
                </a:lnTo>
                <a:lnTo>
                  <a:pt x="943698" y="427291"/>
                </a:lnTo>
                <a:lnTo>
                  <a:pt x="943203" y="434860"/>
                </a:lnTo>
                <a:lnTo>
                  <a:pt x="943622" y="443344"/>
                </a:lnTo>
                <a:lnTo>
                  <a:pt x="966927" y="480021"/>
                </a:lnTo>
                <a:lnTo>
                  <a:pt x="1001306" y="495109"/>
                </a:lnTo>
                <a:lnTo>
                  <a:pt x="1007745" y="497852"/>
                </a:lnTo>
                <a:lnTo>
                  <a:pt x="1013244" y="500341"/>
                </a:lnTo>
                <a:lnTo>
                  <a:pt x="1023366" y="505320"/>
                </a:lnTo>
                <a:lnTo>
                  <a:pt x="1028052" y="509092"/>
                </a:lnTo>
                <a:lnTo>
                  <a:pt x="1031875" y="513892"/>
                </a:lnTo>
                <a:lnTo>
                  <a:pt x="1035799" y="518579"/>
                </a:lnTo>
                <a:lnTo>
                  <a:pt x="1037767" y="524522"/>
                </a:lnTo>
                <a:lnTo>
                  <a:pt x="1037767" y="538480"/>
                </a:lnTo>
                <a:lnTo>
                  <a:pt x="1007059" y="565912"/>
                </a:lnTo>
                <a:lnTo>
                  <a:pt x="990155" y="565912"/>
                </a:lnTo>
                <a:lnTo>
                  <a:pt x="952360" y="552056"/>
                </a:lnTo>
                <a:lnTo>
                  <a:pt x="950455" y="551192"/>
                </a:lnTo>
                <a:lnTo>
                  <a:pt x="939431" y="565365"/>
                </a:lnTo>
                <a:lnTo>
                  <a:pt x="939431" y="569620"/>
                </a:lnTo>
                <a:lnTo>
                  <a:pt x="976795" y="586066"/>
                </a:lnTo>
                <a:lnTo>
                  <a:pt x="999642" y="587997"/>
                </a:lnTo>
                <a:lnTo>
                  <a:pt x="1009065" y="587578"/>
                </a:lnTo>
                <a:lnTo>
                  <a:pt x="1046683" y="572947"/>
                </a:lnTo>
                <a:lnTo>
                  <a:pt x="1063764" y="540029"/>
                </a:lnTo>
                <a:lnTo>
                  <a:pt x="1064272" y="531723"/>
                </a:lnTo>
                <a:close/>
              </a:path>
              <a:path w="5277484" h="2816860">
                <a:moveTo>
                  <a:pt x="1211846" y="580644"/>
                </a:moveTo>
                <a:lnTo>
                  <a:pt x="1211757" y="570877"/>
                </a:lnTo>
                <a:lnTo>
                  <a:pt x="1211351" y="569023"/>
                </a:lnTo>
                <a:lnTo>
                  <a:pt x="1210373" y="567715"/>
                </a:lnTo>
                <a:lnTo>
                  <a:pt x="1209497" y="566407"/>
                </a:lnTo>
                <a:lnTo>
                  <a:pt x="1208024" y="565746"/>
                </a:lnTo>
                <a:lnTo>
                  <a:pt x="1122184" y="565746"/>
                </a:lnTo>
                <a:lnTo>
                  <a:pt x="1158887" y="520839"/>
                </a:lnTo>
                <a:lnTo>
                  <a:pt x="1189101" y="482803"/>
                </a:lnTo>
                <a:lnTo>
                  <a:pt x="1209103" y="443979"/>
                </a:lnTo>
                <a:lnTo>
                  <a:pt x="1210208" y="430441"/>
                </a:lnTo>
                <a:lnTo>
                  <a:pt x="1209725" y="423100"/>
                </a:lnTo>
                <a:lnTo>
                  <a:pt x="1208278" y="416255"/>
                </a:lnTo>
                <a:lnTo>
                  <a:pt x="1205877" y="409930"/>
                </a:lnTo>
                <a:lnTo>
                  <a:pt x="1202512" y="404101"/>
                </a:lnTo>
                <a:lnTo>
                  <a:pt x="1200696" y="401815"/>
                </a:lnTo>
                <a:lnTo>
                  <a:pt x="1198346" y="398856"/>
                </a:lnTo>
                <a:lnTo>
                  <a:pt x="1157300" y="381254"/>
                </a:lnTo>
                <a:lnTo>
                  <a:pt x="1148194" y="380873"/>
                </a:lnTo>
                <a:lnTo>
                  <a:pt x="1141984" y="380873"/>
                </a:lnTo>
                <a:lnTo>
                  <a:pt x="1134668" y="381850"/>
                </a:lnTo>
                <a:lnTo>
                  <a:pt x="1117879" y="385787"/>
                </a:lnTo>
                <a:lnTo>
                  <a:pt x="1110678" y="388404"/>
                </a:lnTo>
                <a:lnTo>
                  <a:pt x="1104684" y="391668"/>
                </a:lnTo>
                <a:lnTo>
                  <a:pt x="1098677" y="394830"/>
                </a:lnTo>
                <a:lnTo>
                  <a:pt x="1095679" y="398322"/>
                </a:lnTo>
                <a:lnTo>
                  <a:pt x="1095768" y="403860"/>
                </a:lnTo>
                <a:lnTo>
                  <a:pt x="1096225" y="405472"/>
                </a:lnTo>
                <a:lnTo>
                  <a:pt x="1104188" y="416699"/>
                </a:lnTo>
                <a:lnTo>
                  <a:pt x="1106258" y="416699"/>
                </a:lnTo>
                <a:lnTo>
                  <a:pt x="1108443" y="415607"/>
                </a:lnTo>
                <a:lnTo>
                  <a:pt x="1111719" y="413435"/>
                </a:lnTo>
                <a:lnTo>
                  <a:pt x="1117053" y="409994"/>
                </a:lnTo>
                <a:lnTo>
                  <a:pt x="1122400" y="407263"/>
                </a:lnTo>
                <a:lnTo>
                  <a:pt x="1133741" y="402907"/>
                </a:lnTo>
                <a:lnTo>
                  <a:pt x="1140625" y="401815"/>
                </a:lnTo>
                <a:lnTo>
                  <a:pt x="1148689" y="401815"/>
                </a:lnTo>
                <a:lnTo>
                  <a:pt x="1185011" y="422871"/>
                </a:lnTo>
                <a:lnTo>
                  <a:pt x="1184948" y="437426"/>
                </a:lnTo>
                <a:lnTo>
                  <a:pt x="1184630" y="440702"/>
                </a:lnTo>
                <a:lnTo>
                  <a:pt x="1183106" y="447027"/>
                </a:lnTo>
                <a:lnTo>
                  <a:pt x="1181303" y="450951"/>
                </a:lnTo>
                <a:lnTo>
                  <a:pt x="1178369" y="455803"/>
                </a:lnTo>
                <a:lnTo>
                  <a:pt x="1175740" y="460222"/>
                </a:lnTo>
                <a:lnTo>
                  <a:pt x="1171321" y="466496"/>
                </a:lnTo>
                <a:lnTo>
                  <a:pt x="1165212" y="474459"/>
                </a:lnTo>
                <a:lnTo>
                  <a:pt x="1090282" y="568528"/>
                </a:lnTo>
                <a:lnTo>
                  <a:pt x="1089520" y="569188"/>
                </a:lnTo>
                <a:lnTo>
                  <a:pt x="1089139" y="570877"/>
                </a:lnTo>
                <a:lnTo>
                  <a:pt x="1089139" y="576656"/>
                </a:lnTo>
                <a:lnTo>
                  <a:pt x="1089685" y="579551"/>
                </a:lnTo>
                <a:lnTo>
                  <a:pt x="1091869" y="585000"/>
                </a:lnTo>
                <a:lnTo>
                  <a:pt x="1093228" y="586359"/>
                </a:lnTo>
                <a:lnTo>
                  <a:pt x="1208024" y="586359"/>
                </a:lnTo>
                <a:lnTo>
                  <a:pt x="1209497" y="585660"/>
                </a:lnTo>
                <a:lnTo>
                  <a:pt x="1210373" y="584238"/>
                </a:lnTo>
                <a:lnTo>
                  <a:pt x="1211351" y="582815"/>
                </a:lnTo>
                <a:lnTo>
                  <a:pt x="1211846" y="580644"/>
                </a:lnTo>
                <a:close/>
              </a:path>
              <a:path w="5277484" h="2816860">
                <a:moveTo>
                  <a:pt x="1367929" y="524357"/>
                </a:moveTo>
                <a:lnTo>
                  <a:pt x="1351876" y="482396"/>
                </a:lnTo>
                <a:lnTo>
                  <a:pt x="1314665" y="464972"/>
                </a:lnTo>
                <a:lnTo>
                  <a:pt x="1297571" y="463499"/>
                </a:lnTo>
                <a:lnTo>
                  <a:pt x="1282357" y="463499"/>
                </a:lnTo>
                <a:lnTo>
                  <a:pt x="1286116" y="403783"/>
                </a:lnTo>
                <a:lnTo>
                  <a:pt x="1351343" y="403783"/>
                </a:lnTo>
                <a:lnTo>
                  <a:pt x="1352816" y="403072"/>
                </a:lnTo>
                <a:lnTo>
                  <a:pt x="1354569" y="400240"/>
                </a:lnTo>
                <a:lnTo>
                  <a:pt x="1355001" y="397992"/>
                </a:lnTo>
                <a:lnTo>
                  <a:pt x="1355001" y="388454"/>
                </a:lnTo>
                <a:lnTo>
                  <a:pt x="1354569" y="386270"/>
                </a:lnTo>
                <a:lnTo>
                  <a:pt x="1353693" y="384962"/>
                </a:lnTo>
                <a:lnTo>
                  <a:pt x="1352816" y="383540"/>
                </a:lnTo>
                <a:lnTo>
                  <a:pt x="1351343" y="382841"/>
                </a:lnTo>
                <a:lnTo>
                  <a:pt x="1268831" y="382841"/>
                </a:lnTo>
                <a:lnTo>
                  <a:pt x="1266545" y="383540"/>
                </a:lnTo>
                <a:lnTo>
                  <a:pt x="1265021" y="384962"/>
                </a:lnTo>
                <a:lnTo>
                  <a:pt x="1263484" y="386270"/>
                </a:lnTo>
                <a:lnTo>
                  <a:pt x="1262672" y="388454"/>
                </a:lnTo>
                <a:lnTo>
                  <a:pt x="1262557" y="391502"/>
                </a:lnTo>
                <a:lnTo>
                  <a:pt x="1257655" y="475767"/>
                </a:lnTo>
                <a:lnTo>
                  <a:pt x="1257655" y="478929"/>
                </a:lnTo>
                <a:lnTo>
                  <a:pt x="1258201" y="481164"/>
                </a:lnTo>
                <a:lnTo>
                  <a:pt x="1259293" y="482473"/>
                </a:lnTo>
                <a:lnTo>
                  <a:pt x="1260487" y="483781"/>
                </a:lnTo>
                <a:lnTo>
                  <a:pt x="1262672" y="484441"/>
                </a:lnTo>
                <a:lnTo>
                  <a:pt x="1290535" y="484441"/>
                </a:lnTo>
                <a:lnTo>
                  <a:pt x="1302537" y="485076"/>
                </a:lnTo>
                <a:lnTo>
                  <a:pt x="1339532" y="507225"/>
                </a:lnTo>
                <a:lnTo>
                  <a:pt x="1342898" y="524357"/>
                </a:lnTo>
                <a:lnTo>
                  <a:pt x="1342898" y="533514"/>
                </a:lnTo>
                <a:lnTo>
                  <a:pt x="1313281" y="565480"/>
                </a:lnTo>
                <a:lnTo>
                  <a:pt x="1305814" y="567055"/>
                </a:lnTo>
                <a:lnTo>
                  <a:pt x="1290205" y="567055"/>
                </a:lnTo>
                <a:lnTo>
                  <a:pt x="1257490" y="556806"/>
                </a:lnTo>
                <a:lnTo>
                  <a:pt x="1254975" y="555929"/>
                </a:lnTo>
                <a:lnTo>
                  <a:pt x="1252804" y="555929"/>
                </a:lnTo>
                <a:lnTo>
                  <a:pt x="1251432" y="556806"/>
                </a:lnTo>
                <a:lnTo>
                  <a:pt x="1249794" y="558546"/>
                </a:lnTo>
                <a:lnTo>
                  <a:pt x="1248168" y="560184"/>
                </a:lnTo>
                <a:lnTo>
                  <a:pt x="1246746" y="562152"/>
                </a:lnTo>
                <a:lnTo>
                  <a:pt x="1244346" y="566737"/>
                </a:lnTo>
                <a:lnTo>
                  <a:pt x="1243749" y="568756"/>
                </a:lnTo>
                <a:lnTo>
                  <a:pt x="1243749" y="573112"/>
                </a:lnTo>
                <a:lnTo>
                  <a:pt x="1283500" y="587349"/>
                </a:lnTo>
                <a:lnTo>
                  <a:pt x="1298067" y="587997"/>
                </a:lnTo>
                <a:lnTo>
                  <a:pt x="1307122" y="587641"/>
                </a:lnTo>
                <a:lnTo>
                  <a:pt x="1346365" y="574421"/>
                </a:lnTo>
                <a:lnTo>
                  <a:pt x="1367294" y="535622"/>
                </a:lnTo>
                <a:lnTo>
                  <a:pt x="1367929" y="524357"/>
                </a:lnTo>
                <a:close/>
              </a:path>
              <a:path w="5277484" h="2816860">
                <a:moveTo>
                  <a:pt x="2460612" y="1454023"/>
                </a:moveTo>
                <a:lnTo>
                  <a:pt x="2454872" y="1428597"/>
                </a:lnTo>
                <a:lnTo>
                  <a:pt x="2443670" y="1414818"/>
                </a:lnTo>
                <a:lnTo>
                  <a:pt x="2438870" y="1408912"/>
                </a:lnTo>
                <a:lnTo>
                  <a:pt x="2433790" y="1406283"/>
                </a:lnTo>
                <a:lnTo>
                  <a:pt x="2433790" y="1454023"/>
                </a:lnTo>
                <a:lnTo>
                  <a:pt x="2430030" y="1470050"/>
                </a:lnTo>
                <a:lnTo>
                  <a:pt x="2419553" y="1482420"/>
                </a:lnTo>
                <a:lnTo>
                  <a:pt x="2403551" y="1490408"/>
                </a:lnTo>
                <a:lnTo>
                  <a:pt x="2383205" y="1493227"/>
                </a:lnTo>
                <a:lnTo>
                  <a:pt x="2362860" y="1490408"/>
                </a:lnTo>
                <a:lnTo>
                  <a:pt x="2346845" y="1482420"/>
                </a:lnTo>
                <a:lnTo>
                  <a:pt x="2336368" y="1470050"/>
                </a:lnTo>
                <a:lnTo>
                  <a:pt x="2332609" y="1454023"/>
                </a:lnTo>
                <a:lnTo>
                  <a:pt x="2336368" y="1438148"/>
                </a:lnTo>
                <a:lnTo>
                  <a:pt x="2346845" y="1425752"/>
                </a:lnTo>
                <a:lnTo>
                  <a:pt x="2362860" y="1417701"/>
                </a:lnTo>
                <a:lnTo>
                  <a:pt x="2383205" y="1414818"/>
                </a:lnTo>
                <a:lnTo>
                  <a:pt x="2403551" y="1417701"/>
                </a:lnTo>
                <a:lnTo>
                  <a:pt x="2419553" y="1425752"/>
                </a:lnTo>
                <a:lnTo>
                  <a:pt x="2430030" y="1438148"/>
                </a:lnTo>
                <a:lnTo>
                  <a:pt x="2433790" y="1454023"/>
                </a:lnTo>
                <a:lnTo>
                  <a:pt x="2433790" y="1406283"/>
                </a:lnTo>
                <a:lnTo>
                  <a:pt x="2414384" y="1396212"/>
                </a:lnTo>
                <a:lnTo>
                  <a:pt x="2383205" y="1391704"/>
                </a:lnTo>
                <a:lnTo>
                  <a:pt x="2352217" y="1396212"/>
                </a:lnTo>
                <a:lnTo>
                  <a:pt x="2327821" y="1408912"/>
                </a:lnTo>
                <a:lnTo>
                  <a:pt x="2311857" y="1428597"/>
                </a:lnTo>
                <a:lnTo>
                  <a:pt x="2306129" y="1454023"/>
                </a:lnTo>
                <a:lnTo>
                  <a:pt x="2311857" y="1479372"/>
                </a:lnTo>
                <a:lnTo>
                  <a:pt x="2327821" y="1499171"/>
                </a:lnTo>
                <a:lnTo>
                  <a:pt x="2352217" y="1512074"/>
                </a:lnTo>
                <a:lnTo>
                  <a:pt x="2383205" y="1516684"/>
                </a:lnTo>
                <a:lnTo>
                  <a:pt x="2414384" y="1512074"/>
                </a:lnTo>
                <a:lnTo>
                  <a:pt x="2438870" y="1499171"/>
                </a:lnTo>
                <a:lnTo>
                  <a:pt x="2443670" y="1493227"/>
                </a:lnTo>
                <a:lnTo>
                  <a:pt x="2454872" y="1479372"/>
                </a:lnTo>
                <a:lnTo>
                  <a:pt x="2460612" y="1454023"/>
                </a:lnTo>
                <a:close/>
              </a:path>
              <a:path w="5277484" h="2816860">
                <a:moveTo>
                  <a:pt x="2485402" y="1551863"/>
                </a:moveTo>
                <a:lnTo>
                  <a:pt x="2485237" y="1550187"/>
                </a:lnTo>
                <a:lnTo>
                  <a:pt x="2483396" y="1531086"/>
                </a:lnTo>
                <a:lnTo>
                  <a:pt x="2431973" y="1537004"/>
                </a:lnTo>
                <a:lnTo>
                  <a:pt x="2379649" y="1540217"/>
                </a:lnTo>
                <a:lnTo>
                  <a:pt x="2329256" y="1541551"/>
                </a:lnTo>
                <a:lnTo>
                  <a:pt x="2283676" y="1541818"/>
                </a:lnTo>
                <a:lnTo>
                  <a:pt x="2287371" y="1565275"/>
                </a:lnTo>
                <a:lnTo>
                  <a:pt x="2332024" y="1564919"/>
                </a:lnTo>
                <a:lnTo>
                  <a:pt x="2370810" y="1563585"/>
                </a:lnTo>
                <a:lnTo>
                  <a:pt x="2370810" y="1671154"/>
                </a:lnTo>
                <a:lnTo>
                  <a:pt x="2398611" y="1671154"/>
                </a:lnTo>
                <a:lnTo>
                  <a:pt x="2398611" y="1561884"/>
                </a:lnTo>
                <a:lnTo>
                  <a:pt x="2433396" y="1559191"/>
                </a:lnTo>
                <a:lnTo>
                  <a:pt x="2485402" y="1551863"/>
                </a:lnTo>
                <a:close/>
              </a:path>
              <a:path w="5277484" h="2816860">
                <a:moveTo>
                  <a:pt x="2532303" y="1377632"/>
                </a:moveTo>
                <a:lnTo>
                  <a:pt x="2504833" y="1377632"/>
                </a:lnTo>
                <a:lnTo>
                  <a:pt x="2504833" y="1680870"/>
                </a:lnTo>
                <a:lnTo>
                  <a:pt x="2532303" y="1680870"/>
                </a:lnTo>
                <a:lnTo>
                  <a:pt x="2532303" y="1377632"/>
                </a:lnTo>
                <a:close/>
              </a:path>
              <a:path w="5277484" h="2816860">
                <a:moveTo>
                  <a:pt x="2783586" y="1595094"/>
                </a:moveTo>
                <a:lnTo>
                  <a:pt x="2752039" y="1575181"/>
                </a:lnTo>
                <a:lnTo>
                  <a:pt x="2726740" y="1546847"/>
                </a:lnTo>
                <a:lnTo>
                  <a:pt x="2709938" y="1512722"/>
                </a:lnTo>
                <a:lnTo>
                  <a:pt x="2703830" y="1475473"/>
                </a:lnTo>
                <a:lnTo>
                  <a:pt x="2703830" y="1452689"/>
                </a:lnTo>
                <a:lnTo>
                  <a:pt x="2773197" y="1452689"/>
                </a:lnTo>
                <a:lnTo>
                  <a:pt x="2773197" y="1449666"/>
                </a:lnTo>
                <a:lnTo>
                  <a:pt x="2773197" y="1442631"/>
                </a:lnTo>
                <a:lnTo>
                  <a:pt x="2773197" y="1430235"/>
                </a:lnTo>
                <a:lnTo>
                  <a:pt x="2704173" y="1430235"/>
                </a:lnTo>
                <a:lnTo>
                  <a:pt x="2704173" y="1382991"/>
                </a:lnTo>
                <a:lnTo>
                  <a:pt x="2676360" y="1382991"/>
                </a:lnTo>
                <a:lnTo>
                  <a:pt x="2676360" y="1430235"/>
                </a:lnTo>
                <a:lnTo>
                  <a:pt x="2606332" y="1430235"/>
                </a:lnTo>
                <a:lnTo>
                  <a:pt x="2606332" y="1452689"/>
                </a:lnTo>
                <a:lnTo>
                  <a:pt x="2676360" y="1452689"/>
                </a:lnTo>
                <a:lnTo>
                  <a:pt x="2676360" y="1475473"/>
                </a:lnTo>
                <a:lnTo>
                  <a:pt x="2670429" y="1514462"/>
                </a:lnTo>
                <a:lnTo>
                  <a:pt x="2653995" y="1550187"/>
                </a:lnTo>
                <a:lnTo>
                  <a:pt x="2629141" y="1579892"/>
                </a:lnTo>
                <a:lnTo>
                  <a:pt x="2597950" y="1600784"/>
                </a:lnTo>
                <a:lnTo>
                  <a:pt x="2613698" y="1622234"/>
                </a:lnTo>
                <a:lnTo>
                  <a:pt x="2647492" y="1598498"/>
                </a:lnTo>
                <a:lnTo>
                  <a:pt x="2674480" y="1564309"/>
                </a:lnTo>
                <a:lnTo>
                  <a:pt x="2690698" y="1526247"/>
                </a:lnTo>
                <a:lnTo>
                  <a:pt x="2706433" y="1561376"/>
                </a:lnTo>
                <a:lnTo>
                  <a:pt x="2733738" y="1594256"/>
                </a:lnTo>
                <a:lnTo>
                  <a:pt x="2767838" y="1616875"/>
                </a:lnTo>
                <a:lnTo>
                  <a:pt x="2783586" y="1595094"/>
                </a:lnTo>
                <a:close/>
              </a:path>
              <a:path w="5277484" h="2816860">
                <a:moveTo>
                  <a:pt x="2840545" y="1377632"/>
                </a:moveTo>
                <a:lnTo>
                  <a:pt x="2812732" y="1377632"/>
                </a:lnTo>
                <a:lnTo>
                  <a:pt x="2812732" y="1680527"/>
                </a:lnTo>
                <a:lnTo>
                  <a:pt x="2840545" y="1680527"/>
                </a:lnTo>
                <a:lnTo>
                  <a:pt x="2840545" y="1377632"/>
                </a:lnTo>
                <a:close/>
              </a:path>
              <a:path w="5277484" h="2816860">
                <a:moveTo>
                  <a:pt x="5277332" y="31407"/>
                </a:moveTo>
                <a:lnTo>
                  <a:pt x="5274856" y="19177"/>
                </a:lnTo>
                <a:lnTo>
                  <a:pt x="5268125" y="9194"/>
                </a:lnTo>
                <a:lnTo>
                  <a:pt x="5258143" y="2463"/>
                </a:lnTo>
                <a:lnTo>
                  <a:pt x="5245913" y="0"/>
                </a:lnTo>
                <a:lnTo>
                  <a:pt x="5245913" y="31407"/>
                </a:lnTo>
                <a:lnTo>
                  <a:pt x="5245913" y="2785249"/>
                </a:lnTo>
                <a:lnTo>
                  <a:pt x="31419" y="2785249"/>
                </a:lnTo>
                <a:lnTo>
                  <a:pt x="31419" y="31407"/>
                </a:lnTo>
                <a:lnTo>
                  <a:pt x="5245913" y="31407"/>
                </a:lnTo>
                <a:lnTo>
                  <a:pt x="5245913" y="0"/>
                </a:lnTo>
                <a:lnTo>
                  <a:pt x="31419" y="0"/>
                </a:lnTo>
                <a:lnTo>
                  <a:pt x="19189" y="2463"/>
                </a:lnTo>
                <a:lnTo>
                  <a:pt x="9207" y="9194"/>
                </a:lnTo>
                <a:lnTo>
                  <a:pt x="2463" y="19177"/>
                </a:lnTo>
                <a:lnTo>
                  <a:pt x="0" y="31407"/>
                </a:lnTo>
                <a:lnTo>
                  <a:pt x="0" y="2785249"/>
                </a:lnTo>
                <a:lnTo>
                  <a:pt x="2463" y="2797479"/>
                </a:lnTo>
                <a:lnTo>
                  <a:pt x="9207" y="2807462"/>
                </a:lnTo>
                <a:lnTo>
                  <a:pt x="19189" y="2814193"/>
                </a:lnTo>
                <a:lnTo>
                  <a:pt x="31419" y="2816669"/>
                </a:lnTo>
                <a:lnTo>
                  <a:pt x="5245913" y="2816669"/>
                </a:lnTo>
                <a:lnTo>
                  <a:pt x="5258143" y="2814193"/>
                </a:lnTo>
                <a:lnTo>
                  <a:pt x="5268125" y="2807462"/>
                </a:lnTo>
                <a:lnTo>
                  <a:pt x="5274856" y="2797479"/>
                </a:lnTo>
                <a:lnTo>
                  <a:pt x="5277332" y="2785249"/>
                </a:lnTo>
                <a:lnTo>
                  <a:pt x="5277332" y="31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6275" y="7203979"/>
            <a:ext cx="5309235" cy="2848610"/>
          </a:xfrm>
          <a:custGeom>
            <a:avLst/>
            <a:gdLst/>
            <a:ahLst/>
            <a:cxnLst/>
            <a:rect l="l" t="t" r="r" b="b"/>
            <a:pathLst>
              <a:path w="5309234" h="2848609">
                <a:moveTo>
                  <a:pt x="903439" y="601192"/>
                </a:moveTo>
                <a:lnTo>
                  <a:pt x="903427" y="597319"/>
                </a:lnTo>
                <a:lnTo>
                  <a:pt x="902843" y="595579"/>
                </a:lnTo>
                <a:lnTo>
                  <a:pt x="901649" y="593064"/>
                </a:lnTo>
                <a:lnTo>
                  <a:pt x="900442" y="590448"/>
                </a:lnTo>
                <a:lnTo>
                  <a:pt x="899020" y="588111"/>
                </a:lnTo>
                <a:lnTo>
                  <a:pt x="897394" y="586041"/>
                </a:lnTo>
                <a:lnTo>
                  <a:pt x="895858" y="583958"/>
                </a:lnTo>
                <a:lnTo>
                  <a:pt x="894499" y="582930"/>
                </a:lnTo>
                <a:lnTo>
                  <a:pt x="892644" y="582930"/>
                </a:lnTo>
                <a:lnTo>
                  <a:pt x="890790" y="583742"/>
                </a:lnTo>
                <a:lnTo>
                  <a:pt x="881405" y="588759"/>
                </a:lnTo>
                <a:lnTo>
                  <a:pt x="874814" y="591591"/>
                </a:lnTo>
                <a:lnTo>
                  <a:pt x="861072" y="596176"/>
                </a:lnTo>
                <a:lnTo>
                  <a:pt x="852830" y="597319"/>
                </a:lnTo>
                <a:lnTo>
                  <a:pt x="843229" y="597319"/>
                </a:lnTo>
                <a:lnTo>
                  <a:pt x="801725" y="586282"/>
                </a:lnTo>
                <a:lnTo>
                  <a:pt x="780084" y="552411"/>
                </a:lnTo>
                <a:lnTo>
                  <a:pt x="775995" y="516178"/>
                </a:lnTo>
                <a:lnTo>
                  <a:pt x="777024" y="496277"/>
                </a:lnTo>
                <a:lnTo>
                  <a:pt x="792518" y="453999"/>
                </a:lnTo>
                <a:lnTo>
                  <a:pt x="827951" y="435597"/>
                </a:lnTo>
                <a:lnTo>
                  <a:pt x="844384" y="434365"/>
                </a:lnTo>
                <a:lnTo>
                  <a:pt x="853325" y="434365"/>
                </a:lnTo>
                <a:lnTo>
                  <a:pt x="887463" y="446582"/>
                </a:lnTo>
                <a:lnTo>
                  <a:pt x="888987" y="447294"/>
                </a:lnTo>
                <a:lnTo>
                  <a:pt x="890739" y="447294"/>
                </a:lnTo>
                <a:lnTo>
                  <a:pt x="892098" y="446265"/>
                </a:lnTo>
                <a:lnTo>
                  <a:pt x="895159" y="442112"/>
                </a:lnTo>
                <a:lnTo>
                  <a:pt x="896467" y="439712"/>
                </a:lnTo>
                <a:lnTo>
                  <a:pt x="897547" y="436994"/>
                </a:lnTo>
                <a:lnTo>
                  <a:pt x="898702" y="434365"/>
                </a:lnTo>
                <a:lnTo>
                  <a:pt x="863879" y="413943"/>
                </a:lnTo>
                <a:lnTo>
                  <a:pt x="843724" y="412280"/>
                </a:lnTo>
                <a:lnTo>
                  <a:pt x="802563" y="418757"/>
                </a:lnTo>
                <a:lnTo>
                  <a:pt x="773176" y="438175"/>
                </a:lnTo>
                <a:lnTo>
                  <a:pt x="755535" y="470535"/>
                </a:lnTo>
                <a:lnTo>
                  <a:pt x="749655" y="515848"/>
                </a:lnTo>
                <a:lnTo>
                  <a:pt x="751078" y="540689"/>
                </a:lnTo>
                <a:lnTo>
                  <a:pt x="762533" y="579869"/>
                </a:lnTo>
                <a:lnTo>
                  <a:pt x="801674" y="613117"/>
                </a:lnTo>
                <a:lnTo>
                  <a:pt x="843229" y="619417"/>
                </a:lnTo>
                <a:lnTo>
                  <a:pt x="851103" y="619201"/>
                </a:lnTo>
                <a:lnTo>
                  <a:pt x="889647" y="610908"/>
                </a:lnTo>
                <a:lnTo>
                  <a:pt x="900658" y="604253"/>
                </a:lnTo>
                <a:lnTo>
                  <a:pt x="903439" y="601192"/>
                </a:lnTo>
                <a:close/>
              </a:path>
              <a:path w="5309234" h="2848609">
                <a:moveTo>
                  <a:pt x="1096175" y="415607"/>
                </a:moveTo>
                <a:lnTo>
                  <a:pt x="1092352" y="413435"/>
                </a:lnTo>
                <a:lnTo>
                  <a:pt x="1074521" y="413435"/>
                </a:lnTo>
                <a:lnTo>
                  <a:pt x="1070648" y="415607"/>
                </a:lnTo>
                <a:lnTo>
                  <a:pt x="1070610" y="561987"/>
                </a:lnTo>
                <a:lnTo>
                  <a:pt x="1068298" y="569404"/>
                </a:lnTo>
                <a:lnTo>
                  <a:pt x="1063612" y="576059"/>
                </a:lnTo>
                <a:lnTo>
                  <a:pt x="1059027" y="582714"/>
                </a:lnTo>
                <a:lnTo>
                  <a:pt x="1052652" y="587946"/>
                </a:lnTo>
                <a:lnTo>
                  <a:pt x="1016825" y="597319"/>
                </a:lnTo>
                <a:lnTo>
                  <a:pt x="1009396" y="596976"/>
                </a:lnTo>
                <a:lnTo>
                  <a:pt x="965339" y="569569"/>
                </a:lnTo>
                <a:lnTo>
                  <a:pt x="962990" y="561987"/>
                </a:lnTo>
                <a:lnTo>
                  <a:pt x="962990" y="415607"/>
                </a:lnTo>
                <a:lnTo>
                  <a:pt x="959129" y="413435"/>
                </a:lnTo>
                <a:lnTo>
                  <a:pt x="941349" y="413435"/>
                </a:lnTo>
                <a:lnTo>
                  <a:pt x="937475" y="415607"/>
                </a:lnTo>
                <a:lnTo>
                  <a:pt x="937475" y="552500"/>
                </a:lnTo>
                <a:lnTo>
                  <a:pt x="938047" y="562597"/>
                </a:lnTo>
                <a:lnTo>
                  <a:pt x="957961" y="601776"/>
                </a:lnTo>
                <a:lnTo>
                  <a:pt x="993343" y="617448"/>
                </a:lnTo>
                <a:lnTo>
                  <a:pt x="1016825" y="619417"/>
                </a:lnTo>
                <a:lnTo>
                  <a:pt x="1029030" y="618921"/>
                </a:lnTo>
                <a:lnTo>
                  <a:pt x="1068387" y="607110"/>
                </a:lnTo>
                <a:lnTo>
                  <a:pt x="1080135" y="597319"/>
                </a:lnTo>
                <a:lnTo>
                  <a:pt x="1081887" y="595579"/>
                </a:lnTo>
                <a:lnTo>
                  <a:pt x="1096175" y="552500"/>
                </a:lnTo>
                <a:lnTo>
                  <a:pt x="1096175" y="415607"/>
                </a:lnTo>
                <a:close/>
              </a:path>
              <a:path w="5309234" h="2848609">
                <a:moveTo>
                  <a:pt x="2460612" y="1485442"/>
                </a:moveTo>
                <a:lnTo>
                  <a:pt x="2454872" y="1460004"/>
                </a:lnTo>
                <a:lnTo>
                  <a:pt x="2443670" y="1446237"/>
                </a:lnTo>
                <a:lnTo>
                  <a:pt x="2438870" y="1440332"/>
                </a:lnTo>
                <a:lnTo>
                  <a:pt x="2433790" y="1437703"/>
                </a:lnTo>
                <a:lnTo>
                  <a:pt x="2433790" y="1485442"/>
                </a:lnTo>
                <a:lnTo>
                  <a:pt x="2430030" y="1501457"/>
                </a:lnTo>
                <a:lnTo>
                  <a:pt x="2419553" y="1513840"/>
                </a:lnTo>
                <a:lnTo>
                  <a:pt x="2403551" y="1521815"/>
                </a:lnTo>
                <a:lnTo>
                  <a:pt x="2383205" y="1524635"/>
                </a:lnTo>
                <a:lnTo>
                  <a:pt x="2362860" y="1521815"/>
                </a:lnTo>
                <a:lnTo>
                  <a:pt x="2346845" y="1513840"/>
                </a:lnTo>
                <a:lnTo>
                  <a:pt x="2336368" y="1501457"/>
                </a:lnTo>
                <a:lnTo>
                  <a:pt x="2332609" y="1485442"/>
                </a:lnTo>
                <a:lnTo>
                  <a:pt x="2336368" y="1469555"/>
                </a:lnTo>
                <a:lnTo>
                  <a:pt x="2346845" y="1457159"/>
                </a:lnTo>
                <a:lnTo>
                  <a:pt x="2362860" y="1449108"/>
                </a:lnTo>
                <a:lnTo>
                  <a:pt x="2383205" y="1446237"/>
                </a:lnTo>
                <a:lnTo>
                  <a:pt x="2403551" y="1449108"/>
                </a:lnTo>
                <a:lnTo>
                  <a:pt x="2419553" y="1457159"/>
                </a:lnTo>
                <a:lnTo>
                  <a:pt x="2430030" y="1469555"/>
                </a:lnTo>
                <a:lnTo>
                  <a:pt x="2433790" y="1485442"/>
                </a:lnTo>
                <a:lnTo>
                  <a:pt x="2433790" y="1437703"/>
                </a:lnTo>
                <a:lnTo>
                  <a:pt x="2414384" y="1427619"/>
                </a:lnTo>
                <a:lnTo>
                  <a:pt x="2383205" y="1423111"/>
                </a:lnTo>
                <a:lnTo>
                  <a:pt x="2352217" y="1427619"/>
                </a:lnTo>
                <a:lnTo>
                  <a:pt x="2327821" y="1440332"/>
                </a:lnTo>
                <a:lnTo>
                  <a:pt x="2311857" y="1460004"/>
                </a:lnTo>
                <a:lnTo>
                  <a:pt x="2306129" y="1485442"/>
                </a:lnTo>
                <a:lnTo>
                  <a:pt x="2311857" y="1510779"/>
                </a:lnTo>
                <a:lnTo>
                  <a:pt x="2327821" y="1530591"/>
                </a:lnTo>
                <a:lnTo>
                  <a:pt x="2352217" y="1543481"/>
                </a:lnTo>
                <a:lnTo>
                  <a:pt x="2383205" y="1548091"/>
                </a:lnTo>
                <a:lnTo>
                  <a:pt x="2414384" y="1543481"/>
                </a:lnTo>
                <a:lnTo>
                  <a:pt x="2438870" y="1530591"/>
                </a:lnTo>
                <a:lnTo>
                  <a:pt x="2443670" y="1524635"/>
                </a:lnTo>
                <a:lnTo>
                  <a:pt x="2454872" y="1510779"/>
                </a:lnTo>
                <a:lnTo>
                  <a:pt x="2460612" y="1485442"/>
                </a:lnTo>
                <a:close/>
              </a:path>
              <a:path w="5309234" h="2848609">
                <a:moveTo>
                  <a:pt x="2485402" y="1583283"/>
                </a:moveTo>
                <a:lnTo>
                  <a:pt x="2485237" y="1581607"/>
                </a:lnTo>
                <a:lnTo>
                  <a:pt x="2483396" y="1562506"/>
                </a:lnTo>
                <a:lnTo>
                  <a:pt x="2431973" y="1568424"/>
                </a:lnTo>
                <a:lnTo>
                  <a:pt x="2379649" y="1571637"/>
                </a:lnTo>
                <a:lnTo>
                  <a:pt x="2329256" y="1572958"/>
                </a:lnTo>
                <a:lnTo>
                  <a:pt x="2283676" y="1573225"/>
                </a:lnTo>
                <a:lnTo>
                  <a:pt x="2287371" y="1596682"/>
                </a:lnTo>
                <a:lnTo>
                  <a:pt x="2332024" y="1596326"/>
                </a:lnTo>
                <a:lnTo>
                  <a:pt x="2370810" y="1594993"/>
                </a:lnTo>
                <a:lnTo>
                  <a:pt x="2370810" y="1702562"/>
                </a:lnTo>
                <a:lnTo>
                  <a:pt x="2398611" y="1702562"/>
                </a:lnTo>
                <a:lnTo>
                  <a:pt x="2398611" y="1593303"/>
                </a:lnTo>
                <a:lnTo>
                  <a:pt x="2433396" y="1590598"/>
                </a:lnTo>
                <a:lnTo>
                  <a:pt x="2485402" y="1583283"/>
                </a:lnTo>
                <a:close/>
              </a:path>
              <a:path w="5309234" h="2848609">
                <a:moveTo>
                  <a:pt x="2532303" y="1409039"/>
                </a:moveTo>
                <a:lnTo>
                  <a:pt x="2504833" y="1409039"/>
                </a:lnTo>
                <a:lnTo>
                  <a:pt x="2504833" y="1712277"/>
                </a:lnTo>
                <a:lnTo>
                  <a:pt x="2532303" y="1712277"/>
                </a:lnTo>
                <a:lnTo>
                  <a:pt x="2532303" y="1409039"/>
                </a:lnTo>
                <a:close/>
              </a:path>
              <a:path w="5309234" h="2848609">
                <a:moveTo>
                  <a:pt x="2783586" y="1626501"/>
                </a:moveTo>
                <a:lnTo>
                  <a:pt x="2752039" y="1606588"/>
                </a:lnTo>
                <a:lnTo>
                  <a:pt x="2726740" y="1578254"/>
                </a:lnTo>
                <a:lnTo>
                  <a:pt x="2709938" y="1544142"/>
                </a:lnTo>
                <a:lnTo>
                  <a:pt x="2703830" y="1506880"/>
                </a:lnTo>
                <a:lnTo>
                  <a:pt x="2703830" y="1484096"/>
                </a:lnTo>
                <a:lnTo>
                  <a:pt x="2773197" y="1484096"/>
                </a:lnTo>
                <a:lnTo>
                  <a:pt x="2773197" y="1481086"/>
                </a:lnTo>
                <a:lnTo>
                  <a:pt x="2773197" y="1474050"/>
                </a:lnTo>
                <a:lnTo>
                  <a:pt x="2773197" y="1461643"/>
                </a:lnTo>
                <a:lnTo>
                  <a:pt x="2704173" y="1461643"/>
                </a:lnTo>
                <a:lnTo>
                  <a:pt x="2704173" y="1414399"/>
                </a:lnTo>
                <a:lnTo>
                  <a:pt x="2676360" y="1414399"/>
                </a:lnTo>
                <a:lnTo>
                  <a:pt x="2676360" y="1461643"/>
                </a:lnTo>
                <a:lnTo>
                  <a:pt x="2606332" y="1461643"/>
                </a:lnTo>
                <a:lnTo>
                  <a:pt x="2606332" y="1484096"/>
                </a:lnTo>
                <a:lnTo>
                  <a:pt x="2676360" y="1484096"/>
                </a:lnTo>
                <a:lnTo>
                  <a:pt x="2676360" y="1506880"/>
                </a:lnTo>
                <a:lnTo>
                  <a:pt x="2670429" y="1545869"/>
                </a:lnTo>
                <a:lnTo>
                  <a:pt x="2653995" y="1581607"/>
                </a:lnTo>
                <a:lnTo>
                  <a:pt x="2629141" y="1611299"/>
                </a:lnTo>
                <a:lnTo>
                  <a:pt x="2597950" y="1632191"/>
                </a:lnTo>
                <a:lnTo>
                  <a:pt x="2613698" y="1653641"/>
                </a:lnTo>
                <a:lnTo>
                  <a:pt x="2647492" y="1629905"/>
                </a:lnTo>
                <a:lnTo>
                  <a:pt x="2674480" y="1595716"/>
                </a:lnTo>
                <a:lnTo>
                  <a:pt x="2690698" y="1557655"/>
                </a:lnTo>
                <a:lnTo>
                  <a:pt x="2706433" y="1592783"/>
                </a:lnTo>
                <a:lnTo>
                  <a:pt x="2733738" y="1625663"/>
                </a:lnTo>
                <a:lnTo>
                  <a:pt x="2767838" y="1648282"/>
                </a:lnTo>
                <a:lnTo>
                  <a:pt x="2783586" y="1626501"/>
                </a:lnTo>
                <a:close/>
              </a:path>
              <a:path w="5309234" h="2848609">
                <a:moveTo>
                  <a:pt x="2840545" y="1409039"/>
                </a:moveTo>
                <a:lnTo>
                  <a:pt x="2812732" y="1409039"/>
                </a:lnTo>
                <a:lnTo>
                  <a:pt x="2812732" y="1711947"/>
                </a:lnTo>
                <a:lnTo>
                  <a:pt x="2840545" y="1711947"/>
                </a:lnTo>
                <a:lnTo>
                  <a:pt x="2840545" y="1409039"/>
                </a:lnTo>
                <a:close/>
              </a:path>
              <a:path w="5309234" h="2848609">
                <a:moveTo>
                  <a:pt x="5277332" y="2816669"/>
                </a:moveTo>
                <a:lnTo>
                  <a:pt x="5245913" y="2848076"/>
                </a:lnTo>
                <a:lnTo>
                  <a:pt x="5258143" y="2845612"/>
                </a:lnTo>
                <a:lnTo>
                  <a:pt x="5268125" y="2838881"/>
                </a:lnTo>
                <a:lnTo>
                  <a:pt x="5274856" y="2828887"/>
                </a:lnTo>
                <a:lnTo>
                  <a:pt x="5277332" y="2816669"/>
                </a:lnTo>
                <a:close/>
              </a:path>
              <a:path w="5309234" h="2848609">
                <a:moveTo>
                  <a:pt x="5308739" y="62826"/>
                </a:moveTo>
                <a:lnTo>
                  <a:pt x="5303799" y="38366"/>
                </a:lnTo>
                <a:lnTo>
                  <a:pt x="5290337" y="18389"/>
                </a:lnTo>
                <a:lnTo>
                  <a:pt x="5270373" y="4927"/>
                </a:lnTo>
                <a:lnTo>
                  <a:pt x="5245913" y="0"/>
                </a:lnTo>
                <a:lnTo>
                  <a:pt x="5245913" y="31407"/>
                </a:lnTo>
                <a:lnTo>
                  <a:pt x="31419" y="31407"/>
                </a:lnTo>
                <a:lnTo>
                  <a:pt x="19189" y="33870"/>
                </a:lnTo>
                <a:lnTo>
                  <a:pt x="9207" y="40614"/>
                </a:lnTo>
                <a:lnTo>
                  <a:pt x="2463" y="50596"/>
                </a:lnTo>
                <a:lnTo>
                  <a:pt x="0" y="62826"/>
                </a:lnTo>
                <a:lnTo>
                  <a:pt x="0" y="2816669"/>
                </a:lnTo>
                <a:lnTo>
                  <a:pt x="2463" y="2828887"/>
                </a:lnTo>
                <a:lnTo>
                  <a:pt x="9207" y="2838881"/>
                </a:lnTo>
                <a:lnTo>
                  <a:pt x="19189" y="2845612"/>
                </a:lnTo>
                <a:lnTo>
                  <a:pt x="31419" y="2848076"/>
                </a:lnTo>
                <a:lnTo>
                  <a:pt x="5245913" y="2848076"/>
                </a:lnTo>
                <a:lnTo>
                  <a:pt x="5245913" y="2816669"/>
                </a:lnTo>
                <a:lnTo>
                  <a:pt x="31419" y="2816669"/>
                </a:lnTo>
                <a:lnTo>
                  <a:pt x="31419" y="62826"/>
                </a:lnTo>
                <a:lnTo>
                  <a:pt x="5245913" y="62826"/>
                </a:lnTo>
                <a:lnTo>
                  <a:pt x="5277332" y="62826"/>
                </a:lnTo>
                <a:lnTo>
                  <a:pt x="5277332" y="2816669"/>
                </a:lnTo>
                <a:lnTo>
                  <a:pt x="5308739" y="2816669"/>
                </a:lnTo>
                <a:lnTo>
                  <a:pt x="5308739" y="62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549447" y="2816668"/>
            <a:ext cx="8408670" cy="6314440"/>
            <a:chOff x="9549447" y="2816668"/>
            <a:chExt cx="8408670" cy="6314440"/>
          </a:xfrm>
        </p:grpSpPr>
        <p:sp>
          <p:nvSpPr>
            <p:cNvPr id="11" name="object 11"/>
            <p:cNvSpPr/>
            <p:nvPr/>
          </p:nvSpPr>
          <p:spPr>
            <a:xfrm>
              <a:off x="9549447" y="2816668"/>
              <a:ext cx="8408670" cy="6314440"/>
            </a:xfrm>
            <a:custGeom>
              <a:avLst/>
              <a:gdLst/>
              <a:ahLst/>
              <a:cxnLst/>
              <a:rect l="l" t="t" r="r" b="b"/>
              <a:pathLst>
                <a:path w="8408669" h="6314440">
                  <a:moveTo>
                    <a:pt x="104708" y="31412"/>
                  </a:moveTo>
                  <a:lnTo>
                    <a:pt x="63950" y="39640"/>
                  </a:lnTo>
                  <a:lnTo>
                    <a:pt x="30667" y="62080"/>
                  </a:lnTo>
                  <a:lnTo>
                    <a:pt x="8228" y="95363"/>
                  </a:lnTo>
                  <a:lnTo>
                    <a:pt x="0" y="136121"/>
                  </a:lnTo>
                  <a:lnTo>
                    <a:pt x="0" y="6209235"/>
                  </a:lnTo>
                  <a:lnTo>
                    <a:pt x="8228" y="6249993"/>
                  </a:lnTo>
                  <a:lnTo>
                    <a:pt x="30667" y="6283275"/>
                  </a:lnTo>
                  <a:lnTo>
                    <a:pt x="63950" y="6305715"/>
                  </a:lnTo>
                  <a:lnTo>
                    <a:pt x="104708" y="6313943"/>
                  </a:lnTo>
                  <a:lnTo>
                    <a:pt x="104708" y="6282531"/>
                  </a:lnTo>
                  <a:lnTo>
                    <a:pt x="76178" y="6276771"/>
                  </a:lnTo>
                  <a:lnTo>
                    <a:pt x="52880" y="6261063"/>
                  </a:lnTo>
                  <a:lnTo>
                    <a:pt x="37172" y="6237765"/>
                  </a:lnTo>
                  <a:lnTo>
                    <a:pt x="31412" y="6209235"/>
                  </a:lnTo>
                  <a:lnTo>
                    <a:pt x="31412" y="136121"/>
                  </a:lnTo>
                  <a:lnTo>
                    <a:pt x="37172" y="107591"/>
                  </a:lnTo>
                  <a:lnTo>
                    <a:pt x="52880" y="84293"/>
                  </a:lnTo>
                  <a:lnTo>
                    <a:pt x="76178" y="68585"/>
                  </a:lnTo>
                  <a:lnTo>
                    <a:pt x="104708" y="62825"/>
                  </a:lnTo>
                  <a:lnTo>
                    <a:pt x="104708" y="31412"/>
                  </a:lnTo>
                  <a:close/>
                </a:path>
                <a:path w="8408669" h="6314440">
                  <a:moveTo>
                    <a:pt x="8271999" y="6282531"/>
                  </a:moveTo>
                  <a:lnTo>
                    <a:pt x="104708" y="6282531"/>
                  </a:lnTo>
                  <a:lnTo>
                    <a:pt x="104708" y="6313943"/>
                  </a:lnTo>
                  <a:lnTo>
                    <a:pt x="8271999" y="6313943"/>
                  </a:lnTo>
                  <a:lnTo>
                    <a:pt x="8271999" y="6282531"/>
                  </a:lnTo>
                  <a:close/>
                </a:path>
                <a:path w="8408669" h="6314440">
                  <a:moveTo>
                    <a:pt x="8376708" y="6209235"/>
                  </a:moveTo>
                  <a:lnTo>
                    <a:pt x="8271999" y="6313943"/>
                  </a:lnTo>
                  <a:lnTo>
                    <a:pt x="8312744" y="6305715"/>
                  </a:lnTo>
                  <a:lnTo>
                    <a:pt x="8346028" y="6283275"/>
                  </a:lnTo>
                  <a:lnTo>
                    <a:pt x="8368475" y="6249993"/>
                  </a:lnTo>
                  <a:lnTo>
                    <a:pt x="8376708" y="6209235"/>
                  </a:lnTo>
                  <a:close/>
                </a:path>
                <a:path w="8408669" h="6314440">
                  <a:moveTo>
                    <a:pt x="8271999" y="0"/>
                  </a:moveTo>
                  <a:lnTo>
                    <a:pt x="8271999" y="62825"/>
                  </a:lnTo>
                  <a:lnTo>
                    <a:pt x="8300529" y="68585"/>
                  </a:lnTo>
                  <a:lnTo>
                    <a:pt x="8323827" y="84293"/>
                  </a:lnTo>
                  <a:lnTo>
                    <a:pt x="8339535" y="107591"/>
                  </a:lnTo>
                  <a:lnTo>
                    <a:pt x="8345295" y="136121"/>
                  </a:lnTo>
                  <a:lnTo>
                    <a:pt x="8376708" y="136121"/>
                  </a:lnTo>
                  <a:lnTo>
                    <a:pt x="8376708" y="6209235"/>
                  </a:lnTo>
                  <a:lnTo>
                    <a:pt x="8408120" y="6209235"/>
                  </a:lnTo>
                  <a:lnTo>
                    <a:pt x="8408120" y="136121"/>
                  </a:lnTo>
                  <a:lnTo>
                    <a:pt x="8401181" y="93095"/>
                  </a:lnTo>
                  <a:lnTo>
                    <a:pt x="8381858" y="55728"/>
                  </a:lnTo>
                  <a:lnTo>
                    <a:pt x="8352392" y="26262"/>
                  </a:lnTo>
                  <a:lnTo>
                    <a:pt x="8315025" y="6939"/>
                  </a:lnTo>
                  <a:lnTo>
                    <a:pt x="8271999" y="0"/>
                  </a:lnTo>
                  <a:close/>
                </a:path>
                <a:path w="8408669" h="6314440">
                  <a:moveTo>
                    <a:pt x="8271999" y="31412"/>
                  </a:moveTo>
                  <a:lnTo>
                    <a:pt x="104708" y="31412"/>
                  </a:lnTo>
                  <a:lnTo>
                    <a:pt x="104708" y="62825"/>
                  </a:lnTo>
                  <a:lnTo>
                    <a:pt x="8271999" y="62825"/>
                  </a:lnTo>
                  <a:lnTo>
                    <a:pt x="8271999" y="31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05457" y="6847959"/>
              <a:ext cx="2618105" cy="523875"/>
            </a:xfrm>
            <a:custGeom>
              <a:avLst/>
              <a:gdLst/>
              <a:ahLst/>
              <a:cxnLst/>
              <a:rect l="l" t="t" r="r" b="b"/>
              <a:pathLst>
                <a:path w="2618104" h="523875">
                  <a:moveTo>
                    <a:pt x="2586308" y="0"/>
                  </a:moveTo>
                  <a:lnTo>
                    <a:pt x="31412" y="0"/>
                  </a:lnTo>
                  <a:lnTo>
                    <a:pt x="19185" y="2468"/>
                  </a:lnTo>
                  <a:lnTo>
                    <a:pt x="9200" y="9200"/>
                  </a:lnTo>
                  <a:lnTo>
                    <a:pt x="2468" y="19185"/>
                  </a:lnTo>
                  <a:lnTo>
                    <a:pt x="0" y="31412"/>
                  </a:lnTo>
                  <a:lnTo>
                    <a:pt x="0" y="492131"/>
                  </a:lnTo>
                  <a:lnTo>
                    <a:pt x="2468" y="504358"/>
                  </a:lnTo>
                  <a:lnTo>
                    <a:pt x="9200" y="514343"/>
                  </a:lnTo>
                  <a:lnTo>
                    <a:pt x="19185" y="521075"/>
                  </a:lnTo>
                  <a:lnTo>
                    <a:pt x="31412" y="523544"/>
                  </a:lnTo>
                  <a:lnTo>
                    <a:pt x="2586308" y="523544"/>
                  </a:lnTo>
                  <a:lnTo>
                    <a:pt x="2598536" y="521075"/>
                  </a:lnTo>
                  <a:lnTo>
                    <a:pt x="2608521" y="514343"/>
                  </a:lnTo>
                  <a:lnTo>
                    <a:pt x="2615252" y="504358"/>
                  </a:lnTo>
                  <a:lnTo>
                    <a:pt x="2617721" y="492131"/>
                  </a:lnTo>
                  <a:lnTo>
                    <a:pt x="2617721" y="31412"/>
                  </a:lnTo>
                  <a:lnTo>
                    <a:pt x="2615252" y="19185"/>
                  </a:lnTo>
                  <a:lnTo>
                    <a:pt x="2608521" y="9200"/>
                  </a:lnTo>
                  <a:lnTo>
                    <a:pt x="2598536" y="2468"/>
                  </a:lnTo>
                  <a:lnTo>
                    <a:pt x="2586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05457" y="6847959"/>
              <a:ext cx="2618105" cy="523875"/>
            </a:xfrm>
            <a:custGeom>
              <a:avLst/>
              <a:gdLst/>
              <a:ahLst/>
              <a:cxnLst/>
              <a:rect l="l" t="t" r="r" b="b"/>
              <a:pathLst>
                <a:path w="2618104" h="523875">
                  <a:moveTo>
                    <a:pt x="31412" y="0"/>
                  </a:moveTo>
                  <a:lnTo>
                    <a:pt x="0" y="31412"/>
                  </a:lnTo>
                  <a:lnTo>
                    <a:pt x="0" y="492131"/>
                  </a:lnTo>
                  <a:lnTo>
                    <a:pt x="2468" y="504359"/>
                  </a:lnTo>
                  <a:lnTo>
                    <a:pt x="9199" y="514344"/>
                  </a:lnTo>
                  <a:lnTo>
                    <a:pt x="19184" y="521075"/>
                  </a:lnTo>
                  <a:lnTo>
                    <a:pt x="31412" y="523544"/>
                  </a:lnTo>
                  <a:lnTo>
                    <a:pt x="31412" y="492131"/>
                  </a:lnTo>
                  <a:lnTo>
                    <a:pt x="31412" y="0"/>
                  </a:lnTo>
                  <a:close/>
                </a:path>
                <a:path w="2618104" h="523875">
                  <a:moveTo>
                    <a:pt x="2586308" y="492131"/>
                  </a:moveTo>
                  <a:lnTo>
                    <a:pt x="31412" y="492131"/>
                  </a:lnTo>
                  <a:lnTo>
                    <a:pt x="31412" y="523544"/>
                  </a:lnTo>
                  <a:lnTo>
                    <a:pt x="2586308" y="523544"/>
                  </a:lnTo>
                  <a:lnTo>
                    <a:pt x="2586308" y="492131"/>
                  </a:lnTo>
                  <a:close/>
                </a:path>
                <a:path w="2618104" h="523875">
                  <a:moveTo>
                    <a:pt x="2586308" y="0"/>
                  </a:moveTo>
                  <a:lnTo>
                    <a:pt x="2586308" y="523544"/>
                  </a:lnTo>
                  <a:lnTo>
                    <a:pt x="2598549" y="521075"/>
                  </a:lnTo>
                  <a:lnTo>
                    <a:pt x="2608533" y="514344"/>
                  </a:lnTo>
                  <a:lnTo>
                    <a:pt x="2615257" y="504359"/>
                  </a:lnTo>
                  <a:lnTo>
                    <a:pt x="2617721" y="492131"/>
                  </a:lnTo>
                  <a:lnTo>
                    <a:pt x="2617721" y="31412"/>
                  </a:lnTo>
                  <a:lnTo>
                    <a:pt x="2615257" y="19184"/>
                  </a:lnTo>
                  <a:lnTo>
                    <a:pt x="2608533" y="9199"/>
                  </a:lnTo>
                  <a:lnTo>
                    <a:pt x="2598549" y="2468"/>
                  </a:lnTo>
                  <a:lnTo>
                    <a:pt x="2586308" y="0"/>
                  </a:lnTo>
                  <a:close/>
                </a:path>
                <a:path w="2618104" h="523875">
                  <a:moveTo>
                    <a:pt x="2586308" y="0"/>
                  </a:moveTo>
                  <a:lnTo>
                    <a:pt x="31412" y="0"/>
                  </a:lnTo>
                  <a:lnTo>
                    <a:pt x="31412" y="31412"/>
                  </a:lnTo>
                  <a:lnTo>
                    <a:pt x="2586308" y="31412"/>
                  </a:lnTo>
                  <a:lnTo>
                    <a:pt x="2586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62204" y="6948144"/>
              <a:ext cx="1270000" cy="303530"/>
            </a:xfrm>
            <a:custGeom>
              <a:avLst/>
              <a:gdLst/>
              <a:ahLst/>
              <a:cxnLst/>
              <a:rect l="l" t="t" r="r" b="b"/>
              <a:pathLst>
                <a:path w="1270000" h="303529">
                  <a:moveTo>
                    <a:pt x="256662" y="0"/>
                  </a:moveTo>
                  <a:lnTo>
                    <a:pt x="230191" y="0"/>
                  </a:lnTo>
                  <a:lnTo>
                    <a:pt x="230191" y="191658"/>
                  </a:lnTo>
                  <a:lnTo>
                    <a:pt x="256662" y="191658"/>
                  </a:lnTo>
                  <a:lnTo>
                    <a:pt x="256662" y="105211"/>
                  </a:lnTo>
                  <a:lnTo>
                    <a:pt x="238233" y="105211"/>
                  </a:lnTo>
                  <a:lnTo>
                    <a:pt x="238233" y="82091"/>
                  </a:lnTo>
                  <a:lnTo>
                    <a:pt x="256662" y="82091"/>
                  </a:lnTo>
                  <a:lnTo>
                    <a:pt x="256662" y="0"/>
                  </a:lnTo>
                  <a:close/>
                </a:path>
                <a:path w="1270000" h="303529">
                  <a:moveTo>
                    <a:pt x="191659" y="6031"/>
                  </a:moveTo>
                  <a:lnTo>
                    <a:pt x="165523" y="6031"/>
                  </a:lnTo>
                  <a:lnTo>
                    <a:pt x="165523" y="180936"/>
                  </a:lnTo>
                  <a:lnTo>
                    <a:pt x="191659" y="180936"/>
                  </a:lnTo>
                  <a:lnTo>
                    <a:pt x="191659" y="105211"/>
                  </a:lnTo>
                  <a:lnTo>
                    <a:pt x="180936" y="105211"/>
                  </a:lnTo>
                  <a:lnTo>
                    <a:pt x="180936" y="82091"/>
                  </a:lnTo>
                  <a:lnTo>
                    <a:pt x="191659" y="82091"/>
                  </a:lnTo>
                  <a:lnTo>
                    <a:pt x="191659" y="6031"/>
                  </a:lnTo>
                  <a:close/>
                </a:path>
                <a:path w="1270000" h="303529">
                  <a:moveTo>
                    <a:pt x="191659" y="82091"/>
                  </a:moveTo>
                  <a:lnTo>
                    <a:pt x="180936" y="82091"/>
                  </a:lnTo>
                  <a:lnTo>
                    <a:pt x="180936" y="105211"/>
                  </a:lnTo>
                  <a:lnTo>
                    <a:pt x="191659" y="105211"/>
                  </a:lnTo>
                  <a:lnTo>
                    <a:pt x="191659" y="82091"/>
                  </a:lnTo>
                  <a:close/>
                </a:path>
                <a:path w="1270000" h="303529">
                  <a:moveTo>
                    <a:pt x="230191" y="82091"/>
                  </a:moveTo>
                  <a:lnTo>
                    <a:pt x="191659" y="82091"/>
                  </a:lnTo>
                  <a:lnTo>
                    <a:pt x="191659" y="105211"/>
                  </a:lnTo>
                  <a:lnTo>
                    <a:pt x="230191" y="105211"/>
                  </a:lnTo>
                  <a:lnTo>
                    <a:pt x="230191" y="82091"/>
                  </a:lnTo>
                  <a:close/>
                </a:path>
                <a:path w="1270000" h="303529">
                  <a:moveTo>
                    <a:pt x="256662" y="82091"/>
                  </a:moveTo>
                  <a:lnTo>
                    <a:pt x="238233" y="82091"/>
                  </a:lnTo>
                  <a:lnTo>
                    <a:pt x="238233" y="105211"/>
                  </a:lnTo>
                  <a:lnTo>
                    <a:pt x="256662" y="105211"/>
                  </a:lnTo>
                  <a:lnTo>
                    <a:pt x="256662" y="82091"/>
                  </a:lnTo>
                  <a:close/>
                </a:path>
                <a:path w="1270000" h="303529">
                  <a:moveTo>
                    <a:pt x="63326" y="36187"/>
                  </a:moveTo>
                  <a:lnTo>
                    <a:pt x="0" y="36187"/>
                  </a:lnTo>
                  <a:lnTo>
                    <a:pt x="0" y="58301"/>
                  </a:lnTo>
                  <a:lnTo>
                    <a:pt x="153461" y="58301"/>
                  </a:lnTo>
                  <a:lnTo>
                    <a:pt x="153461" y="48584"/>
                  </a:lnTo>
                  <a:lnTo>
                    <a:pt x="63326" y="48584"/>
                  </a:lnTo>
                  <a:lnTo>
                    <a:pt x="63326" y="36187"/>
                  </a:lnTo>
                  <a:close/>
                </a:path>
                <a:path w="1270000" h="303529">
                  <a:moveTo>
                    <a:pt x="90468" y="2345"/>
                  </a:moveTo>
                  <a:lnTo>
                    <a:pt x="63326" y="2345"/>
                  </a:lnTo>
                  <a:lnTo>
                    <a:pt x="63326" y="48584"/>
                  </a:lnTo>
                  <a:lnTo>
                    <a:pt x="90468" y="48584"/>
                  </a:lnTo>
                  <a:lnTo>
                    <a:pt x="90468" y="2345"/>
                  </a:lnTo>
                  <a:close/>
                </a:path>
                <a:path w="1270000" h="303529">
                  <a:moveTo>
                    <a:pt x="153461" y="36187"/>
                  </a:moveTo>
                  <a:lnTo>
                    <a:pt x="90468" y="36187"/>
                  </a:lnTo>
                  <a:lnTo>
                    <a:pt x="90468" y="48584"/>
                  </a:lnTo>
                  <a:lnTo>
                    <a:pt x="153461" y="48584"/>
                  </a:lnTo>
                  <a:lnTo>
                    <a:pt x="153461" y="36187"/>
                  </a:lnTo>
                  <a:close/>
                </a:path>
                <a:path w="1270000" h="303529">
                  <a:moveTo>
                    <a:pt x="77065" y="73715"/>
                  </a:moveTo>
                  <a:lnTo>
                    <a:pt x="50846" y="77447"/>
                  </a:lnTo>
                  <a:lnTo>
                    <a:pt x="30407" y="87997"/>
                  </a:lnTo>
                  <a:lnTo>
                    <a:pt x="17130" y="104389"/>
                  </a:lnTo>
                  <a:lnTo>
                    <a:pt x="12397" y="125650"/>
                  </a:lnTo>
                  <a:lnTo>
                    <a:pt x="17130" y="147053"/>
                  </a:lnTo>
                  <a:lnTo>
                    <a:pt x="30407" y="163429"/>
                  </a:lnTo>
                  <a:lnTo>
                    <a:pt x="50846" y="173900"/>
                  </a:lnTo>
                  <a:lnTo>
                    <a:pt x="77065" y="177586"/>
                  </a:lnTo>
                  <a:lnTo>
                    <a:pt x="103091" y="173900"/>
                  </a:lnTo>
                  <a:lnTo>
                    <a:pt x="123430" y="163429"/>
                  </a:lnTo>
                  <a:lnTo>
                    <a:pt x="128781" y="156811"/>
                  </a:lnTo>
                  <a:lnTo>
                    <a:pt x="77065" y="156811"/>
                  </a:lnTo>
                  <a:lnTo>
                    <a:pt x="60799" y="154628"/>
                  </a:lnTo>
                  <a:lnTo>
                    <a:pt x="48207" y="148393"/>
                  </a:lnTo>
                  <a:lnTo>
                    <a:pt x="40076" y="138576"/>
                  </a:lnTo>
                  <a:lnTo>
                    <a:pt x="37191" y="125650"/>
                  </a:lnTo>
                  <a:lnTo>
                    <a:pt x="40076" y="112865"/>
                  </a:lnTo>
                  <a:lnTo>
                    <a:pt x="48207" y="103033"/>
                  </a:lnTo>
                  <a:lnTo>
                    <a:pt x="60799" y="96719"/>
                  </a:lnTo>
                  <a:lnTo>
                    <a:pt x="77065" y="94489"/>
                  </a:lnTo>
                  <a:lnTo>
                    <a:pt x="128674" y="94489"/>
                  </a:lnTo>
                  <a:lnTo>
                    <a:pt x="123430" y="87997"/>
                  </a:lnTo>
                  <a:lnTo>
                    <a:pt x="103091" y="77447"/>
                  </a:lnTo>
                  <a:lnTo>
                    <a:pt x="77065" y="73715"/>
                  </a:lnTo>
                  <a:close/>
                </a:path>
                <a:path w="1270000" h="303529">
                  <a:moveTo>
                    <a:pt x="128674" y="94489"/>
                  </a:moveTo>
                  <a:lnTo>
                    <a:pt x="77065" y="94489"/>
                  </a:lnTo>
                  <a:lnTo>
                    <a:pt x="93138" y="96719"/>
                  </a:lnTo>
                  <a:lnTo>
                    <a:pt x="105630" y="103033"/>
                  </a:lnTo>
                  <a:lnTo>
                    <a:pt x="113724" y="112865"/>
                  </a:lnTo>
                  <a:lnTo>
                    <a:pt x="116603" y="125650"/>
                  </a:lnTo>
                  <a:lnTo>
                    <a:pt x="113724" y="138576"/>
                  </a:lnTo>
                  <a:lnTo>
                    <a:pt x="105630" y="148393"/>
                  </a:lnTo>
                  <a:lnTo>
                    <a:pt x="93138" y="154628"/>
                  </a:lnTo>
                  <a:lnTo>
                    <a:pt x="77065" y="156811"/>
                  </a:lnTo>
                  <a:lnTo>
                    <a:pt x="128781" y="156811"/>
                  </a:lnTo>
                  <a:lnTo>
                    <a:pt x="136671" y="147053"/>
                  </a:lnTo>
                  <a:lnTo>
                    <a:pt x="141398" y="125650"/>
                  </a:lnTo>
                  <a:lnTo>
                    <a:pt x="136671" y="104389"/>
                  </a:lnTo>
                  <a:lnTo>
                    <a:pt x="128674" y="94489"/>
                  </a:lnTo>
                  <a:close/>
                </a:path>
                <a:path w="1270000" h="303529">
                  <a:moveTo>
                    <a:pt x="157482" y="197020"/>
                  </a:moveTo>
                  <a:lnTo>
                    <a:pt x="114813" y="200480"/>
                  </a:lnTo>
                  <a:lnTo>
                    <a:pt x="83013" y="210632"/>
                  </a:lnTo>
                  <a:lnTo>
                    <a:pt x="63149" y="227129"/>
                  </a:lnTo>
                  <a:lnTo>
                    <a:pt x="56291" y="249625"/>
                  </a:lnTo>
                  <a:lnTo>
                    <a:pt x="63149" y="271981"/>
                  </a:lnTo>
                  <a:lnTo>
                    <a:pt x="83013" y="288493"/>
                  </a:lnTo>
                  <a:lnTo>
                    <a:pt x="114813" y="298723"/>
                  </a:lnTo>
                  <a:lnTo>
                    <a:pt x="157482" y="302231"/>
                  </a:lnTo>
                  <a:lnTo>
                    <a:pt x="199815" y="298723"/>
                  </a:lnTo>
                  <a:lnTo>
                    <a:pt x="231532" y="288493"/>
                  </a:lnTo>
                  <a:lnTo>
                    <a:pt x="240418" y="281122"/>
                  </a:lnTo>
                  <a:lnTo>
                    <a:pt x="157482" y="281122"/>
                  </a:lnTo>
                  <a:lnTo>
                    <a:pt x="126315" y="279028"/>
                  </a:lnTo>
                  <a:lnTo>
                    <a:pt x="103158" y="272913"/>
                  </a:lnTo>
                  <a:lnTo>
                    <a:pt x="88735" y="263028"/>
                  </a:lnTo>
                  <a:lnTo>
                    <a:pt x="83767" y="249625"/>
                  </a:lnTo>
                  <a:lnTo>
                    <a:pt x="88735" y="236275"/>
                  </a:lnTo>
                  <a:lnTo>
                    <a:pt x="103158" y="226506"/>
                  </a:lnTo>
                  <a:lnTo>
                    <a:pt x="126315" y="220506"/>
                  </a:lnTo>
                  <a:lnTo>
                    <a:pt x="157482" y="218464"/>
                  </a:lnTo>
                  <a:lnTo>
                    <a:pt x="240982" y="218464"/>
                  </a:lnTo>
                  <a:lnTo>
                    <a:pt x="231532" y="210632"/>
                  </a:lnTo>
                  <a:lnTo>
                    <a:pt x="199815" y="200480"/>
                  </a:lnTo>
                  <a:lnTo>
                    <a:pt x="157482" y="197020"/>
                  </a:lnTo>
                  <a:close/>
                </a:path>
                <a:path w="1270000" h="303529">
                  <a:moveTo>
                    <a:pt x="240982" y="218464"/>
                  </a:moveTo>
                  <a:lnTo>
                    <a:pt x="157482" y="218464"/>
                  </a:lnTo>
                  <a:lnTo>
                    <a:pt x="188313" y="220506"/>
                  </a:lnTo>
                  <a:lnTo>
                    <a:pt x="211385" y="226506"/>
                  </a:lnTo>
                  <a:lnTo>
                    <a:pt x="225850" y="236275"/>
                  </a:lnTo>
                  <a:lnTo>
                    <a:pt x="230861" y="249625"/>
                  </a:lnTo>
                  <a:lnTo>
                    <a:pt x="225850" y="263028"/>
                  </a:lnTo>
                  <a:lnTo>
                    <a:pt x="211385" y="272913"/>
                  </a:lnTo>
                  <a:lnTo>
                    <a:pt x="188313" y="279028"/>
                  </a:lnTo>
                  <a:lnTo>
                    <a:pt x="157482" y="281122"/>
                  </a:lnTo>
                  <a:lnTo>
                    <a:pt x="240418" y="281122"/>
                  </a:lnTo>
                  <a:lnTo>
                    <a:pt x="251437" y="271981"/>
                  </a:lnTo>
                  <a:lnTo>
                    <a:pt x="258337" y="249625"/>
                  </a:lnTo>
                  <a:lnTo>
                    <a:pt x="251437" y="227129"/>
                  </a:lnTo>
                  <a:lnTo>
                    <a:pt x="240982" y="218464"/>
                  </a:lnTo>
                  <a:close/>
                </a:path>
                <a:path w="1270000" h="303529">
                  <a:moveTo>
                    <a:pt x="388990" y="26135"/>
                  </a:moveTo>
                  <a:lnTo>
                    <a:pt x="383964" y="26135"/>
                  </a:lnTo>
                  <a:lnTo>
                    <a:pt x="383964" y="80416"/>
                  </a:lnTo>
                  <a:lnTo>
                    <a:pt x="377885" y="121833"/>
                  </a:lnTo>
                  <a:lnTo>
                    <a:pt x="361219" y="160707"/>
                  </a:lnTo>
                  <a:lnTo>
                    <a:pt x="336324" y="193360"/>
                  </a:lnTo>
                  <a:lnTo>
                    <a:pt x="305555" y="216118"/>
                  </a:lnTo>
                  <a:lnTo>
                    <a:pt x="322644" y="238233"/>
                  </a:lnTo>
                  <a:lnTo>
                    <a:pt x="356000" y="212255"/>
                  </a:lnTo>
                  <a:lnTo>
                    <a:pt x="382665" y="174905"/>
                  </a:lnTo>
                  <a:lnTo>
                    <a:pt x="398134" y="135410"/>
                  </a:lnTo>
                  <a:lnTo>
                    <a:pt x="395220" y="128074"/>
                  </a:lnTo>
                  <a:lnTo>
                    <a:pt x="388990" y="80416"/>
                  </a:lnTo>
                  <a:lnTo>
                    <a:pt x="388990" y="26135"/>
                  </a:lnTo>
                  <a:close/>
                </a:path>
                <a:path w="1270000" h="303529">
                  <a:moveTo>
                    <a:pt x="411439" y="26135"/>
                  </a:moveTo>
                  <a:lnTo>
                    <a:pt x="406748" y="26135"/>
                  </a:lnTo>
                  <a:lnTo>
                    <a:pt x="406748" y="80416"/>
                  </a:lnTo>
                  <a:lnTo>
                    <a:pt x="400345" y="129765"/>
                  </a:lnTo>
                  <a:lnTo>
                    <a:pt x="398134" y="135410"/>
                  </a:lnTo>
                  <a:lnTo>
                    <a:pt x="412445" y="171429"/>
                  </a:lnTo>
                  <a:lnTo>
                    <a:pt x="438465" y="207307"/>
                  </a:lnTo>
                  <a:lnTo>
                    <a:pt x="471081" y="232537"/>
                  </a:lnTo>
                  <a:lnTo>
                    <a:pt x="488170" y="210422"/>
                  </a:lnTo>
                  <a:lnTo>
                    <a:pt x="458087" y="188554"/>
                  </a:lnTo>
                  <a:lnTo>
                    <a:pt x="433721" y="157356"/>
                  </a:lnTo>
                  <a:lnTo>
                    <a:pt x="417397" y="120189"/>
                  </a:lnTo>
                  <a:lnTo>
                    <a:pt x="411439" y="80416"/>
                  </a:lnTo>
                  <a:lnTo>
                    <a:pt x="411439" y="26135"/>
                  </a:lnTo>
                  <a:close/>
                </a:path>
                <a:path w="1270000" h="303529">
                  <a:moveTo>
                    <a:pt x="406748" y="26135"/>
                  </a:moveTo>
                  <a:lnTo>
                    <a:pt x="388990" y="26135"/>
                  </a:lnTo>
                  <a:lnTo>
                    <a:pt x="388990" y="80416"/>
                  </a:lnTo>
                  <a:lnTo>
                    <a:pt x="395220" y="128074"/>
                  </a:lnTo>
                  <a:lnTo>
                    <a:pt x="398134" y="135410"/>
                  </a:lnTo>
                  <a:lnTo>
                    <a:pt x="400345" y="129765"/>
                  </a:lnTo>
                  <a:lnTo>
                    <a:pt x="406748" y="80416"/>
                  </a:lnTo>
                  <a:lnTo>
                    <a:pt x="406748" y="26135"/>
                  </a:lnTo>
                  <a:close/>
                </a:path>
                <a:path w="1270000" h="303529">
                  <a:moveTo>
                    <a:pt x="542786" y="0"/>
                  </a:moveTo>
                  <a:lnTo>
                    <a:pt x="514640" y="0"/>
                  </a:lnTo>
                  <a:lnTo>
                    <a:pt x="514640" y="302901"/>
                  </a:lnTo>
                  <a:lnTo>
                    <a:pt x="542786" y="302901"/>
                  </a:lnTo>
                  <a:lnTo>
                    <a:pt x="542786" y="146089"/>
                  </a:lnTo>
                  <a:lnTo>
                    <a:pt x="536085" y="146089"/>
                  </a:lnTo>
                  <a:lnTo>
                    <a:pt x="536085" y="122634"/>
                  </a:lnTo>
                  <a:lnTo>
                    <a:pt x="542786" y="122634"/>
                  </a:lnTo>
                  <a:lnTo>
                    <a:pt x="542786" y="0"/>
                  </a:lnTo>
                  <a:close/>
                </a:path>
                <a:path w="1270000" h="303529">
                  <a:moveTo>
                    <a:pt x="542786" y="122634"/>
                  </a:moveTo>
                  <a:lnTo>
                    <a:pt x="536085" y="122634"/>
                  </a:lnTo>
                  <a:lnTo>
                    <a:pt x="536085" y="146089"/>
                  </a:lnTo>
                  <a:lnTo>
                    <a:pt x="542786" y="146089"/>
                  </a:lnTo>
                  <a:lnTo>
                    <a:pt x="542786" y="122634"/>
                  </a:lnTo>
                  <a:close/>
                </a:path>
                <a:path w="1270000" h="303529">
                  <a:moveTo>
                    <a:pt x="592376" y="122634"/>
                  </a:moveTo>
                  <a:lnTo>
                    <a:pt x="542786" y="122634"/>
                  </a:lnTo>
                  <a:lnTo>
                    <a:pt x="542786" y="146089"/>
                  </a:lnTo>
                  <a:lnTo>
                    <a:pt x="592376" y="146089"/>
                  </a:lnTo>
                  <a:lnTo>
                    <a:pt x="592376" y="122634"/>
                  </a:lnTo>
                  <a:close/>
                </a:path>
                <a:path w="1270000" h="303529">
                  <a:moveTo>
                    <a:pt x="944837" y="0"/>
                  </a:moveTo>
                  <a:lnTo>
                    <a:pt x="918031" y="0"/>
                  </a:lnTo>
                  <a:lnTo>
                    <a:pt x="918031" y="302901"/>
                  </a:lnTo>
                  <a:lnTo>
                    <a:pt x="944837" y="302901"/>
                  </a:lnTo>
                  <a:lnTo>
                    <a:pt x="944837" y="146089"/>
                  </a:lnTo>
                  <a:lnTo>
                    <a:pt x="925403" y="146089"/>
                  </a:lnTo>
                  <a:lnTo>
                    <a:pt x="925403" y="123305"/>
                  </a:lnTo>
                  <a:lnTo>
                    <a:pt x="944837" y="123305"/>
                  </a:lnTo>
                  <a:lnTo>
                    <a:pt x="944837" y="0"/>
                  </a:lnTo>
                  <a:close/>
                </a:path>
                <a:path w="1270000" h="303529">
                  <a:moveTo>
                    <a:pt x="875478" y="6701"/>
                  </a:moveTo>
                  <a:lnTo>
                    <a:pt x="849342" y="6701"/>
                  </a:lnTo>
                  <a:lnTo>
                    <a:pt x="849342" y="287488"/>
                  </a:lnTo>
                  <a:lnTo>
                    <a:pt x="875478" y="287488"/>
                  </a:lnTo>
                  <a:lnTo>
                    <a:pt x="875478" y="146089"/>
                  </a:lnTo>
                  <a:lnTo>
                    <a:pt x="867101" y="146089"/>
                  </a:lnTo>
                  <a:lnTo>
                    <a:pt x="867101" y="123305"/>
                  </a:lnTo>
                  <a:lnTo>
                    <a:pt x="875478" y="123305"/>
                  </a:lnTo>
                  <a:lnTo>
                    <a:pt x="875478" y="6701"/>
                  </a:lnTo>
                  <a:close/>
                </a:path>
                <a:path w="1270000" h="303529">
                  <a:moveTo>
                    <a:pt x="875478" y="123305"/>
                  </a:moveTo>
                  <a:lnTo>
                    <a:pt x="867101" y="123305"/>
                  </a:lnTo>
                  <a:lnTo>
                    <a:pt x="867101" y="146089"/>
                  </a:lnTo>
                  <a:lnTo>
                    <a:pt x="875478" y="146089"/>
                  </a:lnTo>
                  <a:lnTo>
                    <a:pt x="875478" y="123305"/>
                  </a:lnTo>
                  <a:close/>
                </a:path>
                <a:path w="1270000" h="303529">
                  <a:moveTo>
                    <a:pt x="918031" y="123305"/>
                  </a:moveTo>
                  <a:lnTo>
                    <a:pt x="875478" y="123305"/>
                  </a:lnTo>
                  <a:lnTo>
                    <a:pt x="875478" y="146089"/>
                  </a:lnTo>
                  <a:lnTo>
                    <a:pt x="918031" y="146089"/>
                  </a:lnTo>
                  <a:lnTo>
                    <a:pt x="918031" y="123305"/>
                  </a:lnTo>
                  <a:close/>
                </a:path>
                <a:path w="1270000" h="303529">
                  <a:moveTo>
                    <a:pt x="944837" y="123305"/>
                  </a:moveTo>
                  <a:lnTo>
                    <a:pt x="925403" y="123305"/>
                  </a:lnTo>
                  <a:lnTo>
                    <a:pt x="925403" y="146089"/>
                  </a:lnTo>
                  <a:lnTo>
                    <a:pt x="944837" y="146089"/>
                  </a:lnTo>
                  <a:lnTo>
                    <a:pt x="944837" y="123305"/>
                  </a:lnTo>
                  <a:close/>
                </a:path>
                <a:path w="1270000" h="303529">
                  <a:moveTo>
                    <a:pt x="730393" y="36522"/>
                  </a:moveTo>
                  <a:lnTo>
                    <a:pt x="702582" y="36522"/>
                  </a:lnTo>
                  <a:lnTo>
                    <a:pt x="702582" y="224495"/>
                  </a:lnTo>
                  <a:lnTo>
                    <a:pt x="722016" y="224495"/>
                  </a:lnTo>
                  <a:lnTo>
                    <a:pt x="746895" y="224108"/>
                  </a:lnTo>
                  <a:lnTo>
                    <a:pt x="773030" y="222652"/>
                  </a:lnTo>
                  <a:lnTo>
                    <a:pt x="800799" y="219689"/>
                  </a:lnTo>
                  <a:lnTo>
                    <a:pt x="830578" y="214778"/>
                  </a:lnTo>
                  <a:lnTo>
                    <a:pt x="830160" y="211428"/>
                  </a:lnTo>
                  <a:lnTo>
                    <a:pt x="730393" y="211428"/>
                  </a:lnTo>
                  <a:lnTo>
                    <a:pt x="730393" y="200370"/>
                  </a:lnTo>
                  <a:lnTo>
                    <a:pt x="722016" y="200370"/>
                  </a:lnTo>
                  <a:lnTo>
                    <a:pt x="730393" y="200219"/>
                  </a:lnTo>
                  <a:lnTo>
                    <a:pt x="730393" y="36522"/>
                  </a:lnTo>
                  <a:close/>
                </a:path>
                <a:path w="1270000" h="303529">
                  <a:moveTo>
                    <a:pt x="827563" y="190653"/>
                  </a:moveTo>
                  <a:lnTo>
                    <a:pt x="798773" y="195423"/>
                  </a:lnTo>
                  <a:lnTo>
                    <a:pt x="771648" y="198402"/>
                  </a:lnTo>
                  <a:lnTo>
                    <a:pt x="746094" y="199936"/>
                  </a:lnTo>
                  <a:lnTo>
                    <a:pt x="730393" y="200219"/>
                  </a:lnTo>
                  <a:lnTo>
                    <a:pt x="730393" y="211428"/>
                  </a:lnTo>
                  <a:lnTo>
                    <a:pt x="830160" y="211428"/>
                  </a:lnTo>
                  <a:lnTo>
                    <a:pt x="827563" y="190653"/>
                  </a:lnTo>
                  <a:close/>
                </a:path>
                <a:path w="1270000" h="303529">
                  <a:moveTo>
                    <a:pt x="730393" y="200219"/>
                  </a:moveTo>
                  <a:lnTo>
                    <a:pt x="722016" y="200370"/>
                  </a:lnTo>
                  <a:lnTo>
                    <a:pt x="730393" y="200370"/>
                  </a:lnTo>
                  <a:lnTo>
                    <a:pt x="730393" y="200219"/>
                  </a:lnTo>
                  <a:close/>
                </a:path>
                <a:path w="1270000" h="303529">
                  <a:moveTo>
                    <a:pt x="1063755" y="149775"/>
                  </a:moveTo>
                  <a:lnTo>
                    <a:pt x="996071" y="149775"/>
                  </a:lnTo>
                  <a:lnTo>
                    <a:pt x="996071" y="172225"/>
                  </a:lnTo>
                  <a:lnTo>
                    <a:pt x="1269822" y="172225"/>
                  </a:lnTo>
                  <a:lnTo>
                    <a:pt x="1269822" y="159827"/>
                  </a:lnTo>
                  <a:lnTo>
                    <a:pt x="1063755" y="159827"/>
                  </a:lnTo>
                  <a:lnTo>
                    <a:pt x="1063755" y="149775"/>
                  </a:lnTo>
                  <a:close/>
                </a:path>
                <a:path w="1270000" h="303529">
                  <a:moveTo>
                    <a:pt x="1063755" y="106000"/>
                  </a:moveTo>
                  <a:lnTo>
                    <a:pt x="1063755" y="159827"/>
                  </a:lnTo>
                  <a:lnTo>
                    <a:pt x="1091230" y="159827"/>
                  </a:lnTo>
                  <a:lnTo>
                    <a:pt x="1091230" y="114371"/>
                  </a:lnTo>
                  <a:lnTo>
                    <a:pt x="1088618" y="114148"/>
                  </a:lnTo>
                  <a:lnTo>
                    <a:pt x="1063755" y="106000"/>
                  </a:lnTo>
                  <a:close/>
                </a:path>
                <a:path w="1270000" h="303529">
                  <a:moveTo>
                    <a:pt x="1174997" y="149775"/>
                  </a:moveTo>
                  <a:lnTo>
                    <a:pt x="1091230" y="149775"/>
                  </a:lnTo>
                  <a:lnTo>
                    <a:pt x="1091230" y="159827"/>
                  </a:lnTo>
                  <a:lnTo>
                    <a:pt x="1174997" y="159827"/>
                  </a:lnTo>
                  <a:lnTo>
                    <a:pt x="1174997" y="149775"/>
                  </a:lnTo>
                  <a:close/>
                </a:path>
                <a:path w="1270000" h="303529">
                  <a:moveTo>
                    <a:pt x="1202473" y="105957"/>
                  </a:moveTo>
                  <a:lnTo>
                    <a:pt x="1177468" y="114148"/>
                  </a:lnTo>
                  <a:lnTo>
                    <a:pt x="1174997" y="114359"/>
                  </a:lnTo>
                  <a:lnTo>
                    <a:pt x="1174997" y="159827"/>
                  </a:lnTo>
                  <a:lnTo>
                    <a:pt x="1202473" y="159827"/>
                  </a:lnTo>
                  <a:lnTo>
                    <a:pt x="1202473" y="105957"/>
                  </a:lnTo>
                  <a:close/>
                </a:path>
                <a:path w="1270000" h="303529">
                  <a:moveTo>
                    <a:pt x="1269822" y="149775"/>
                  </a:moveTo>
                  <a:lnTo>
                    <a:pt x="1202473" y="149775"/>
                  </a:lnTo>
                  <a:lnTo>
                    <a:pt x="1202473" y="159827"/>
                  </a:lnTo>
                  <a:lnTo>
                    <a:pt x="1269822" y="159827"/>
                  </a:lnTo>
                  <a:lnTo>
                    <a:pt x="1269822" y="149775"/>
                  </a:lnTo>
                  <a:close/>
                </a:path>
                <a:path w="1270000" h="303529">
                  <a:moveTo>
                    <a:pt x="1174997" y="102530"/>
                  </a:moveTo>
                  <a:lnTo>
                    <a:pt x="1091230" y="102530"/>
                  </a:lnTo>
                  <a:lnTo>
                    <a:pt x="1091230" y="114371"/>
                  </a:lnTo>
                  <a:lnTo>
                    <a:pt x="1133114" y="117944"/>
                  </a:lnTo>
                  <a:lnTo>
                    <a:pt x="1174997" y="114359"/>
                  </a:lnTo>
                  <a:lnTo>
                    <a:pt x="1174997" y="102530"/>
                  </a:lnTo>
                  <a:close/>
                </a:path>
                <a:path w="1270000" h="303529">
                  <a:moveTo>
                    <a:pt x="1091230" y="102530"/>
                  </a:moveTo>
                  <a:lnTo>
                    <a:pt x="1063755" y="102530"/>
                  </a:lnTo>
                  <a:lnTo>
                    <a:pt x="1063755" y="106000"/>
                  </a:lnTo>
                  <a:lnTo>
                    <a:pt x="1088618" y="114148"/>
                  </a:lnTo>
                  <a:lnTo>
                    <a:pt x="1091230" y="114371"/>
                  </a:lnTo>
                  <a:lnTo>
                    <a:pt x="1091230" y="102530"/>
                  </a:lnTo>
                  <a:close/>
                </a:path>
                <a:path w="1270000" h="303529">
                  <a:moveTo>
                    <a:pt x="1202473" y="102530"/>
                  </a:moveTo>
                  <a:lnTo>
                    <a:pt x="1174997" y="102530"/>
                  </a:lnTo>
                  <a:lnTo>
                    <a:pt x="1174997" y="114359"/>
                  </a:lnTo>
                  <a:lnTo>
                    <a:pt x="1177468" y="114148"/>
                  </a:lnTo>
                  <a:lnTo>
                    <a:pt x="1202473" y="105957"/>
                  </a:lnTo>
                  <a:lnTo>
                    <a:pt x="1202473" y="102530"/>
                  </a:lnTo>
                  <a:close/>
                </a:path>
                <a:path w="1270000" h="303529">
                  <a:moveTo>
                    <a:pt x="1133114" y="5361"/>
                  </a:moveTo>
                  <a:lnTo>
                    <a:pt x="1088618" y="9214"/>
                  </a:lnTo>
                  <a:lnTo>
                    <a:pt x="1055085" y="20355"/>
                  </a:lnTo>
                  <a:lnTo>
                    <a:pt x="1033928" y="38155"/>
                  </a:lnTo>
                  <a:lnTo>
                    <a:pt x="1026562" y="61987"/>
                  </a:lnTo>
                  <a:lnTo>
                    <a:pt x="1033928" y="85573"/>
                  </a:lnTo>
                  <a:lnTo>
                    <a:pt x="1055085" y="103159"/>
                  </a:lnTo>
                  <a:lnTo>
                    <a:pt x="1063755" y="106000"/>
                  </a:lnTo>
                  <a:lnTo>
                    <a:pt x="1063755" y="102530"/>
                  </a:lnTo>
                  <a:lnTo>
                    <a:pt x="1211776" y="102530"/>
                  </a:lnTo>
                  <a:lnTo>
                    <a:pt x="1219058" y="96499"/>
                  </a:lnTo>
                  <a:lnTo>
                    <a:pt x="1133114" y="96499"/>
                  </a:lnTo>
                  <a:lnTo>
                    <a:pt x="1100560" y="94169"/>
                  </a:lnTo>
                  <a:lnTo>
                    <a:pt x="1075985" y="87410"/>
                  </a:lnTo>
                  <a:lnTo>
                    <a:pt x="1060456" y="76568"/>
                  </a:lnTo>
                  <a:lnTo>
                    <a:pt x="1055043" y="61987"/>
                  </a:lnTo>
                  <a:lnTo>
                    <a:pt x="1060456" y="47213"/>
                  </a:lnTo>
                  <a:lnTo>
                    <a:pt x="1075985" y="36271"/>
                  </a:lnTo>
                  <a:lnTo>
                    <a:pt x="1100560" y="29475"/>
                  </a:lnTo>
                  <a:lnTo>
                    <a:pt x="1133114" y="27140"/>
                  </a:lnTo>
                  <a:lnTo>
                    <a:pt x="1219111" y="27140"/>
                  </a:lnTo>
                  <a:lnTo>
                    <a:pt x="1211017" y="20355"/>
                  </a:lnTo>
                  <a:lnTo>
                    <a:pt x="1177468" y="9214"/>
                  </a:lnTo>
                  <a:lnTo>
                    <a:pt x="1133114" y="5361"/>
                  </a:lnTo>
                  <a:close/>
                </a:path>
                <a:path w="1270000" h="303529">
                  <a:moveTo>
                    <a:pt x="1211776" y="102530"/>
                  </a:moveTo>
                  <a:lnTo>
                    <a:pt x="1202473" y="102530"/>
                  </a:lnTo>
                  <a:lnTo>
                    <a:pt x="1202473" y="105957"/>
                  </a:lnTo>
                  <a:lnTo>
                    <a:pt x="1211017" y="103159"/>
                  </a:lnTo>
                  <a:lnTo>
                    <a:pt x="1211776" y="102530"/>
                  </a:lnTo>
                  <a:close/>
                </a:path>
                <a:path w="1270000" h="303529">
                  <a:moveTo>
                    <a:pt x="1219111" y="27140"/>
                  </a:moveTo>
                  <a:lnTo>
                    <a:pt x="1133114" y="27140"/>
                  </a:lnTo>
                  <a:lnTo>
                    <a:pt x="1165668" y="29475"/>
                  </a:lnTo>
                  <a:lnTo>
                    <a:pt x="1190243" y="36271"/>
                  </a:lnTo>
                  <a:lnTo>
                    <a:pt x="1205771" y="47213"/>
                  </a:lnTo>
                  <a:lnTo>
                    <a:pt x="1211185" y="61987"/>
                  </a:lnTo>
                  <a:lnTo>
                    <a:pt x="1205771" y="76568"/>
                  </a:lnTo>
                  <a:lnTo>
                    <a:pt x="1190243" y="87410"/>
                  </a:lnTo>
                  <a:lnTo>
                    <a:pt x="1165668" y="94169"/>
                  </a:lnTo>
                  <a:lnTo>
                    <a:pt x="1133114" y="96499"/>
                  </a:lnTo>
                  <a:lnTo>
                    <a:pt x="1219058" y="96499"/>
                  </a:lnTo>
                  <a:lnTo>
                    <a:pt x="1232252" y="85573"/>
                  </a:lnTo>
                  <a:lnTo>
                    <a:pt x="1239665" y="61987"/>
                  </a:lnTo>
                  <a:lnTo>
                    <a:pt x="1232252" y="38155"/>
                  </a:lnTo>
                  <a:lnTo>
                    <a:pt x="1219111" y="27140"/>
                  </a:lnTo>
                  <a:close/>
                </a:path>
                <a:path w="1270000" h="303529">
                  <a:moveTo>
                    <a:pt x="1132779" y="195009"/>
                  </a:moveTo>
                  <a:lnTo>
                    <a:pt x="1089126" y="198533"/>
                  </a:lnTo>
                  <a:lnTo>
                    <a:pt x="1056467" y="208873"/>
                  </a:lnTo>
                  <a:lnTo>
                    <a:pt x="1035996" y="225684"/>
                  </a:lnTo>
                  <a:lnTo>
                    <a:pt x="1028907" y="248620"/>
                  </a:lnTo>
                  <a:lnTo>
                    <a:pt x="1035996" y="271609"/>
                  </a:lnTo>
                  <a:lnTo>
                    <a:pt x="1056467" y="288535"/>
                  </a:lnTo>
                  <a:lnTo>
                    <a:pt x="1089126" y="298990"/>
                  </a:lnTo>
                  <a:lnTo>
                    <a:pt x="1132779" y="302566"/>
                  </a:lnTo>
                  <a:lnTo>
                    <a:pt x="1176432" y="298990"/>
                  </a:lnTo>
                  <a:lnTo>
                    <a:pt x="1209090" y="288535"/>
                  </a:lnTo>
                  <a:lnTo>
                    <a:pt x="1218461" y="280787"/>
                  </a:lnTo>
                  <a:lnTo>
                    <a:pt x="1132779" y="280787"/>
                  </a:lnTo>
                  <a:lnTo>
                    <a:pt x="1101015" y="278682"/>
                  </a:lnTo>
                  <a:lnTo>
                    <a:pt x="1077199" y="272494"/>
                  </a:lnTo>
                  <a:lnTo>
                    <a:pt x="1062242" y="262410"/>
                  </a:lnTo>
                  <a:lnTo>
                    <a:pt x="1057053" y="248620"/>
                  </a:lnTo>
                  <a:lnTo>
                    <a:pt x="1062242" y="234971"/>
                  </a:lnTo>
                  <a:lnTo>
                    <a:pt x="1077199" y="224872"/>
                  </a:lnTo>
                  <a:lnTo>
                    <a:pt x="1101015" y="218605"/>
                  </a:lnTo>
                  <a:lnTo>
                    <a:pt x="1132779" y="216454"/>
                  </a:lnTo>
                  <a:lnTo>
                    <a:pt x="1218322" y="216454"/>
                  </a:lnTo>
                  <a:lnTo>
                    <a:pt x="1209090" y="208873"/>
                  </a:lnTo>
                  <a:lnTo>
                    <a:pt x="1176432" y="198533"/>
                  </a:lnTo>
                  <a:lnTo>
                    <a:pt x="1132779" y="195009"/>
                  </a:lnTo>
                  <a:close/>
                </a:path>
                <a:path w="1270000" h="303529">
                  <a:moveTo>
                    <a:pt x="1218322" y="216454"/>
                  </a:moveTo>
                  <a:lnTo>
                    <a:pt x="1132779" y="216454"/>
                  </a:lnTo>
                  <a:lnTo>
                    <a:pt x="1164683" y="218605"/>
                  </a:lnTo>
                  <a:lnTo>
                    <a:pt x="1188484" y="224872"/>
                  </a:lnTo>
                  <a:lnTo>
                    <a:pt x="1203363" y="234971"/>
                  </a:lnTo>
                  <a:lnTo>
                    <a:pt x="1208504" y="248620"/>
                  </a:lnTo>
                  <a:lnTo>
                    <a:pt x="1203363" y="262410"/>
                  </a:lnTo>
                  <a:lnTo>
                    <a:pt x="1188484" y="272494"/>
                  </a:lnTo>
                  <a:lnTo>
                    <a:pt x="1164683" y="278682"/>
                  </a:lnTo>
                  <a:lnTo>
                    <a:pt x="1132779" y="280787"/>
                  </a:lnTo>
                  <a:lnTo>
                    <a:pt x="1218461" y="280787"/>
                  </a:lnTo>
                  <a:lnTo>
                    <a:pt x="1229561" y="271609"/>
                  </a:lnTo>
                  <a:lnTo>
                    <a:pt x="1236650" y="248620"/>
                  </a:lnTo>
                  <a:lnTo>
                    <a:pt x="1229561" y="225684"/>
                  </a:lnTo>
                  <a:lnTo>
                    <a:pt x="1218322" y="216454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24975" y="3366067"/>
              <a:ext cx="433705" cy="259079"/>
            </a:xfrm>
            <a:custGeom>
              <a:avLst/>
              <a:gdLst/>
              <a:ahLst/>
              <a:cxnLst/>
              <a:rect l="l" t="t" r="r" b="b"/>
              <a:pathLst>
                <a:path w="433704" h="259079">
                  <a:moveTo>
                    <a:pt x="117598" y="0"/>
                  </a:moveTo>
                  <a:lnTo>
                    <a:pt x="66150" y="8090"/>
                  </a:lnTo>
                  <a:lnTo>
                    <a:pt x="29400" y="32363"/>
                  </a:lnTo>
                  <a:lnTo>
                    <a:pt x="7350" y="72818"/>
                  </a:lnTo>
                  <a:lnTo>
                    <a:pt x="0" y="129454"/>
                  </a:lnTo>
                  <a:lnTo>
                    <a:pt x="1790" y="160501"/>
                  </a:lnTo>
                  <a:lnTo>
                    <a:pt x="16110" y="209481"/>
                  </a:lnTo>
                  <a:lnTo>
                    <a:pt x="44891" y="241192"/>
                  </a:lnTo>
                  <a:lnTo>
                    <a:pt x="89065" y="256940"/>
                  </a:lnTo>
                  <a:lnTo>
                    <a:pt x="116980" y="258908"/>
                  </a:lnTo>
                  <a:lnTo>
                    <a:pt x="126822" y="258640"/>
                  </a:lnTo>
                  <a:lnTo>
                    <a:pt x="169795" y="249859"/>
                  </a:lnTo>
                  <a:lnTo>
                    <a:pt x="192245" y="236140"/>
                  </a:lnTo>
                  <a:lnTo>
                    <a:pt x="192222" y="231299"/>
                  </a:lnTo>
                  <a:lnTo>
                    <a:pt x="116980" y="231299"/>
                  </a:lnTo>
                  <a:lnTo>
                    <a:pt x="96902" y="229766"/>
                  </a:lnTo>
                  <a:lnTo>
                    <a:pt x="53380" y="206759"/>
                  </a:lnTo>
                  <a:lnTo>
                    <a:pt x="34209" y="154225"/>
                  </a:lnTo>
                  <a:lnTo>
                    <a:pt x="32930" y="129863"/>
                  </a:lnTo>
                  <a:lnTo>
                    <a:pt x="34220" y="104990"/>
                  </a:lnTo>
                  <a:lnTo>
                    <a:pt x="44544" y="66133"/>
                  </a:lnTo>
                  <a:lnTo>
                    <a:pt x="80221" y="33744"/>
                  </a:lnTo>
                  <a:lnTo>
                    <a:pt x="118415" y="27608"/>
                  </a:lnTo>
                  <a:lnTo>
                    <a:pt x="186321" y="27608"/>
                  </a:lnTo>
                  <a:lnTo>
                    <a:pt x="186381" y="27472"/>
                  </a:lnTo>
                  <a:lnTo>
                    <a:pt x="187125" y="24745"/>
                  </a:lnTo>
                  <a:lnTo>
                    <a:pt x="187125" y="19428"/>
                  </a:lnTo>
                  <a:lnTo>
                    <a:pt x="150927" y="3681"/>
                  </a:lnTo>
                  <a:lnTo>
                    <a:pt x="126120" y="230"/>
                  </a:lnTo>
                  <a:lnTo>
                    <a:pt x="117598" y="0"/>
                  </a:lnTo>
                  <a:close/>
                </a:path>
                <a:path w="433704" h="259079">
                  <a:moveTo>
                    <a:pt x="181062" y="213303"/>
                  </a:moveTo>
                  <a:lnTo>
                    <a:pt x="178738" y="213303"/>
                  </a:lnTo>
                  <a:lnTo>
                    <a:pt x="176423" y="214325"/>
                  </a:lnTo>
                  <a:lnTo>
                    <a:pt x="172612" y="216371"/>
                  </a:lnTo>
                  <a:lnTo>
                    <a:pt x="166614" y="219413"/>
                  </a:lnTo>
                  <a:lnTo>
                    <a:pt x="125660" y="231031"/>
                  </a:lnTo>
                  <a:lnTo>
                    <a:pt x="116980" y="231299"/>
                  </a:lnTo>
                  <a:lnTo>
                    <a:pt x="192222" y="231299"/>
                  </a:lnTo>
                  <a:lnTo>
                    <a:pt x="191491" y="229118"/>
                  </a:lnTo>
                  <a:lnTo>
                    <a:pt x="189994" y="225982"/>
                  </a:lnTo>
                  <a:lnTo>
                    <a:pt x="188486" y="222710"/>
                  </a:lnTo>
                  <a:lnTo>
                    <a:pt x="186716" y="219779"/>
                  </a:lnTo>
                  <a:lnTo>
                    <a:pt x="184675" y="217189"/>
                  </a:lnTo>
                  <a:lnTo>
                    <a:pt x="182769" y="214598"/>
                  </a:lnTo>
                  <a:lnTo>
                    <a:pt x="181062" y="213303"/>
                  </a:lnTo>
                  <a:close/>
                </a:path>
                <a:path w="433704" h="259079">
                  <a:moveTo>
                    <a:pt x="186321" y="27608"/>
                  </a:moveTo>
                  <a:lnTo>
                    <a:pt x="118415" y="27608"/>
                  </a:lnTo>
                  <a:lnTo>
                    <a:pt x="126476" y="27851"/>
                  </a:lnTo>
                  <a:lnTo>
                    <a:pt x="133901" y="28580"/>
                  </a:lnTo>
                  <a:lnTo>
                    <a:pt x="172267" y="42878"/>
                  </a:lnTo>
                  <a:lnTo>
                    <a:pt x="174172" y="43765"/>
                  </a:lnTo>
                  <a:lnTo>
                    <a:pt x="176361" y="43765"/>
                  </a:lnTo>
                  <a:lnTo>
                    <a:pt x="178057" y="42469"/>
                  </a:lnTo>
                  <a:lnTo>
                    <a:pt x="181879" y="37288"/>
                  </a:lnTo>
                  <a:lnTo>
                    <a:pt x="183512" y="34289"/>
                  </a:lnTo>
                  <a:lnTo>
                    <a:pt x="184873" y="30880"/>
                  </a:lnTo>
                  <a:lnTo>
                    <a:pt x="186321" y="27608"/>
                  </a:lnTo>
                  <a:close/>
                </a:path>
                <a:path w="433704" h="259079">
                  <a:moveTo>
                    <a:pt x="261845" y="1431"/>
                  </a:moveTo>
                  <a:lnTo>
                    <a:pt x="239615" y="1431"/>
                  </a:lnTo>
                  <a:lnTo>
                    <a:pt x="234778" y="4158"/>
                  </a:lnTo>
                  <a:lnTo>
                    <a:pt x="234847" y="176491"/>
                  </a:lnTo>
                  <a:lnTo>
                    <a:pt x="246233" y="220256"/>
                  </a:lnTo>
                  <a:lnTo>
                    <a:pt x="279970" y="249091"/>
                  </a:lnTo>
                  <a:lnTo>
                    <a:pt x="318703" y="258294"/>
                  </a:lnTo>
                  <a:lnTo>
                    <a:pt x="333968" y="258908"/>
                  </a:lnTo>
                  <a:lnTo>
                    <a:pt x="349229" y="258294"/>
                  </a:lnTo>
                  <a:lnTo>
                    <a:pt x="387956" y="249091"/>
                  </a:lnTo>
                  <a:lnTo>
                    <a:pt x="413110" y="231299"/>
                  </a:lnTo>
                  <a:lnTo>
                    <a:pt x="333968" y="231299"/>
                  </a:lnTo>
                  <a:lnTo>
                    <a:pt x="324688" y="230865"/>
                  </a:lnTo>
                  <a:lnTo>
                    <a:pt x="285907" y="216013"/>
                  </a:lnTo>
                  <a:lnTo>
                    <a:pt x="266682" y="176491"/>
                  </a:lnTo>
                  <a:lnTo>
                    <a:pt x="266682" y="4158"/>
                  </a:lnTo>
                  <a:lnTo>
                    <a:pt x="261845" y="1431"/>
                  </a:lnTo>
                  <a:close/>
                </a:path>
                <a:path w="433704" h="259079">
                  <a:moveTo>
                    <a:pt x="428384" y="1431"/>
                  </a:moveTo>
                  <a:lnTo>
                    <a:pt x="406092" y="1431"/>
                  </a:lnTo>
                  <a:lnTo>
                    <a:pt x="401244" y="4158"/>
                  </a:lnTo>
                  <a:lnTo>
                    <a:pt x="401244" y="176491"/>
                  </a:lnTo>
                  <a:lnTo>
                    <a:pt x="400696" y="184160"/>
                  </a:lnTo>
                  <a:lnTo>
                    <a:pt x="375773" y="220435"/>
                  </a:lnTo>
                  <a:lnTo>
                    <a:pt x="333968" y="231299"/>
                  </a:lnTo>
                  <a:lnTo>
                    <a:pt x="413110" y="231299"/>
                  </a:lnTo>
                  <a:lnTo>
                    <a:pt x="432434" y="187893"/>
                  </a:lnTo>
                  <a:lnTo>
                    <a:pt x="433149" y="4158"/>
                  </a:lnTo>
                  <a:lnTo>
                    <a:pt x="428384" y="1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05457" y="8041640"/>
              <a:ext cx="2618105" cy="523875"/>
            </a:xfrm>
            <a:custGeom>
              <a:avLst/>
              <a:gdLst/>
              <a:ahLst/>
              <a:cxnLst/>
              <a:rect l="l" t="t" r="r" b="b"/>
              <a:pathLst>
                <a:path w="2618104" h="523875">
                  <a:moveTo>
                    <a:pt x="2586308" y="0"/>
                  </a:moveTo>
                  <a:lnTo>
                    <a:pt x="31412" y="0"/>
                  </a:lnTo>
                  <a:lnTo>
                    <a:pt x="19185" y="2468"/>
                  </a:lnTo>
                  <a:lnTo>
                    <a:pt x="9200" y="9200"/>
                  </a:lnTo>
                  <a:lnTo>
                    <a:pt x="2468" y="19185"/>
                  </a:lnTo>
                  <a:lnTo>
                    <a:pt x="0" y="31412"/>
                  </a:lnTo>
                  <a:lnTo>
                    <a:pt x="0" y="492131"/>
                  </a:lnTo>
                  <a:lnTo>
                    <a:pt x="2468" y="504358"/>
                  </a:lnTo>
                  <a:lnTo>
                    <a:pt x="9200" y="514343"/>
                  </a:lnTo>
                  <a:lnTo>
                    <a:pt x="19185" y="521075"/>
                  </a:lnTo>
                  <a:lnTo>
                    <a:pt x="31412" y="523544"/>
                  </a:lnTo>
                  <a:lnTo>
                    <a:pt x="2586308" y="523544"/>
                  </a:lnTo>
                  <a:lnTo>
                    <a:pt x="2598536" y="521075"/>
                  </a:lnTo>
                  <a:lnTo>
                    <a:pt x="2608521" y="514343"/>
                  </a:lnTo>
                  <a:lnTo>
                    <a:pt x="2615252" y="504358"/>
                  </a:lnTo>
                  <a:lnTo>
                    <a:pt x="2617721" y="492131"/>
                  </a:lnTo>
                  <a:lnTo>
                    <a:pt x="2617721" y="31412"/>
                  </a:lnTo>
                  <a:lnTo>
                    <a:pt x="2615252" y="19185"/>
                  </a:lnTo>
                  <a:lnTo>
                    <a:pt x="2608521" y="9200"/>
                  </a:lnTo>
                  <a:lnTo>
                    <a:pt x="2598536" y="2468"/>
                  </a:lnTo>
                  <a:lnTo>
                    <a:pt x="2586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05457" y="8041640"/>
              <a:ext cx="2618105" cy="523875"/>
            </a:xfrm>
            <a:custGeom>
              <a:avLst/>
              <a:gdLst/>
              <a:ahLst/>
              <a:cxnLst/>
              <a:rect l="l" t="t" r="r" b="b"/>
              <a:pathLst>
                <a:path w="2618104" h="523875">
                  <a:moveTo>
                    <a:pt x="31412" y="0"/>
                  </a:moveTo>
                  <a:lnTo>
                    <a:pt x="0" y="31412"/>
                  </a:lnTo>
                  <a:lnTo>
                    <a:pt x="0" y="492131"/>
                  </a:lnTo>
                  <a:lnTo>
                    <a:pt x="2468" y="504359"/>
                  </a:lnTo>
                  <a:lnTo>
                    <a:pt x="9199" y="514344"/>
                  </a:lnTo>
                  <a:lnTo>
                    <a:pt x="19184" y="521075"/>
                  </a:lnTo>
                  <a:lnTo>
                    <a:pt x="31412" y="523544"/>
                  </a:lnTo>
                  <a:lnTo>
                    <a:pt x="31412" y="492131"/>
                  </a:lnTo>
                  <a:lnTo>
                    <a:pt x="31412" y="0"/>
                  </a:lnTo>
                  <a:close/>
                </a:path>
                <a:path w="2618104" h="523875">
                  <a:moveTo>
                    <a:pt x="2586308" y="492131"/>
                  </a:moveTo>
                  <a:lnTo>
                    <a:pt x="31412" y="492131"/>
                  </a:lnTo>
                  <a:lnTo>
                    <a:pt x="31412" y="523544"/>
                  </a:lnTo>
                  <a:lnTo>
                    <a:pt x="2586308" y="523544"/>
                  </a:lnTo>
                  <a:lnTo>
                    <a:pt x="2586308" y="492131"/>
                  </a:lnTo>
                  <a:close/>
                </a:path>
                <a:path w="2618104" h="523875">
                  <a:moveTo>
                    <a:pt x="2586308" y="0"/>
                  </a:moveTo>
                  <a:lnTo>
                    <a:pt x="2586308" y="523544"/>
                  </a:lnTo>
                  <a:lnTo>
                    <a:pt x="2598549" y="521075"/>
                  </a:lnTo>
                  <a:lnTo>
                    <a:pt x="2608533" y="514344"/>
                  </a:lnTo>
                  <a:lnTo>
                    <a:pt x="2615257" y="504359"/>
                  </a:lnTo>
                  <a:lnTo>
                    <a:pt x="2617721" y="492131"/>
                  </a:lnTo>
                  <a:lnTo>
                    <a:pt x="2617721" y="31412"/>
                  </a:lnTo>
                  <a:lnTo>
                    <a:pt x="2615257" y="19184"/>
                  </a:lnTo>
                  <a:lnTo>
                    <a:pt x="2608533" y="9199"/>
                  </a:lnTo>
                  <a:lnTo>
                    <a:pt x="2598549" y="2468"/>
                  </a:lnTo>
                  <a:lnTo>
                    <a:pt x="2586308" y="0"/>
                  </a:lnTo>
                  <a:close/>
                </a:path>
                <a:path w="2618104" h="523875">
                  <a:moveTo>
                    <a:pt x="2586308" y="0"/>
                  </a:moveTo>
                  <a:lnTo>
                    <a:pt x="31412" y="0"/>
                  </a:lnTo>
                  <a:lnTo>
                    <a:pt x="31412" y="31412"/>
                  </a:lnTo>
                  <a:lnTo>
                    <a:pt x="2586308" y="31412"/>
                  </a:lnTo>
                  <a:lnTo>
                    <a:pt x="2586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98556" y="8139145"/>
              <a:ext cx="1205230" cy="306070"/>
            </a:xfrm>
            <a:custGeom>
              <a:avLst/>
              <a:gdLst/>
              <a:ahLst/>
              <a:cxnLst/>
              <a:rect l="l" t="t" r="r" b="b"/>
              <a:pathLst>
                <a:path w="1205229" h="306070">
                  <a:moveTo>
                    <a:pt x="273750" y="162508"/>
                  </a:moveTo>
                  <a:lnTo>
                    <a:pt x="0" y="162508"/>
                  </a:lnTo>
                  <a:lnTo>
                    <a:pt x="0" y="185292"/>
                  </a:lnTo>
                  <a:lnTo>
                    <a:pt x="273750" y="185292"/>
                  </a:lnTo>
                  <a:lnTo>
                    <a:pt x="273750" y="162508"/>
                  </a:lnTo>
                  <a:close/>
                </a:path>
                <a:path w="1205229" h="306070">
                  <a:moveTo>
                    <a:pt x="238568" y="214108"/>
                  </a:moveTo>
                  <a:lnTo>
                    <a:pt x="30491" y="214108"/>
                  </a:lnTo>
                  <a:lnTo>
                    <a:pt x="30491" y="236893"/>
                  </a:lnTo>
                  <a:lnTo>
                    <a:pt x="210757" y="236893"/>
                  </a:lnTo>
                  <a:lnTo>
                    <a:pt x="210757" y="305582"/>
                  </a:lnTo>
                  <a:lnTo>
                    <a:pt x="238568" y="305582"/>
                  </a:lnTo>
                  <a:lnTo>
                    <a:pt x="238568" y="214108"/>
                  </a:lnTo>
                  <a:close/>
                </a:path>
                <a:path w="1205229" h="306070">
                  <a:moveTo>
                    <a:pt x="240243" y="10722"/>
                  </a:moveTo>
                  <a:lnTo>
                    <a:pt x="36187" y="10722"/>
                  </a:lnTo>
                  <a:lnTo>
                    <a:pt x="36187" y="134362"/>
                  </a:lnTo>
                  <a:lnTo>
                    <a:pt x="241584" y="134362"/>
                  </a:lnTo>
                  <a:lnTo>
                    <a:pt x="241584" y="122635"/>
                  </a:lnTo>
                  <a:lnTo>
                    <a:pt x="63662" y="122635"/>
                  </a:lnTo>
                  <a:lnTo>
                    <a:pt x="63662" y="82091"/>
                  </a:lnTo>
                  <a:lnTo>
                    <a:pt x="55621" y="82091"/>
                  </a:lnTo>
                  <a:lnTo>
                    <a:pt x="55621" y="60982"/>
                  </a:lnTo>
                  <a:lnTo>
                    <a:pt x="63662" y="60982"/>
                  </a:lnTo>
                  <a:lnTo>
                    <a:pt x="63662" y="32501"/>
                  </a:lnTo>
                  <a:lnTo>
                    <a:pt x="240243" y="32501"/>
                  </a:lnTo>
                  <a:lnTo>
                    <a:pt x="240243" y="10722"/>
                  </a:lnTo>
                  <a:close/>
                </a:path>
                <a:path w="1205229" h="306070">
                  <a:moveTo>
                    <a:pt x="241584" y="112582"/>
                  </a:moveTo>
                  <a:lnTo>
                    <a:pt x="63662" y="112582"/>
                  </a:lnTo>
                  <a:lnTo>
                    <a:pt x="63662" y="122635"/>
                  </a:lnTo>
                  <a:lnTo>
                    <a:pt x="241584" y="122635"/>
                  </a:lnTo>
                  <a:lnTo>
                    <a:pt x="241584" y="112582"/>
                  </a:lnTo>
                  <a:close/>
                </a:path>
                <a:path w="1205229" h="306070">
                  <a:moveTo>
                    <a:pt x="63662" y="60982"/>
                  </a:moveTo>
                  <a:lnTo>
                    <a:pt x="55621" y="60982"/>
                  </a:lnTo>
                  <a:lnTo>
                    <a:pt x="55621" y="82091"/>
                  </a:lnTo>
                  <a:lnTo>
                    <a:pt x="63662" y="82091"/>
                  </a:lnTo>
                  <a:lnTo>
                    <a:pt x="63662" y="60982"/>
                  </a:lnTo>
                  <a:close/>
                </a:path>
                <a:path w="1205229" h="306070">
                  <a:moveTo>
                    <a:pt x="232202" y="60982"/>
                  </a:moveTo>
                  <a:lnTo>
                    <a:pt x="63662" y="60982"/>
                  </a:lnTo>
                  <a:lnTo>
                    <a:pt x="63662" y="82091"/>
                  </a:lnTo>
                  <a:lnTo>
                    <a:pt x="232202" y="82091"/>
                  </a:lnTo>
                  <a:lnTo>
                    <a:pt x="232202" y="60982"/>
                  </a:lnTo>
                  <a:close/>
                </a:path>
                <a:path w="1205229" h="306070">
                  <a:moveTo>
                    <a:pt x="556192" y="2345"/>
                  </a:moveTo>
                  <a:lnTo>
                    <a:pt x="528381" y="2345"/>
                  </a:lnTo>
                  <a:lnTo>
                    <a:pt x="528381" y="305917"/>
                  </a:lnTo>
                  <a:lnTo>
                    <a:pt x="556192" y="305917"/>
                  </a:lnTo>
                  <a:lnTo>
                    <a:pt x="556192" y="2345"/>
                  </a:lnTo>
                  <a:close/>
                </a:path>
                <a:path w="1205229" h="306070">
                  <a:moveTo>
                    <a:pt x="396364" y="25800"/>
                  </a:moveTo>
                  <a:lnTo>
                    <a:pt x="365570" y="33245"/>
                  </a:lnTo>
                  <a:lnTo>
                    <a:pt x="341281" y="54448"/>
                  </a:lnTo>
                  <a:lnTo>
                    <a:pt x="325350" y="87714"/>
                  </a:lnTo>
                  <a:lnTo>
                    <a:pt x="319629" y="131346"/>
                  </a:lnTo>
                  <a:lnTo>
                    <a:pt x="325350" y="175172"/>
                  </a:lnTo>
                  <a:lnTo>
                    <a:pt x="341281" y="208538"/>
                  </a:lnTo>
                  <a:lnTo>
                    <a:pt x="365570" y="229778"/>
                  </a:lnTo>
                  <a:lnTo>
                    <a:pt x="396364" y="237228"/>
                  </a:lnTo>
                  <a:lnTo>
                    <a:pt x="427348" y="229778"/>
                  </a:lnTo>
                  <a:lnTo>
                    <a:pt x="446878" y="212768"/>
                  </a:lnTo>
                  <a:lnTo>
                    <a:pt x="396364" y="212768"/>
                  </a:lnTo>
                  <a:lnTo>
                    <a:pt x="376066" y="206972"/>
                  </a:lnTo>
                  <a:lnTo>
                    <a:pt x="360168" y="190528"/>
                  </a:lnTo>
                  <a:lnTo>
                    <a:pt x="349801" y="164848"/>
                  </a:lnTo>
                  <a:lnTo>
                    <a:pt x="346094" y="131346"/>
                  </a:lnTo>
                  <a:lnTo>
                    <a:pt x="349801" y="98143"/>
                  </a:lnTo>
                  <a:lnTo>
                    <a:pt x="360168" y="72793"/>
                  </a:lnTo>
                  <a:lnTo>
                    <a:pt x="376066" y="56616"/>
                  </a:lnTo>
                  <a:lnTo>
                    <a:pt x="396364" y="50930"/>
                  </a:lnTo>
                  <a:lnTo>
                    <a:pt x="447688" y="50930"/>
                  </a:lnTo>
                  <a:lnTo>
                    <a:pt x="427348" y="33245"/>
                  </a:lnTo>
                  <a:lnTo>
                    <a:pt x="396364" y="25800"/>
                  </a:lnTo>
                  <a:close/>
                </a:path>
                <a:path w="1205229" h="306070">
                  <a:moveTo>
                    <a:pt x="447688" y="50930"/>
                  </a:moveTo>
                  <a:lnTo>
                    <a:pt x="396364" y="50930"/>
                  </a:lnTo>
                  <a:lnTo>
                    <a:pt x="416797" y="56616"/>
                  </a:lnTo>
                  <a:lnTo>
                    <a:pt x="432672" y="72793"/>
                  </a:lnTo>
                  <a:lnTo>
                    <a:pt x="442956" y="98143"/>
                  </a:lnTo>
                  <a:lnTo>
                    <a:pt x="446614" y="131346"/>
                  </a:lnTo>
                  <a:lnTo>
                    <a:pt x="442956" y="164848"/>
                  </a:lnTo>
                  <a:lnTo>
                    <a:pt x="432672" y="190528"/>
                  </a:lnTo>
                  <a:lnTo>
                    <a:pt x="416797" y="206972"/>
                  </a:lnTo>
                  <a:lnTo>
                    <a:pt x="396364" y="212768"/>
                  </a:lnTo>
                  <a:lnTo>
                    <a:pt x="446878" y="212768"/>
                  </a:lnTo>
                  <a:lnTo>
                    <a:pt x="451734" y="208538"/>
                  </a:lnTo>
                  <a:lnTo>
                    <a:pt x="467703" y="175172"/>
                  </a:lnTo>
                  <a:lnTo>
                    <a:pt x="473430" y="131346"/>
                  </a:lnTo>
                  <a:lnTo>
                    <a:pt x="467703" y="87714"/>
                  </a:lnTo>
                  <a:lnTo>
                    <a:pt x="451734" y="54448"/>
                  </a:lnTo>
                  <a:lnTo>
                    <a:pt x="447688" y="50930"/>
                  </a:lnTo>
                  <a:close/>
                </a:path>
                <a:path w="1205229" h="306070">
                  <a:moveTo>
                    <a:pt x="695884" y="28815"/>
                  </a:moveTo>
                  <a:lnTo>
                    <a:pt x="690858" y="28815"/>
                  </a:lnTo>
                  <a:lnTo>
                    <a:pt x="690858" y="83096"/>
                  </a:lnTo>
                  <a:lnTo>
                    <a:pt x="684780" y="124514"/>
                  </a:lnTo>
                  <a:lnTo>
                    <a:pt x="668115" y="163387"/>
                  </a:lnTo>
                  <a:lnTo>
                    <a:pt x="643221" y="196041"/>
                  </a:lnTo>
                  <a:lnTo>
                    <a:pt x="612452" y="218799"/>
                  </a:lnTo>
                  <a:lnTo>
                    <a:pt x="629541" y="240914"/>
                  </a:lnTo>
                  <a:lnTo>
                    <a:pt x="662896" y="214935"/>
                  </a:lnTo>
                  <a:lnTo>
                    <a:pt x="689560" y="177586"/>
                  </a:lnTo>
                  <a:lnTo>
                    <a:pt x="705029" y="138091"/>
                  </a:lnTo>
                  <a:lnTo>
                    <a:pt x="702114" y="130755"/>
                  </a:lnTo>
                  <a:lnTo>
                    <a:pt x="695884" y="83096"/>
                  </a:lnTo>
                  <a:lnTo>
                    <a:pt x="695884" y="28815"/>
                  </a:lnTo>
                  <a:close/>
                </a:path>
                <a:path w="1205229" h="306070">
                  <a:moveTo>
                    <a:pt x="718334" y="28815"/>
                  </a:moveTo>
                  <a:lnTo>
                    <a:pt x="713643" y="28815"/>
                  </a:lnTo>
                  <a:lnTo>
                    <a:pt x="713643" y="83096"/>
                  </a:lnTo>
                  <a:lnTo>
                    <a:pt x="707240" y="132446"/>
                  </a:lnTo>
                  <a:lnTo>
                    <a:pt x="705029" y="138091"/>
                  </a:lnTo>
                  <a:lnTo>
                    <a:pt x="719339" y="174109"/>
                  </a:lnTo>
                  <a:lnTo>
                    <a:pt x="745359" y="209988"/>
                  </a:lnTo>
                  <a:lnTo>
                    <a:pt x="777976" y="235217"/>
                  </a:lnTo>
                  <a:lnTo>
                    <a:pt x="795064" y="213103"/>
                  </a:lnTo>
                  <a:lnTo>
                    <a:pt x="764981" y="191235"/>
                  </a:lnTo>
                  <a:lnTo>
                    <a:pt x="740616" y="160036"/>
                  </a:lnTo>
                  <a:lnTo>
                    <a:pt x="724292" y="122870"/>
                  </a:lnTo>
                  <a:lnTo>
                    <a:pt x="718334" y="83096"/>
                  </a:lnTo>
                  <a:lnTo>
                    <a:pt x="718334" y="28815"/>
                  </a:lnTo>
                  <a:close/>
                </a:path>
                <a:path w="1205229" h="306070">
                  <a:moveTo>
                    <a:pt x="713643" y="28815"/>
                  </a:moveTo>
                  <a:lnTo>
                    <a:pt x="695884" y="28815"/>
                  </a:lnTo>
                  <a:lnTo>
                    <a:pt x="695884" y="83096"/>
                  </a:lnTo>
                  <a:lnTo>
                    <a:pt x="702114" y="130755"/>
                  </a:lnTo>
                  <a:lnTo>
                    <a:pt x="705029" y="138091"/>
                  </a:lnTo>
                  <a:lnTo>
                    <a:pt x="707240" y="132446"/>
                  </a:lnTo>
                  <a:lnTo>
                    <a:pt x="713643" y="83096"/>
                  </a:lnTo>
                  <a:lnTo>
                    <a:pt x="713643" y="28815"/>
                  </a:lnTo>
                  <a:close/>
                </a:path>
                <a:path w="1205229" h="306070">
                  <a:moveTo>
                    <a:pt x="849680" y="2680"/>
                  </a:moveTo>
                  <a:lnTo>
                    <a:pt x="821535" y="2680"/>
                  </a:lnTo>
                  <a:lnTo>
                    <a:pt x="821535" y="305582"/>
                  </a:lnTo>
                  <a:lnTo>
                    <a:pt x="849680" y="305582"/>
                  </a:lnTo>
                  <a:lnTo>
                    <a:pt x="849680" y="148770"/>
                  </a:lnTo>
                  <a:lnTo>
                    <a:pt x="842979" y="148770"/>
                  </a:lnTo>
                  <a:lnTo>
                    <a:pt x="842979" y="125315"/>
                  </a:lnTo>
                  <a:lnTo>
                    <a:pt x="849680" y="125315"/>
                  </a:lnTo>
                  <a:lnTo>
                    <a:pt x="849680" y="2680"/>
                  </a:lnTo>
                  <a:close/>
                </a:path>
                <a:path w="1205229" h="306070">
                  <a:moveTo>
                    <a:pt x="849680" y="125315"/>
                  </a:moveTo>
                  <a:lnTo>
                    <a:pt x="842979" y="125315"/>
                  </a:lnTo>
                  <a:lnTo>
                    <a:pt x="842979" y="148770"/>
                  </a:lnTo>
                  <a:lnTo>
                    <a:pt x="849680" y="148770"/>
                  </a:lnTo>
                  <a:lnTo>
                    <a:pt x="849680" y="125315"/>
                  </a:lnTo>
                  <a:close/>
                </a:path>
                <a:path w="1205229" h="306070">
                  <a:moveTo>
                    <a:pt x="899271" y="125315"/>
                  </a:moveTo>
                  <a:lnTo>
                    <a:pt x="849680" y="125315"/>
                  </a:lnTo>
                  <a:lnTo>
                    <a:pt x="849680" y="148770"/>
                  </a:lnTo>
                  <a:lnTo>
                    <a:pt x="899271" y="148770"/>
                  </a:lnTo>
                  <a:lnTo>
                    <a:pt x="899271" y="125315"/>
                  </a:lnTo>
                  <a:close/>
                </a:path>
                <a:path w="1205229" h="306070">
                  <a:moveTo>
                    <a:pt x="1159922" y="2680"/>
                  </a:moveTo>
                  <a:lnTo>
                    <a:pt x="1132122" y="2680"/>
                  </a:lnTo>
                  <a:lnTo>
                    <a:pt x="1132122" y="197690"/>
                  </a:lnTo>
                  <a:lnTo>
                    <a:pt x="1159922" y="197690"/>
                  </a:lnTo>
                  <a:lnTo>
                    <a:pt x="1159922" y="109902"/>
                  </a:lnTo>
                  <a:lnTo>
                    <a:pt x="1152226" y="109902"/>
                  </a:lnTo>
                  <a:lnTo>
                    <a:pt x="1152226" y="86782"/>
                  </a:lnTo>
                  <a:lnTo>
                    <a:pt x="1159922" y="86782"/>
                  </a:lnTo>
                  <a:lnTo>
                    <a:pt x="1159922" y="2680"/>
                  </a:lnTo>
                  <a:close/>
                </a:path>
                <a:path w="1205229" h="306070">
                  <a:moveTo>
                    <a:pt x="1159922" y="86782"/>
                  </a:moveTo>
                  <a:lnTo>
                    <a:pt x="1152226" y="86782"/>
                  </a:lnTo>
                  <a:lnTo>
                    <a:pt x="1152226" y="109902"/>
                  </a:lnTo>
                  <a:lnTo>
                    <a:pt x="1159922" y="109902"/>
                  </a:lnTo>
                  <a:lnTo>
                    <a:pt x="1159922" y="86782"/>
                  </a:lnTo>
                  <a:close/>
                </a:path>
                <a:path w="1205229" h="306070">
                  <a:moveTo>
                    <a:pt x="1204832" y="86782"/>
                  </a:moveTo>
                  <a:lnTo>
                    <a:pt x="1159922" y="86782"/>
                  </a:lnTo>
                  <a:lnTo>
                    <a:pt x="1159922" y="109902"/>
                  </a:lnTo>
                  <a:lnTo>
                    <a:pt x="1204832" y="109902"/>
                  </a:lnTo>
                  <a:lnTo>
                    <a:pt x="1204832" y="86782"/>
                  </a:lnTo>
                  <a:close/>
                </a:path>
                <a:path w="1205229" h="306070">
                  <a:moveTo>
                    <a:pt x="1064773" y="200370"/>
                  </a:moveTo>
                  <a:lnTo>
                    <a:pt x="1023648" y="203873"/>
                  </a:lnTo>
                  <a:lnTo>
                    <a:pt x="992641" y="214066"/>
                  </a:lnTo>
                  <a:lnTo>
                    <a:pt x="973070" y="230479"/>
                  </a:lnTo>
                  <a:lnTo>
                    <a:pt x="966253" y="252641"/>
                  </a:lnTo>
                  <a:lnTo>
                    <a:pt x="973070" y="274803"/>
                  </a:lnTo>
                  <a:lnTo>
                    <a:pt x="992641" y="291216"/>
                  </a:lnTo>
                  <a:lnTo>
                    <a:pt x="1023648" y="301409"/>
                  </a:lnTo>
                  <a:lnTo>
                    <a:pt x="1064773" y="304912"/>
                  </a:lnTo>
                  <a:lnTo>
                    <a:pt x="1106034" y="301409"/>
                  </a:lnTo>
                  <a:lnTo>
                    <a:pt x="1137022" y="291216"/>
                  </a:lnTo>
                  <a:lnTo>
                    <a:pt x="1146224" y="283467"/>
                  </a:lnTo>
                  <a:lnTo>
                    <a:pt x="1064773" y="283467"/>
                  </a:lnTo>
                  <a:lnTo>
                    <a:pt x="1035015" y="281431"/>
                  </a:lnTo>
                  <a:lnTo>
                    <a:pt x="1012670" y="275467"/>
                  </a:lnTo>
                  <a:lnTo>
                    <a:pt x="998618" y="265798"/>
                  </a:lnTo>
                  <a:lnTo>
                    <a:pt x="993739" y="252641"/>
                  </a:lnTo>
                  <a:lnTo>
                    <a:pt x="998618" y="239626"/>
                  </a:lnTo>
                  <a:lnTo>
                    <a:pt x="1012670" y="229940"/>
                  </a:lnTo>
                  <a:lnTo>
                    <a:pt x="1035015" y="223898"/>
                  </a:lnTo>
                  <a:lnTo>
                    <a:pt x="1064773" y="221815"/>
                  </a:lnTo>
                  <a:lnTo>
                    <a:pt x="1146224" y="221815"/>
                  </a:lnTo>
                  <a:lnTo>
                    <a:pt x="1137022" y="214066"/>
                  </a:lnTo>
                  <a:lnTo>
                    <a:pt x="1106034" y="203873"/>
                  </a:lnTo>
                  <a:lnTo>
                    <a:pt x="1064773" y="200370"/>
                  </a:lnTo>
                  <a:close/>
                </a:path>
                <a:path w="1205229" h="306070">
                  <a:moveTo>
                    <a:pt x="1146224" y="221815"/>
                  </a:moveTo>
                  <a:lnTo>
                    <a:pt x="1064773" y="221815"/>
                  </a:lnTo>
                  <a:lnTo>
                    <a:pt x="1094719" y="223898"/>
                  </a:lnTo>
                  <a:lnTo>
                    <a:pt x="1117161" y="229940"/>
                  </a:lnTo>
                  <a:lnTo>
                    <a:pt x="1131248" y="239626"/>
                  </a:lnTo>
                  <a:lnTo>
                    <a:pt x="1136132" y="252641"/>
                  </a:lnTo>
                  <a:lnTo>
                    <a:pt x="1131248" y="265798"/>
                  </a:lnTo>
                  <a:lnTo>
                    <a:pt x="1117161" y="275467"/>
                  </a:lnTo>
                  <a:lnTo>
                    <a:pt x="1094719" y="281431"/>
                  </a:lnTo>
                  <a:lnTo>
                    <a:pt x="1064773" y="283467"/>
                  </a:lnTo>
                  <a:lnTo>
                    <a:pt x="1146224" y="283467"/>
                  </a:lnTo>
                  <a:lnTo>
                    <a:pt x="1156514" y="274803"/>
                  </a:lnTo>
                  <a:lnTo>
                    <a:pt x="1163283" y="252641"/>
                  </a:lnTo>
                  <a:lnTo>
                    <a:pt x="1156514" y="230479"/>
                  </a:lnTo>
                  <a:lnTo>
                    <a:pt x="1146224" y="221815"/>
                  </a:lnTo>
                  <a:close/>
                </a:path>
                <a:path w="1205229" h="306070">
                  <a:moveTo>
                    <a:pt x="1001100" y="36857"/>
                  </a:moveTo>
                  <a:lnTo>
                    <a:pt x="925720" y="36857"/>
                  </a:lnTo>
                  <a:lnTo>
                    <a:pt x="925720" y="58972"/>
                  </a:lnTo>
                  <a:lnTo>
                    <a:pt x="1104636" y="58972"/>
                  </a:lnTo>
                  <a:lnTo>
                    <a:pt x="1104636" y="49255"/>
                  </a:lnTo>
                  <a:lnTo>
                    <a:pt x="1001100" y="49255"/>
                  </a:lnTo>
                  <a:lnTo>
                    <a:pt x="1001100" y="36857"/>
                  </a:lnTo>
                  <a:close/>
                </a:path>
                <a:path w="1205229" h="306070">
                  <a:moveTo>
                    <a:pt x="1028921" y="0"/>
                  </a:moveTo>
                  <a:lnTo>
                    <a:pt x="1001100" y="0"/>
                  </a:lnTo>
                  <a:lnTo>
                    <a:pt x="1001100" y="49255"/>
                  </a:lnTo>
                  <a:lnTo>
                    <a:pt x="1028921" y="49255"/>
                  </a:lnTo>
                  <a:lnTo>
                    <a:pt x="1028921" y="0"/>
                  </a:lnTo>
                  <a:close/>
                </a:path>
                <a:path w="1205229" h="306070">
                  <a:moveTo>
                    <a:pt x="1104636" y="36857"/>
                  </a:moveTo>
                  <a:lnTo>
                    <a:pt x="1028921" y="36857"/>
                  </a:lnTo>
                  <a:lnTo>
                    <a:pt x="1028921" y="49255"/>
                  </a:lnTo>
                  <a:lnTo>
                    <a:pt x="1104636" y="49255"/>
                  </a:lnTo>
                  <a:lnTo>
                    <a:pt x="1104636" y="36857"/>
                  </a:lnTo>
                  <a:close/>
                </a:path>
                <a:path w="1205229" h="306070">
                  <a:moveTo>
                    <a:pt x="1015183" y="74385"/>
                  </a:moveTo>
                  <a:lnTo>
                    <a:pt x="985446" y="78138"/>
                  </a:lnTo>
                  <a:lnTo>
                    <a:pt x="962494" y="88834"/>
                  </a:lnTo>
                  <a:lnTo>
                    <a:pt x="947709" y="105625"/>
                  </a:lnTo>
                  <a:lnTo>
                    <a:pt x="942473" y="127661"/>
                  </a:lnTo>
                  <a:lnTo>
                    <a:pt x="947709" y="149890"/>
                  </a:lnTo>
                  <a:lnTo>
                    <a:pt x="962494" y="166780"/>
                  </a:lnTo>
                  <a:lnTo>
                    <a:pt x="985446" y="177512"/>
                  </a:lnTo>
                  <a:lnTo>
                    <a:pt x="1015183" y="181271"/>
                  </a:lnTo>
                  <a:lnTo>
                    <a:pt x="1044721" y="177512"/>
                  </a:lnTo>
                  <a:lnTo>
                    <a:pt x="1067570" y="166780"/>
                  </a:lnTo>
                  <a:lnTo>
                    <a:pt x="1073349" y="160162"/>
                  </a:lnTo>
                  <a:lnTo>
                    <a:pt x="1015183" y="160162"/>
                  </a:lnTo>
                  <a:lnTo>
                    <a:pt x="996226" y="157864"/>
                  </a:lnTo>
                  <a:lnTo>
                    <a:pt x="981635" y="151325"/>
                  </a:lnTo>
                  <a:lnTo>
                    <a:pt x="972258" y="141079"/>
                  </a:lnTo>
                  <a:lnTo>
                    <a:pt x="968944" y="127661"/>
                  </a:lnTo>
                  <a:lnTo>
                    <a:pt x="972258" y="114436"/>
                  </a:lnTo>
                  <a:lnTo>
                    <a:pt x="981635" y="104290"/>
                  </a:lnTo>
                  <a:lnTo>
                    <a:pt x="996226" y="97787"/>
                  </a:lnTo>
                  <a:lnTo>
                    <a:pt x="1015183" y="95494"/>
                  </a:lnTo>
                  <a:lnTo>
                    <a:pt x="1073420" y="95494"/>
                  </a:lnTo>
                  <a:lnTo>
                    <a:pt x="1067570" y="88834"/>
                  </a:lnTo>
                  <a:lnTo>
                    <a:pt x="1044721" y="78138"/>
                  </a:lnTo>
                  <a:lnTo>
                    <a:pt x="1015183" y="74385"/>
                  </a:lnTo>
                  <a:close/>
                </a:path>
                <a:path w="1205229" h="306070">
                  <a:moveTo>
                    <a:pt x="1073420" y="95494"/>
                  </a:moveTo>
                  <a:lnTo>
                    <a:pt x="1015183" y="95494"/>
                  </a:lnTo>
                  <a:lnTo>
                    <a:pt x="1033804" y="97787"/>
                  </a:lnTo>
                  <a:lnTo>
                    <a:pt x="1048308" y="104290"/>
                  </a:lnTo>
                  <a:lnTo>
                    <a:pt x="1057723" y="114436"/>
                  </a:lnTo>
                  <a:lnTo>
                    <a:pt x="1061077" y="127661"/>
                  </a:lnTo>
                  <a:lnTo>
                    <a:pt x="1057723" y="141079"/>
                  </a:lnTo>
                  <a:lnTo>
                    <a:pt x="1048308" y="151325"/>
                  </a:lnTo>
                  <a:lnTo>
                    <a:pt x="1033804" y="157864"/>
                  </a:lnTo>
                  <a:lnTo>
                    <a:pt x="1015183" y="160162"/>
                  </a:lnTo>
                  <a:lnTo>
                    <a:pt x="1073349" y="160162"/>
                  </a:lnTo>
                  <a:lnTo>
                    <a:pt x="1082317" y="149890"/>
                  </a:lnTo>
                  <a:lnTo>
                    <a:pt x="1087548" y="127661"/>
                  </a:lnTo>
                  <a:lnTo>
                    <a:pt x="1082317" y="105625"/>
                  </a:lnTo>
                  <a:lnTo>
                    <a:pt x="1073420" y="95494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53418" y="4314004"/>
              <a:ext cx="4138929" cy="3141345"/>
            </a:xfrm>
            <a:custGeom>
              <a:avLst/>
              <a:gdLst/>
              <a:ahLst/>
              <a:cxnLst/>
              <a:rect l="l" t="t" r="r" b="b"/>
              <a:pathLst>
                <a:path w="4138930" h="3141345">
                  <a:moveTo>
                    <a:pt x="4107278" y="0"/>
                  </a:moveTo>
                  <a:lnTo>
                    <a:pt x="31412" y="0"/>
                  </a:lnTo>
                  <a:lnTo>
                    <a:pt x="19185" y="2468"/>
                  </a:lnTo>
                  <a:lnTo>
                    <a:pt x="9200" y="9199"/>
                  </a:lnTo>
                  <a:lnTo>
                    <a:pt x="2468" y="19184"/>
                  </a:lnTo>
                  <a:lnTo>
                    <a:pt x="0" y="31412"/>
                  </a:lnTo>
                  <a:lnTo>
                    <a:pt x="0" y="3109852"/>
                  </a:lnTo>
                  <a:lnTo>
                    <a:pt x="2468" y="3122080"/>
                  </a:lnTo>
                  <a:lnTo>
                    <a:pt x="9200" y="3132065"/>
                  </a:lnTo>
                  <a:lnTo>
                    <a:pt x="19185" y="3138797"/>
                  </a:lnTo>
                  <a:lnTo>
                    <a:pt x="31412" y="3141265"/>
                  </a:lnTo>
                  <a:lnTo>
                    <a:pt x="4107278" y="3141265"/>
                  </a:lnTo>
                  <a:lnTo>
                    <a:pt x="4119505" y="3138797"/>
                  </a:lnTo>
                  <a:lnTo>
                    <a:pt x="4129490" y="3132065"/>
                  </a:lnTo>
                  <a:lnTo>
                    <a:pt x="4136222" y="3122080"/>
                  </a:lnTo>
                  <a:lnTo>
                    <a:pt x="4138690" y="3109852"/>
                  </a:lnTo>
                  <a:lnTo>
                    <a:pt x="4138690" y="31412"/>
                  </a:lnTo>
                  <a:lnTo>
                    <a:pt x="4136222" y="19184"/>
                  </a:lnTo>
                  <a:lnTo>
                    <a:pt x="4129490" y="9199"/>
                  </a:lnTo>
                  <a:lnTo>
                    <a:pt x="4119505" y="2468"/>
                  </a:lnTo>
                  <a:lnTo>
                    <a:pt x="4107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53417" y="4314004"/>
              <a:ext cx="4138929" cy="3141345"/>
            </a:xfrm>
            <a:custGeom>
              <a:avLst/>
              <a:gdLst/>
              <a:ahLst/>
              <a:cxnLst/>
              <a:rect l="l" t="t" r="r" b="b"/>
              <a:pathLst>
                <a:path w="4138930" h="3141345">
                  <a:moveTo>
                    <a:pt x="31412" y="0"/>
                  </a:moveTo>
                  <a:lnTo>
                    <a:pt x="0" y="31412"/>
                  </a:lnTo>
                  <a:lnTo>
                    <a:pt x="0" y="3109852"/>
                  </a:lnTo>
                  <a:lnTo>
                    <a:pt x="2478" y="3122080"/>
                  </a:lnTo>
                  <a:lnTo>
                    <a:pt x="9227" y="3132065"/>
                  </a:lnTo>
                  <a:lnTo>
                    <a:pt x="19215" y="3138797"/>
                  </a:lnTo>
                  <a:lnTo>
                    <a:pt x="31412" y="3141265"/>
                  </a:lnTo>
                  <a:lnTo>
                    <a:pt x="31412" y="0"/>
                  </a:lnTo>
                  <a:close/>
                </a:path>
                <a:path w="4138930" h="3141345">
                  <a:moveTo>
                    <a:pt x="4107278" y="3109852"/>
                  </a:moveTo>
                  <a:lnTo>
                    <a:pt x="31412" y="3109852"/>
                  </a:lnTo>
                  <a:lnTo>
                    <a:pt x="31412" y="3141265"/>
                  </a:lnTo>
                  <a:lnTo>
                    <a:pt x="4107278" y="3141265"/>
                  </a:lnTo>
                  <a:lnTo>
                    <a:pt x="4107278" y="3109852"/>
                  </a:lnTo>
                  <a:close/>
                </a:path>
                <a:path w="4138930" h="3141345">
                  <a:moveTo>
                    <a:pt x="4107309" y="0"/>
                  </a:moveTo>
                  <a:lnTo>
                    <a:pt x="4107278" y="3141265"/>
                  </a:lnTo>
                  <a:lnTo>
                    <a:pt x="4119550" y="3138797"/>
                  </a:lnTo>
                  <a:lnTo>
                    <a:pt x="4129533" y="3132065"/>
                  </a:lnTo>
                  <a:lnTo>
                    <a:pt x="4136258" y="3122080"/>
                  </a:lnTo>
                  <a:lnTo>
                    <a:pt x="4138722" y="3109852"/>
                  </a:lnTo>
                  <a:lnTo>
                    <a:pt x="4138722" y="31412"/>
                  </a:lnTo>
                  <a:lnTo>
                    <a:pt x="4136258" y="19184"/>
                  </a:lnTo>
                  <a:lnTo>
                    <a:pt x="4129533" y="9199"/>
                  </a:lnTo>
                  <a:lnTo>
                    <a:pt x="4119550" y="2468"/>
                  </a:lnTo>
                  <a:lnTo>
                    <a:pt x="4107309" y="0"/>
                  </a:lnTo>
                  <a:close/>
                </a:path>
                <a:path w="4138930" h="3141345">
                  <a:moveTo>
                    <a:pt x="4107278" y="0"/>
                  </a:moveTo>
                  <a:lnTo>
                    <a:pt x="31412" y="0"/>
                  </a:lnTo>
                  <a:lnTo>
                    <a:pt x="31412" y="31412"/>
                  </a:lnTo>
                  <a:lnTo>
                    <a:pt x="4107278" y="31412"/>
                  </a:lnTo>
                  <a:lnTo>
                    <a:pt x="41072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558481" y="5726736"/>
              <a:ext cx="3496310" cy="379730"/>
            </a:xfrm>
            <a:custGeom>
              <a:avLst/>
              <a:gdLst/>
              <a:ahLst/>
              <a:cxnLst/>
              <a:rect l="l" t="t" r="r" b="b"/>
              <a:pathLst>
                <a:path w="3496309" h="379729">
                  <a:moveTo>
                    <a:pt x="228265" y="8376"/>
                  </a:moveTo>
                  <a:lnTo>
                    <a:pt x="195596" y="8376"/>
                  </a:lnTo>
                  <a:lnTo>
                    <a:pt x="195596" y="232034"/>
                  </a:lnTo>
                  <a:lnTo>
                    <a:pt x="228265" y="232034"/>
                  </a:lnTo>
                  <a:lnTo>
                    <a:pt x="228265" y="128163"/>
                  </a:lnTo>
                  <a:lnTo>
                    <a:pt x="209836" y="128163"/>
                  </a:lnTo>
                  <a:lnTo>
                    <a:pt x="209836" y="99682"/>
                  </a:lnTo>
                  <a:lnTo>
                    <a:pt x="228265" y="99682"/>
                  </a:lnTo>
                  <a:lnTo>
                    <a:pt x="228265" y="8376"/>
                  </a:lnTo>
                  <a:close/>
                </a:path>
                <a:path w="3496309" h="379729">
                  <a:moveTo>
                    <a:pt x="142822" y="27224"/>
                  </a:moveTo>
                  <a:lnTo>
                    <a:pt x="0" y="27224"/>
                  </a:lnTo>
                  <a:lnTo>
                    <a:pt x="0" y="211930"/>
                  </a:lnTo>
                  <a:lnTo>
                    <a:pt x="23873" y="211930"/>
                  </a:lnTo>
                  <a:lnTo>
                    <a:pt x="64984" y="211596"/>
                  </a:lnTo>
                  <a:lnTo>
                    <a:pt x="99892" y="210203"/>
                  </a:lnTo>
                  <a:lnTo>
                    <a:pt x="131658" y="207159"/>
                  </a:lnTo>
                  <a:lnTo>
                    <a:pt x="163345" y="201878"/>
                  </a:lnTo>
                  <a:lnTo>
                    <a:pt x="162695" y="196433"/>
                  </a:lnTo>
                  <a:lnTo>
                    <a:pt x="33506" y="196433"/>
                  </a:lnTo>
                  <a:lnTo>
                    <a:pt x="33506" y="183868"/>
                  </a:lnTo>
                  <a:lnTo>
                    <a:pt x="23873" y="183868"/>
                  </a:lnTo>
                  <a:lnTo>
                    <a:pt x="33506" y="183774"/>
                  </a:lnTo>
                  <a:lnTo>
                    <a:pt x="33506" y="131514"/>
                  </a:lnTo>
                  <a:lnTo>
                    <a:pt x="23035" y="131514"/>
                  </a:lnTo>
                  <a:lnTo>
                    <a:pt x="23035" y="104290"/>
                  </a:lnTo>
                  <a:lnTo>
                    <a:pt x="33506" y="104290"/>
                  </a:lnTo>
                  <a:lnTo>
                    <a:pt x="33506" y="55286"/>
                  </a:lnTo>
                  <a:lnTo>
                    <a:pt x="142822" y="55286"/>
                  </a:lnTo>
                  <a:lnTo>
                    <a:pt x="142822" y="27224"/>
                  </a:lnTo>
                  <a:close/>
                </a:path>
                <a:path w="3496309" h="379729">
                  <a:moveTo>
                    <a:pt x="159995" y="173816"/>
                  </a:moveTo>
                  <a:lnTo>
                    <a:pt x="129361" y="178921"/>
                  </a:lnTo>
                  <a:lnTo>
                    <a:pt x="98373" y="181983"/>
                  </a:lnTo>
                  <a:lnTo>
                    <a:pt x="64166" y="183476"/>
                  </a:lnTo>
                  <a:lnTo>
                    <a:pt x="33506" y="183774"/>
                  </a:lnTo>
                  <a:lnTo>
                    <a:pt x="33506" y="196433"/>
                  </a:lnTo>
                  <a:lnTo>
                    <a:pt x="162695" y="196433"/>
                  </a:lnTo>
                  <a:lnTo>
                    <a:pt x="159995" y="173816"/>
                  </a:lnTo>
                  <a:close/>
                </a:path>
                <a:path w="3496309" h="379729">
                  <a:moveTo>
                    <a:pt x="33506" y="183774"/>
                  </a:moveTo>
                  <a:lnTo>
                    <a:pt x="23873" y="183868"/>
                  </a:lnTo>
                  <a:lnTo>
                    <a:pt x="33506" y="183868"/>
                  </a:lnTo>
                  <a:close/>
                </a:path>
                <a:path w="3496309" h="379729">
                  <a:moveTo>
                    <a:pt x="33506" y="104290"/>
                  </a:moveTo>
                  <a:lnTo>
                    <a:pt x="23035" y="104290"/>
                  </a:lnTo>
                  <a:lnTo>
                    <a:pt x="23035" y="131514"/>
                  </a:lnTo>
                  <a:lnTo>
                    <a:pt x="33506" y="131514"/>
                  </a:lnTo>
                  <a:lnTo>
                    <a:pt x="33506" y="104290"/>
                  </a:lnTo>
                  <a:close/>
                </a:path>
                <a:path w="3496309" h="379729">
                  <a:moveTo>
                    <a:pt x="127744" y="104290"/>
                  </a:moveTo>
                  <a:lnTo>
                    <a:pt x="33506" y="104290"/>
                  </a:lnTo>
                  <a:lnTo>
                    <a:pt x="33506" y="131514"/>
                  </a:lnTo>
                  <a:lnTo>
                    <a:pt x="127744" y="131514"/>
                  </a:lnTo>
                  <a:lnTo>
                    <a:pt x="127744" y="104290"/>
                  </a:lnTo>
                  <a:close/>
                </a:path>
                <a:path w="3496309" h="379729">
                  <a:moveTo>
                    <a:pt x="195596" y="99682"/>
                  </a:moveTo>
                  <a:lnTo>
                    <a:pt x="145335" y="99682"/>
                  </a:lnTo>
                  <a:lnTo>
                    <a:pt x="145335" y="128163"/>
                  </a:lnTo>
                  <a:lnTo>
                    <a:pt x="195596" y="128163"/>
                  </a:lnTo>
                  <a:lnTo>
                    <a:pt x="195596" y="99682"/>
                  </a:lnTo>
                  <a:close/>
                </a:path>
                <a:path w="3496309" h="379729">
                  <a:moveTo>
                    <a:pt x="228265" y="99682"/>
                  </a:moveTo>
                  <a:lnTo>
                    <a:pt x="209836" y="99682"/>
                  </a:lnTo>
                  <a:lnTo>
                    <a:pt x="209836" y="128163"/>
                  </a:lnTo>
                  <a:lnTo>
                    <a:pt x="228265" y="128163"/>
                  </a:lnTo>
                  <a:lnTo>
                    <a:pt x="228265" y="99682"/>
                  </a:lnTo>
                  <a:close/>
                </a:path>
                <a:path w="3496309" h="379729">
                  <a:moveTo>
                    <a:pt x="301561" y="252976"/>
                  </a:moveTo>
                  <a:lnTo>
                    <a:pt x="46909" y="252976"/>
                  </a:lnTo>
                  <a:lnTo>
                    <a:pt x="46909" y="281038"/>
                  </a:lnTo>
                  <a:lnTo>
                    <a:pt x="267216" y="281038"/>
                  </a:lnTo>
                  <a:lnTo>
                    <a:pt x="267216" y="379046"/>
                  </a:lnTo>
                  <a:lnTo>
                    <a:pt x="301561" y="379046"/>
                  </a:lnTo>
                  <a:lnTo>
                    <a:pt x="301561" y="252976"/>
                  </a:lnTo>
                  <a:close/>
                </a:path>
                <a:path w="3496309" h="379729">
                  <a:moveTo>
                    <a:pt x="301561" y="418"/>
                  </a:moveTo>
                  <a:lnTo>
                    <a:pt x="268473" y="418"/>
                  </a:lnTo>
                  <a:lnTo>
                    <a:pt x="268473" y="234966"/>
                  </a:lnTo>
                  <a:lnTo>
                    <a:pt x="301561" y="234966"/>
                  </a:lnTo>
                  <a:lnTo>
                    <a:pt x="301561" y="418"/>
                  </a:lnTo>
                  <a:close/>
                </a:path>
                <a:path w="3496309" h="379729">
                  <a:moveTo>
                    <a:pt x="526024" y="26386"/>
                  </a:moveTo>
                  <a:lnTo>
                    <a:pt x="519742" y="26386"/>
                  </a:lnTo>
                  <a:lnTo>
                    <a:pt x="519742" y="55286"/>
                  </a:lnTo>
                  <a:lnTo>
                    <a:pt x="507576" y="101803"/>
                  </a:lnTo>
                  <a:lnTo>
                    <a:pt x="475816" y="142194"/>
                  </a:lnTo>
                  <a:lnTo>
                    <a:pt x="431570" y="172848"/>
                  </a:lnTo>
                  <a:lnTo>
                    <a:pt x="381945" y="190151"/>
                  </a:lnTo>
                  <a:lnTo>
                    <a:pt x="397442" y="219050"/>
                  </a:lnTo>
                  <a:lnTo>
                    <a:pt x="442408" y="203346"/>
                  </a:lnTo>
                  <a:lnTo>
                    <a:pt x="483856" y="177750"/>
                  </a:lnTo>
                  <a:lnTo>
                    <a:pt x="518066" y="143630"/>
                  </a:lnTo>
                  <a:lnTo>
                    <a:pt x="537941" y="108351"/>
                  </a:lnTo>
                  <a:lnTo>
                    <a:pt x="534642" y="102514"/>
                  </a:lnTo>
                  <a:lnTo>
                    <a:pt x="526024" y="55286"/>
                  </a:lnTo>
                  <a:lnTo>
                    <a:pt x="526024" y="26386"/>
                  </a:lnTo>
                  <a:close/>
                </a:path>
                <a:path w="3496309" h="379729">
                  <a:moveTo>
                    <a:pt x="556179" y="26386"/>
                  </a:moveTo>
                  <a:lnTo>
                    <a:pt x="549898" y="26386"/>
                  </a:lnTo>
                  <a:lnTo>
                    <a:pt x="549898" y="55286"/>
                  </a:lnTo>
                  <a:lnTo>
                    <a:pt x="541320" y="102353"/>
                  </a:lnTo>
                  <a:lnTo>
                    <a:pt x="557976" y="143811"/>
                  </a:lnTo>
                  <a:lnTo>
                    <a:pt x="592247" y="177871"/>
                  </a:lnTo>
                  <a:lnTo>
                    <a:pt x="633675" y="203386"/>
                  </a:lnTo>
                  <a:lnTo>
                    <a:pt x="678479" y="219050"/>
                  </a:lnTo>
                  <a:lnTo>
                    <a:pt x="693974" y="190151"/>
                  </a:lnTo>
                  <a:lnTo>
                    <a:pt x="644527" y="172907"/>
                  </a:lnTo>
                  <a:lnTo>
                    <a:pt x="600262" y="142351"/>
                  </a:lnTo>
                  <a:lnTo>
                    <a:pt x="568404" y="101979"/>
                  </a:lnTo>
                  <a:lnTo>
                    <a:pt x="556179" y="55286"/>
                  </a:lnTo>
                  <a:lnTo>
                    <a:pt x="556179" y="26386"/>
                  </a:lnTo>
                  <a:close/>
                </a:path>
                <a:path w="3496309" h="379729">
                  <a:moveTo>
                    <a:pt x="549898" y="26386"/>
                  </a:moveTo>
                  <a:lnTo>
                    <a:pt x="526024" y="26386"/>
                  </a:lnTo>
                  <a:lnTo>
                    <a:pt x="526024" y="55286"/>
                  </a:lnTo>
                  <a:lnTo>
                    <a:pt x="534642" y="102514"/>
                  </a:lnTo>
                  <a:lnTo>
                    <a:pt x="537941" y="108351"/>
                  </a:lnTo>
                  <a:lnTo>
                    <a:pt x="541320" y="102353"/>
                  </a:lnTo>
                  <a:lnTo>
                    <a:pt x="549898" y="55286"/>
                  </a:lnTo>
                  <a:lnTo>
                    <a:pt x="549898" y="26386"/>
                  </a:lnTo>
                  <a:close/>
                </a:path>
                <a:path w="3496309" h="379729">
                  <a:moveTo>
                    <a:pt x="711146" y="299467"/>
                  </a:moveTo>
                  <a:lnTo>
                    <a:pt x="368123" y="299467"/>
                  </a:lnTo>
                  <a:lnTo>
                    <a:pt x="368123" y="327948"/>
                  </a:lnTo>
                  <a:lnTo>
                    <a:pt x="711146" y="327948"/>
                  </a:lnTo>
                  <a:lnTo>
                    <a:pt x="711146" y="299467"/>
                  </a:lnTo>
                  <a:close/>
                </a:path>
                <a:path w="3496309" h="379729">
                  <a:moveTo>
                    <a:pt x="1053304" y="32669"/>
                  </a:moveTo>
                  <a:lnTo>
                    <a:pt x="797395" y="32669"/>
                  </a:lnTo>
                  <a:lnTo>
                    <a:pt x="797395" y="232453"/>
                  </a:lnTo>
                  <a:lnTo>
                    <a:pt x="1057492" y="232453"/>
                  </a:lnTo>
                  <a:lnTo>
                    <a:pt x="1057492" y="213187"/>
                  </a:lnTo>
                  <a:lnTo>
                    <a:pt x="832577" y="213187"/>
                  </a:lnTo>
                  <a:lnTo>
                    <a:pt x="832577" y="144917"/>
                  </a:lnTo>
                  <a:lnTo>
                    <a:pt x="821269" y="144917"/>
                  </a:lnTo>
                  <a:lnTo>
                    <a:pt x="821269" y="117273"/>
                  </a:lnTo>
                  <a:lnTo>
                    <a:pt x="832577" y="117273"/>
                  </a:lnTo>
                  <a:lnTo>
                    <a:pt x="832577" y="61149"/>
                  </a:lnTo>
                  <a:lnTo>
                    <a:pt x="1053304" y="61149"/>
                  </a:lnTo>
                  <a:lnTo>
                    <a:pt x="1053304" y="32669"/>
                  </a:lnTo>
                  <a:close/>
                </a:path>
                <a:path w="3496309" h="379729">
                  <a:moveTo>
                    <a:pt x="1057492" y="204391"/>
                  </a:moveTo>
                  <a:lnTo>
                    <a:pt x="832577" y="204391"/>
                  </a:lnTo>
                  <a:lnTo>
                    <a:pt x="832577" y="213187"/>
                  </a:lnTo>
                  <a:lnTo>
                    <a:pt x="1057492" y="213187"/>
                  </a:lnTo>
                  <a:lnTo>
                    <a:pt x="1057492" y="204391"/>
                  </a:lnTo>
                  <a:close/>
                </a:path>
                <a:path w="3496309" h="379729">
                  <a:moveTo>
                    <a:pt x="832577" y="117273"/>
                  </a:moveTo>
                  <a:lnTo>
                    <a:pt x="821269" y="117273"/>
                  </a:lnTo>
                  <a:lnTo>
                    <a:pt x="821269" y="144917"/>
                  </a:lnTo>
                  <a:lnTo>
                    <a:pt x="832577" y="144917"/>
                  </a:lnTo>
                  <a:lnTo>
                    <a:pt x="832577" y="117273"/>
                  </a:lnTo>
                  <a:close/>
                </a:path>
                <a:path w="3496309" h="379729">
                  <a:moveTo>
                    <a:pt x="1045346" y="117273"/>
                  </a:moveTo>
                  <a:lnTo>
                    <a:pt x="832577" y="117273"/>
                  </a:lnTo>
                  <a:lnTo>
                    <a:pt x="832577" y="144917"/>
                  </a:lnTo>
                  <a:lnTo>
                    <a:pt x="1045346" y="144917"/>
                  </a:lnTo>
                  <a:lnTo>
                    <a:pt x="1045346" y="117273"/>
                  </a:lnTo>
                  <a:close/>
                </a:path>
                <a:path w="3496309" h="379729">
                  <a:moveTo>
                    <a:pt x="1096444" y="301561"/>
                  </a:moveTo>
                  <a:lnTo>
                    <a:pt x="753417" y="301561"/>
                  </a:lnTo>
                  <a:lnTo>
                    <a:pt x="753417" y="330461"/>
                  </a:lnTo>
                  <a:lnTo>
                    <a:pt x="1096444" y="330461"/>
                  </a:lnTo>
                  <a:lnTo>
                    <a:pt x="1096444" y="301561"/>
                  </a:lnTo>
                  <a:close/>
                </a:path>
                <a:path w="3496309" h="379729">
                  <a:moveTo>
                    <a:pt x="1481741" y="176329"/>
                  </a:moveTo>
                  <a:lnTo>
                    <a:pt x="1138296" y="176329"/>
                  </a:lnTo>
                  <a:lnTo>
                    <a:pt x="1138296" y="202716"/>
                  </a:lnTo>
                  <a:lnTo>
                    <a:pt x="1481741" y="202716"/>
                  </a:lnTo>
                  <a:lnTo>
                    <a:pt x="1481741" y="176329"/>
                  </a:lnTo>
                  <a:close/>
                </a:path>
                <a:path w="3496309" h="379729">
                  <a:moveTo>
                    <a:pt x="1438601" y="233291"/>
                  </a:moveTo>
                  <a:lnTo>
                    <a:pt x="1178923" y="233291"/>
                  </a:lnTo>
                  <a:lnTo>
                    <a:pt x="1178923" y="258002"/>
                  </a:lnTo>
                  <a:lnTo>
                    <a:pt x="1404675" y="258002"/>
                  </a:lnTo>
                  <a:lnTo>
                    <a:pt x="1404675" y="290252"/>
                  </a:lnTo>
                  <a:lnTo>
                    <a:pt x="1180179" y="290252"/>
                  </a:lnTo>
                  <a:lnTo>
                    <a:pt x="1180179" y="374438"/>
                  </a:lnTo>
                  <a:lnTo>
                    <a:pt x="1450747" y="374438"/>
                  </a:lnTo>
                  <a:lnTo>
                    <a:pt x="1450747" y="358523"/>
                  </a:lnTo>
                  <a:lnTo>
                    <a:pt x="1214524" y="358523"/>
                  </a:lnTo>
                  <a:lnTo>
                    <a:pt x="1214524" y="314126"/>
                  </a:lnTo>
                  <a:lnTo>
                    <a:pt x="1438601" y="314126"/>
                  </a:lnTo>
                  <a:lnTo>
                    <a:pt x="1438601" y="233291"/>
                  </a:lnTo>
                  <a:close/>
                </a:path>
                <a:path w="3496309" h="379729">
                  <a:moveTo>
                    <a:pt x="1450747" y="349308"/>
                  </a:moveTo>
                  <a:lnTo>
                    <a:pt x="1214524" y="349308"/>
                  </a:lnTo>
                  <a:lnTo>
                    <a:pt x="1214524" y="358523"/>
                  </a:lnTo>
                  <a:lnTo>
                    <a:pt x="1450747" y="358523"/>
                  </a:lnTo>
                  <a:lnTo>
                    <a:pt x="1450747" y="349308"/>
                  </a:lnTo>
                  <a:close/>
                </a:path>
                <a:path w="3496309" h="379729">
                  <a:moveTo>
                    <a:pt x="1437344" y="11308"/>
                  </a:moveTo>
                  <a:lnTo>
                    <a:pt x="1181855" y="11308"/>
                  </a:lnTo>
                  <a:lnTo>
                    <a:pt x="1181855" y="36019"/>
                  </a:lnTo>
                  <a:lnTo>
                    <a:pt x="1403419" y="36019"/>
                  </a:lnTo>
                  <a:lnTo>
                    <a:pt x="1403419" y="66594"/>
                  </a:lnTo>
                  <a:lnTo>
                    <a:pt x="1182692" y="66594"/>
                  </a:lnTo>
                  <a:lnTo>
                    <a:pt x="1182692" y="147848"/>
                  </a:lnTo>
                  <a:lnTo>
                    <a:pt x="1444464" y="147848"/>
                  </a:lnTo>
                  <a:lnTo>
                    <a:pt x="1444464" y="131095"/>
                  </a:lnTo>
                  <a:lnTo>
                    <a:pt x="1217037" y="131095"/>
                  </a:lnTo>
                  <a:lnTo>
                    <a:pt x="1217037" y="90049"/>
                  </a:lnTo>
                  <a:lnTo>
                    <a:pt x="1437344" y="90049"/>
                  </a:lnTo>
                  <a:lnTo>
                    <a:pt x="1437344" y="11308"/>
                  </a:lnTo>
                  <a:close/>
                </a:path>
                <a:path w="3496309" h="379729">
                  <a:moveTo>
                    <a:pt x="1444464" y="122718"/>
                  </a:moveTo>
                  <a:lnTo>
                    <a:pt x="1217037" y="122718"/>
                  </a:lnTo>
                  <a:lnTo>
                    <a:pt x="1217037" y="131095"/>
                  </a:lnTo>
                  <a:lnTo>
                    <a:pt x="1444464" y="131095"/>
                  </a:lnTo>
                  <a:lnTo>
                    <a:pt x="1444464" y="122718"/>
                  </a:lnTo>
                  <a:close/>
                </a:path>
                <a:path w="3496309" h="379729">
                  <a:moveTo>
                    <a:pt x="1764832" y="164183"/>
                  </a:moveTo>
                  <a:lnTo>
                    <a:pt x="1611119" y="164183"/>
                  </a:lnTo>
                  <a:lnTo>
                    <a:pt x="1611119" y="192664"/>
                  </a:lnTo>
                  <a:lnTo>
                    <a:pt x="1953308" y="192664"/>
                  </a:lnTo>
                  <a:lnTo>
                    <a:pt x="1953308" y="176748"/>
                  </a:lnTo>
                  <a:lnTo>
                    <a:pt x="1764832" y="176748"/>
                  </a:lnTo>
                  <a:lnTo>
                    <a:pt x="1764832" y="164183"/>
                  </a:lnTo>
                  <a:close/>
                </a:path>
                <a:path w="3496309" h="379729">
                  <a:moveTo>
                    <a:pt x="1764832" y="134766"/>
                  </a:moveTo>
                  <a:lnTo>
                    <a:pt x="1764832" y="176748"/>
                  </a:lnTo>
                  <a:lnTo>
                    <a:pt x="1799176" y="176748"/>
                  </a:lnTo>
                  <a:lnTo>
                    <a:pt x="1799176" y="136121"/>
                  </a:lnTo>
                  <a:lnTo>
                    <a:pt x="1782423" y="136121"/>
                  </a:lnTo>
                  <a:lnTo>
                    <a:pt x="1764832" y="134766"/>
                  </a:lnTo>
                  <a:close/>
                </a:path>
                <a:path w="3496309" h="379729">
                  <a:moveTo>
                    <a:pt x="1953308" y="164183"/>
                  </a:moveTo>
                  <a:lnTo>
                    <a:pt x="1799176" y="164183"/>
                  </a:lnTo>
                  <a:lnTo>
                    <a:pt x="1799176" y="176748"/>
                  </a:lnTo>
                  <a:lnTo>
                    <a:pt x="1953308" y="176748"/>
                  </a:lnTo>
                  <a:lnTo>
                    <a:pt x="1953308" y="164183"/>
                  </a:lnTo>
                  <a:close/>
                </a:path>
                <a:path w="3496309" h="379729">
                  <a:moveTo>
                    <a:pt x="1799176" y="125650"/>
                  </a:moveTo>
                  <a:lnTo>
                    <a:pt x="1764832" y="125650"/>
                  </a:lnTo>
                  <a:lnTo>
                    <a:pt x="1764832" y="134766"/>
                  </a:lnTo>
                  <a:lnTo>
                    <a:pt x="1782423" y="136121"/>
                  </a:lnTo>
                  <a:lnTo>
                    <a:pt x="1799176" y="134826"/>
                  </a:lnTo>
                  <a:lnTo>
                    <a:pt x="1799176" y="125650"/>
                  </a:lnTo>
                  <a:close/>
                </a:path>
                <a:path w="3496309" h="379729">
                  <a:moveTo>
                    <a:pt x="1799176" y="134826"/>
                  </a:moveTo>
                  <a:lnTo>
                    <a:pt x="1782423" y="136121"/>
                  </a:lnTo>
                  <a:lnTo>
                    <a:pt x="1799176" y="136121"/>
                  </a:lnTo>
                  <a:lnTo>
                    <a:pt x="1799176" y="134826"/>
                  </a:lnTo>
                  <a:close/>
                </a:path>
                <a:path w="3496309" h="379729">
                  <a:moveTo>
                    <a:pt x="1858676" y="125650"/>
                  </a:moveTo>
                  <a:lnTo>
                    <a:pt x="1799176" y="125650"/>
                  </a:lnTo>
                  <a:lnTo>
                    <a:pt x="1799176" y="134826"/>
                  </a:lnTo>
                  <a:lnTo>
                    <a:pt x="1838396" y="131795"/>
                  </a:lnTo>
                  <a:lnTo>
                    <a:pt x="1858676" y="125650"/>
                  </a:lnTo>
                  <a:close/>
                </a:path>
                <a:path w="3496309" h="379729">
                  <a:moveTo>
                    <a:pt x="1782423" y="5026"/>
                  </a:moveTo>
                  <a:lnTo>
                    <a:pt x="1726273" y="9286"/>
                  </a:lnTo>
                  <a:lnTo>
                    <a:pt x="1684415" y="21831"/>
                  </a:lnTo>
                  <a:lnTo>
                    <a:pt x="1658264" y="42308"/>
                  </a:lnTo>
                  <a:lnTo>
                    <a:pt x="1649233" y="70364"/>
                  </a:lnTo>
                  <a:lnTo>
                    <a:pt x="1658264" y="98485"/>
                  </a:lnTo>
                  <a:lnTo>
                    <a:pt x="1684415" y="119106"/>
                  </a:lnTo>
                  <a:lnTo>
                    <a:pt x="1726273" y="131795"/>
                  </a:lnTo>
                  <a:lnTo>
                    <a:pt x="1764832" y="134766"/>
                  </a:lnTo>
                  <a:lnTo>
                    <a:pt x="1764832" y="125650"/>
                  </a:lnTo>
                  <a:lnTo>
                    <a:pt x="1858676" y="125650"/>
                  </a:lnTo>
                  <a:lnTo>
                    <a:pt x="1880273" y="119106"/>
                  </a:lnTo>
                  <a:lnTo>
                    <a:pt x="1892202" y="109734"/>
                  </a:lnTo>
                  <a:lnTo>
                    <a:pt x="1782423" y="109734"/>
                  </a:lnTo>
                  <a:lnTo>
                    <a:pt x="1741023" y="107117"/>
                  </a:lnTo>
                  <a:lnTo>
                    <a:pt x="1710383" y="99473"/>
                  </a:lnTo>
                  <a:lnTo>
                    <a:pt x="1691365" y="87117"/>
                  </a:lnTo>
                  <a:lnTo>
                    <a:pt x="1684834" y="70364"/>
                  </a:lnTo>
                  <a:lnTo>
                    <a:pt x="1691365" y="53853"/>
                  </a:lnTo>
                  <a:lnTo>
                    <a:pt x="1710383" y="41621"/>
                  </a:lnTo>
                  <a:lnTo>
                    <a:pt x="1741023" y="34023"/>
                  </a:lnTo>
                  <a:lnTo>
                    <a:pt x="1782423" y="31412"/>
                  </a:lnTo>
                  <a:lnTo>
                    <a:pt x="1892555" y="31412"/>
                  </a:lnTo>
                  <a:lnTo>
                    <a:pt x="1880273" y="21831"/>
                  </a:lnTo>
                  <a:lnTo>
                    <a:pt x="1838396" y="9286"/>
                  </a:lnTo>
                  <a:lnTo>
                    <a:pt x="1782423" y="5026"/>
                  </a:lnTo>
                  <a:close/>
                </a:path>
                <a:path w="3496309" h="379729">
                  <a:moveTo>
                    <a:pt x="1892555" y="31412"/>
                  </a:moveTo>
                  <a:lnTo>
                    <a:pt x="1782423" y="31412"/>
                  </a:lnTo>
                  <a:lnTo>
                    <a:pt x="1823580" y="34023"/>
                  </a:lnTo>
                  <a:lnTo>
                    <a:pt x="1854096" y="41621"/>
                  </a:lnTo>
                  <a:lnTo>
                    <a:pt x="1873068" y="53853"/>
                  </a:lnTo>
                  <a:lnTo>
                    <a:pt x="1879593" y="70364"/>
                  </a:lnTo>
                  <a:lnTo>
                    <a:pt x="1873068" y="87117"/>
                  </a:lnTo>
                  <a:lnTo>
                    <a:pt x="1854096" y="99473"/>
                  </a:lnTo>
                  <a:lnTo>
                    <a:pt x="1823580" y="107117"/>
                  </a:lnTo>
                  <a:lnTo>
                    <a:pt x="1782423" y="109734"/>
                  </a:lnTo>
                  <a:lnTo>
                    <a:pt x="1892202" y="109734"/>
                  </a:lnTo>
                  <a:lnTo>
                    <a:pt x="1906522" y="98485"/>
                  </a:lnTo>
                  <a:lnTo>
                    <a:pt x="1915612" y="70364"/>
                  </a:lnTo>
                  <a:lnTo>
                    <a:pt x="1906522" y="42308"/>
                  </a:lnTo>
                  <a:lnTo>
                    <a:pt x="1892555" y="31412"/>
                  </a:lnTo>
                  <a:close/>
                </a:path>
                <a:path w="3496309" h="379729">
                  <a:moveTo>
                    <a:pt x="1909749" y="223658"/>
                  </a:moveTo>
                  <a:lnTo>
                    <a:pt x="1652584" y="223658"/>
                  </a:lnTo>
                  <a:lnTo>
                    <a:pt x="1652584" y="250882"/>
                  </a:lnTo>
                  <a:lnTo>
                    <a:pt x="1875404" y="250882"/>
                  </a:lnTo>
                  <a:lnTo>
                    <a:pt x="1875404" y="283970"/>
                  </a:lnTo>
                  <a:lnTo>
                    <a:pt x="1653421" y="283970"/>
                  </a:lnTo>
                  <a:lnTo>
                    <a:pt x="1653421" y="374857"/>
                  </a:lnTo>
                  <a:lnTo>
                    <a:pt x="1921057" y="374857"/>
                  </a:lnTo>
                  <a:lnTo>
                    <a:pt x="1921057" y="355591"/>
                  </a:lnTo>
                  <a:lnTo>
                    <a:pt x="1687766" y="355591"/>
                  </a:lnTo>
                  <a:lnTo>
                    <a:pt x="1687766" y="309519"/>
                  </a:lnTo>
                  <a:lnTo>
                    <a:pt x="1909749" y="309519"/>
                  </a:lnTo>
                  <a:lnTo>
                    <a:pt x="1909749" y="223658"/>
                  </a:lnTo>
                  <a:close/>
                </a:path>
                <a:path w="3496309" h="379729">
                  <a:moveTo>
                    <a:pt x="1921057" y="347633"/>
                  </a:moveTo>
                  <a:lnTo>
                    <a:pt x="1687766" y="347633"/>
                  </a:lnTo>
                  <a:lnTo>
                    <a:pt x="1687766" y="355591"/>
                  </a:lnTo>
                  <a:lnTo>
                    <a:pt x="1921057" y="355591"/>
                  </a:lnTo>
                  <a:lnTo>
                    <a:pt x="1921057" y="347633"/>
                  </a:lnTo>
                  <a:close/>
                </a:path>
                <a:path w="3496309" h="379729">
                  <a:moveTo>
                    <a:pt x="2308030" y="0"/>
                  </a:moveTo>
                  <a:lnTo>
                    <a:pt x="2273266" y="0"/>
                  </a:lnTo>
                  <a:lnTo>
                    <a:pt x="2273266" y="379464"/>
                  </a:lnTo>
                  <a:lnTo>
                    <a:pt x="2308030" y="379464"/>
                  </a:lnTo>
                  <a:lnTo>
                    <a:pt x="2308030" y="218632"/>
                  </a:lnTo>
                  <a:lnTo>
                    <a:pt x="2279968" y="218632"/>
                  </a:lnTo>
                  <a:lnTo>
                    <a:pt x="2279968" y="190151"/>
                  </a:lnTo>
                  <a:lnTo>
                    <a:pt x="2308030" y="190151"/>
                  </a:lnTo>
                  <a:lnTo>
                    <a:pt x="2308030" y="115179"/>
                  </a:lnTo>
                  <a:lnTo>
                    <a:pt x="2282481" y="115179"/>
                  </a:lnTo>
                  <a:lnTo>
                    <a:pt x="2282481" y="86698"/>
                  </a:lnTo>
                  <a:lnTo>
                    <a:pt x="2308030" y="86698"/>
                  </a:lnTo>
                  <a:lnTo>
                    <a:pt x="2308030" y="0"/>
                  </a:lnTo>
                  <a:close/>
                </a:path>
                <a:path w="3496309" h="379729">
                  <a:moveTo>
                    <a:pt x="2175259" y="34344"/>
                  </a:moveTo>
                  <a:lnTo>
                    <a:pt x="2009819" y="34344"/>
                  </a:lnTo>
                  <a:lnTo>
                    <a:pt x="2009819" y="63244"/>
                  </a:lnTo>
                  <a:lnTo>
                    <a:pt x="2140914" y="63244"/>
                  </a:lnTo>
                  <a:lnTo>
                    <a:pt x="2140914" y="141566"/>
                  </a:lnTo>
                  <a:lnTo>
                    <a:pt x="2010657" y="141566"/>
                  </a:lnTo>
                  <a:lnTo>
                    <a:pt x="2010657" y="291509"/>
                  </a:lnTo>
                  <a:lnTo>
                    <a:pt x="2038719" y="291509"/>
                  </a:lnTo>
                  <a:lnTo>
                    <a:pt x="2081865" y="291038"/>
                  </a:lnTo>
                  <a:lnTo>
                    <a:pt x="2122852" y="289310"/>
                  </a:lnTo>
                  <a:lnTo>
                    <a:pt x="2163761" y="285855"/>
                  </a:lnTo>
                  <a:lnTo>
                    <a:pt x="2206672" y="280200"/>
                  </a:lnTo>
                  <a:lnTo>
                    <a:pt x="2205360" y="268892"/>
                  </a:lnTo>
                  <a:lnTo>
                    <a:pt x="2045001" y="268892"/>
                  </a:lnTo>
                  <a:lnTo>
                    <a:pt x="2045001" y="262190"/>
                  </a:lnTo>
                  <a:lnTo>
                    <a:pt x="2038719" y="262190"/>
                  </a:lnTo>
                  <a:lnTo>
                    <a:pt x="2045001" y="262130"/>
                  </a:lnTo>
                  <a:lnTo>
                    <a:pt x="2045001" y="170047"/>
                  </a:lnTo>
                  <a:lnTo>
                    <a:pt x="2175259" y="170047"/>
                  </a:lnTo>
                  <a:lnTo>
                    <a:pt x="2175259" y="34344"/>
                  </a:lnTo>
                  <a:close/>
                </a:path>
                <a:path w="3496309" h="379729">
                  <a:moveTo>
                    <a:pt x="2203321" y="251301"/>
                  </a:moveTo>
                  <a:lnTo>
                    <a:pt x="2161464" y="256890"/>
                  </a:lnTo>
                  <a:lnTo>
                    <a:pt x="2121334" y="260201"/>
                  </a:lnTo>
                  <a:lnTo>
                    <a:pt x="2081047" y="261785"/>
                  </a:lnTo>
                  <a:lnTo>
                    <a:pt x="2045001" y="262130"/>
                  </a:lnTo>
                  <a:lnTo>
                    <a:pt x="2045001" y="268892"/>
                  </a:lnTo>
                  <a:lnTo>
                    <a:pt x="2205360" y="268892"/>
                  </a:lnTo>
                  <a:lnTo>
                    <a:pt x="2203321" y="251301"/>
                  </a:lnTo>
                  <a:close/>
                </a:path>
                <a:path w="3496309" h="379729">
                  <a:moveTo>
                    <a:pt x="2045001" y="262130"/>
                  </a:moveTo>
                  <a:lnTo>
                    <a:pt x="2038719" y="262190"/>
                  </a:lnTo>
                  <a:lnTo>
                    <a:pt x="2045001" y="262190"/>
                  </a:lnTo>
                  <a:close/>
                </a:path>
                <a:path w="3496309" h="379729">
                  <a:moveTo>
                    <a:pt x="2273266" y="190151"/>
                  </a:moveTo>
                  <a:lnTo>
                    <a:pt x="2196201" y="190151"/>
                  </a:lnTo>
                  <a:lnTo>
                    <a:pt x="2196201" y="218632"/>
                  </a:lnTo>
                  <a:lnTo>
                    <a:pt x="2273266" y="218632"/>
                  </a:lnTo>
                  <a:lnTo>
                    <a:pt x="2273266" y="190151"/>
                  </a:lnTo>
                  <a:close/>
                </a:path>
                <a:path w="3496309" h="379729">
                  <a:moveTo>
                    <a:pt x="2308030" y="190151"/>
                  </a:moveTo>
                  <a:lnTo>
                    <a:pt x="2279968" y="190151"/>
                  </a:lnTo>
                  <a:lnTo>
                    <a:pt x="2279968" y="218632"/>
                  </a:lnTo>
                  <a:lnTo>
                    <a:pt x="2308030" y="218632"/>
                  </a:lnTo>
                  <a:lnTo>
                    <a:pt x="2308030" y="190151"/>
                  </a:lnTo>
                  <a:close/>
                </a:path>
                <a:path w="3496309" h="379729">
                  <a:moveTo>
                    <a:pt x="2273266" y="86698"/>
                  </a:moveTo>
                  <a:lnTo>
                    <a:pt x="2198714" y="86698"/>
                  </a:lnTo>
                  <a:lnTo>
                    <a:pt x="2198714" y="115179"/>
                  </a:lnTo>
                  <a:lnTo>
                    <a:pt x="2273266" y="115179"/>
                  </a:lnTo>
                  <a:lnTo>
                    <a:pt x="2273266" y="86698"/>
                  </a:lnTo>
                  <a:close/>
                </a:path>
                <a:path w="3496309" h="379729">
                  <a:moveTo>
                    <a:pt x="2308030" y="86698"/>
                  </a:moveTo>
                  <a:lnTo>
                    <a:pt x="2282481" y="86698"/>
                  </a:lnTo>
                  <a:lnTo>
                    <a:pt x="2282481" y="115179"/>
                  </a:lnTo>
                  <a:lnTo>
                    <a:pt x="2308030" y="115179"/>
                  </a:lnTo>
                  <a:lnTo>
                    <a:pt x="2308030" y="86698"/>
                  </a:lnTo>
                  <a:close/>
                </a:path>
                <a:path w="3496309" h="379729">
                  <a:moveTo>
                    <a:pt x="2542546" y="37695"/>
                  </a:moveTo>
                  <a:lnTo>
                    <a:pt x="2533751" y="37695"/>
                  </a:lnTo>
                  <a:lnTo>
                    <a:pt x="2533751" y="53610"/>
                  </a:lnTo>
                  <a:lnTo>
                    <a:pt x="2522566" y="89382"/>
                  </a:lnTo>
                  <a:lnTo>
                    <a:pt x="2492967" y="120205"/>
                  </a:lnTo>
                  <a:lnTo>
                    <a:pt x="2450880" y="143490"/>
                  </a:lnTo>
                  <a:lnTo>
                    <a:pt x="2402236" y="156644"/>
                  </a:lnTo>
                  <a:lnTo>
                    <a:pt x="2415639" y="184287"/>
                  </a:lnTo>
                  <a:lnTo>
                    <a:pt x="2460330" y="172225"/>
                  </a:lnTo>
                  <a:lnTo>
                    <a:pt x="2500760" y="152221"/>
                  </a:lnTo>
                  <a:lnTo>
                    <a:pt x="2533670" y="125181"/>
                  </a:lnTo>
                  <a:lnTo>
                    <a:pt x="2553202" y="95910"/>
                  </a:lnTo>
                  <a:lnTo>
                    <a:pt x="2550608" y="92009"/>
                  </a:lnTo>
                  <a:lnTo>
                    <a:pt x="2542546" y="53610"/>
                  </a:lnTo>
                  <a:lnTo>
                    <a:pt x="2542546" y="37695"/>
                  </a:lnTo>
                  <a:close/>
                </a:path>
                <a:path w="3496309" h="379729">
                  <a:moveTo>
                    <a:pt x="2572283" y="37695"/>
                  </a:moveTo>
                  <a:lnTo>
                    <a:pt x="2563907" y="37695"/>
                  </a:lnTo>
                  <a:lnTo>
                    <a:pt x="2563907" y="53610"/>
                  </a:lnTo>
                  <a:lnTo>
                    <a:pt x="2555805" y="92009"/>
                  </a:lnTo>
                  <a:lnTo>
                    <a:pt x="2605512" y="152221"/>
                  </a:lnTo>
                  <a:lnTo>
                    <a:pt x="2645962" y="172225"/>
                  </a:lnTo>
                  <a:lnTo>
                    <a:pt x="2690814" y="184287"/>
                  </a:lnTo>
                  <a:lnTo>
                    <a:pt x="2703798" y="156644"/>
                  </a:lnTo>
                  <a:lnTo>
                    <a:pt x="2655331" y="143490"/>
                  </a:lnTo>
                  <a:lnTo>
                    <a:pt x="2613225" y="120205"/>
                  </a:lnTo>
                  <a:lnTo>
                    <a:pt x="2583527" y="89382"/>
                  </a:lnTo>
                  <a:lnTo>
                    <a:pt x="2572283" y="53610"/>
                  </a:lnTo>
                  <a:lnTo>
                    <a:pt x="2572283" y="37695"/>
                  </a:lnTo>
                  <a:close/>
                </a:path>
                <a:path w="3496309" h="379729">
                  <a:moveTo>
                    <a:pt x="2563907" y="37695"/>
                  </a:moveTo>
                  <a:lnTo>
                    <a:pt x="2542546" y="37695"/>
                  </a:lnTo>
                  <a:lnTo>
                    <a:pt x="2542546" y="53610"/>
                  </a:lnTo>
                  <a:lnTo>
                    <a:pt x="2550608" y="92009"/>
                  </a:lnTo>
                  <a:lnTo>
                    <a:pt x="2553202" y="95910"/>
                  </a:lnTo>
                  <a:lnTo>
                    <a:pt x="2555805" y="92009"/>
                  </a:lnTo>
                  <a:lnTo>
                    <a:pt x="2563907" y="53610"/>
                  </a:lnTo>
                  <a:lnTo>
                    <a:pt x="2563907" y="37695"/>
                  </a:lnTo>
                  <a:close/>
                </a:path>
                <a:path w="3496309" h="379729">
                  <a:moveTo>
                    <a:pt x="2691233" y="23873"/>
                  </a:moveTo>
                  <a:lnTo>
                    <a:pt x="2413964" y="23873"/>
                  </a:lnTo>
                  <a:lnTo>
                    <a:pt x="2413964" y="51935"/>
                  </a:lnTo>
                  <a:lnTo>
                    <a:pt x="2533751" y="51935"/>
                  </a:lnTo>
                  <a:lnTo>
                    <a:pt x="2533751" y="37695"/>
                  </a:lnTo>
                  <a:lnTo>
                    <a:pt x="2691233" y="37695"/>
                  </a:lnTo>
                  <a:lnTo>
                    <a:pt x="2691233" y="23873"/>
                  </a:lnTo>
                  <a:close/>
                </a:path>
                <a:path w="3496309" h="379729">
                  <a:moveTo>
                    <a:pt x="2691233" y="37695"/>
                  </a:moveTo>
                  <a:lnTo>
                    <a:pt x="2572283" y="37695"/>
                  </a:lnTo>
                  <a:lnTo>
                    <a:pt x="2572283" y="51935"/>
                  </a:lnTo>
                  <a:lnTo>
                    <a:pt x="2691233" y="51935"/>
                  </a:lnTo>
                  <a:lnTo>
                    <a:pt x="2691233" y="37695"/>
                  </a:lnTo>
                  <a:close/>
                </a:path>
                <a:path w="3496309" h="379729">
                  <a:moveTo>
                    <a:pt x="2569352" y="234547"/>
                  </a:moveTo>
                  <a:lnTo>
                    <a:pt x="2535007" y="234547"/>
                  </a:lnTo>
                  <a:lnTo>
                    <a:pt x="2535007" y="379046"/>
                  </a:lnTo>
                  <a:lnTo>
                    <a:pt x="2569352" y="379046"/>
                  </a:lnTo>
                  <a:lnTo>
                    <a:pt x="2569352" y="234547"/>
                  </a:lnTo>
                  <a:close/>
                </a:path>
                <a:path w="3496309" h="379729">
                  <a:moveTo>
                    <a:pt x="2724321" y="216119"/>
                  </a:moveTo>
                  <a:lnTo>
                    <a:pt x="2382132" y="216119"/>
                  </a:lnTo>
                  <a:lnTo>
                    <a:pt x="2382132" y="244599"/>
                  </a:lnTo>
                  <a:lnTo>
                    <a:pt x="2535007" y="244599"/>
                  </a:lnTo>
                  <a:lnTo>
                    <a:pt x="2535007" y="234547"/>
                  </a:lnTo>
                  <a:lnTo>
                    <a:pt x="2724321" y="234547"/>
                  </a:lnTo>
                  <a:lnTo>
                    <a:pt x="2724321" y="216119"/>
                  </a:lnTo>
                  <a:close/>
                </a:path>
                <a:path w="3496309" h="379729">
                  <a:moveTo>
                    <a:pt x="2724321" y="234547"/>
                  </a:moveTo>
                  <a:lnTo>
                    <a:pt x="2569352" y="234547"/>
                  </a:lnTo>
                  <a:lnTo>
                    <a:pt x="2569352" y="244599"/>
                  </a:lnTo>
                  <a:lnTo>
                    <a:pt x="2724321" y="244599"/>
                  </a:lnTo>
                  <a:lnTo>
                    <a:pt x="2724321" y="234547"/>
                  </a:lnTo>
                  <a:close/>
                </a:path>
                <a:path w="3496309" h="379729">
                  <a:moveTo>
                    <a:pt x="3011610" y="8376"/>
                  </a:moveTo>
                  <a:lnTo>
                    <a:pt x="2978941" y="8376"/>
                  </a:lnTo>
                  <a:lnTo>
                    <a:pt x="2978941" y="360198"/>
                  </a:lnTo>
                  <a:lnTo>
                    <a:pt x="3011610" y="360198"/>
                  </a:lnTo>
                  <a:lnTo>
                    <a:pt x="3011610" y="164602"/>
                  </a:lnTo>
                  <a:lnTo>
                    <a:pt x="2988993" y="164602"/>
                  </a:lnTo>
                  <a:lnTo>
                    <a:pt x="2988993" y="135702"/>
                  </a:lnTo>
                  <a:lnTo>
                    <a:pt x="3011610" y="135702"/>
                  </a:lnTo>
                  <a:lnTo>
                    <a:pt x="3011610" y="8376"/>
                  </a:lnTo>
                  <a:close/>
                </a:path>
                <a:path w="3496309" h="379729">
                  <a:moveTo>
                    <a:pt x="2852453" y="36019"/>
                  </a:moveTo>
                  <a:lnTo>
                    <a:pt x="2845752" y="36019"/>
                  </a:lnTo>
                  <a:lnTo>
                    <a:pt x="2845752" y="108059"/>
                  </a:lnTo>
                  <a:lnTo>
                    <a:pt x="2840097" y="156670"/>
                  </a:lnTo>
                  <a:lnTo>
                    <a:pt x="2823763" y="202611"/>
                  </a:lnTo>
                  <a:lnTo>
                    <a:pt x="2797690" y="242113"/>
                  </a:lnTo>
                  <a:lnTo>
                    <a:pt x="2762822" y="271405"/>
                  </a:lnTo>
                  <a:lnTo>
                    <a:pt x="2784602" y="297791"/>
                  </a:lnTo>
                  <a:lnTo>
                    <a:pt x="2821734" y="264965"/>
                  </a:lnTo>
                  <a:lnTo>
                    <a:pt x="2849521" y="219888"/>
                  </a:lnTo>
                  <a:lnTo>
                    <a:pt x="2863218" y="177778"/>
                  </a:lnTo>
                  <a:lnTo>
                    <a:pt x="2858081" y="161722"/>
                  </a:lnTo>
                  <a:lnTo>
                    <a:pt x="2852453" y="106803"/>
                  </a:lnTo>
                  <a:lnTo>
                    <a:pt x="2852453" y="36019"/>
                  </a:lnTo>
                  <a:close/>
                </a:path>
                <a:path w="3496309" h="379729">
                  <a:moveTo>
                    <a:pt x="2879258" y="36019"/>
                  </a:moveTo>
                  <a:lnTo>
                    <a:pt x="2872976" y="36019"/>
                  </a:lnTo>
                  <a:lnTo>
                    <a:pt x="2872976" y="108059"/>
                  </a:lnTo>
                  <a:lnTo>
                    <a:pt x="2866942" y="166330"/>
                  </a:lnTo>
                  <a:lnTo>
                    <a:pt x="2863218" y="177778"/>
                  </a:lnTo>
                  <a:lnTo>
                    <a:pt x="2874547" y="213187"/>
                  </a:lnTo>
                  <a:lnTo>
                    <a:pt x="2901221" y="257112"/>
                  </a:lnTo>
                  <a:lnTo>
                    <a:pt x="2937477" y="289415"/>
                  </a:lnTo>
                  <a:lnTo>
                    <a:pt x="2957581" y="262190"/>
                  </a:lnTo>
                  <a:lnTo>
                    <a:pt x="2924316" y="233729"/>
                  </a:lnTo>
                  <a:lnTo>
                    <a:pt x="2899729" y="195962"/>
                  </a:lnTo>
                  <a:lnTo>
                    <a:pt x="2884487" y="152462"/>
                  </a:lnTo>
                  <a:lnTo>
                    <a:pt x="2879258" y="106803"/>
                  </a:lnTo>
                  <a:lnTo>
                    <a:pt x="2879258" y="36019"/>
                  </a:lnTo>
                  <a:close/>
                </a:path>
                <a:path w="3496309" h="379729">
                  <a:moveTo>
                    <a:pt x="2872976" y="36019"/>
                  </a:moveTo>
                  <a:lnTo>
                    <a:pt x="2852453" y="36019"/>
                  </a:lnTo>
                  <a:lnTo>
                    <a:pt x="2852453" y="106803"/>
                  </a:lnTo>
                  <a:lnTo>
                    <a:pt x="2858081" y="161722"/>
                  </a:lnTo>
                  <a:lnTo>
                    <a:pt x="2863218" y="177778"/>
                  </a:lnTo>
                  <a:lnTo>
                    <a:pt x="2866942" y="166330"/>
                  </a:lnTo>
                  <a:lnTo>
                    <a:pt x="2872976" y="108059"/>
                  </a:lnTo>
                  <a:lnTo>
                    <a:pt x="2872976" y="36019"/>
                  </a:lnTo>
                  <a:close/>
                </a:path>
                <a:path w="3496309" h="379729">
                  <a:moveTo>
                    <a:pt x="2978941" y="135702"/>
                  </a:moveTo>
                  <a:lnTo>
                    <a:pt x="2916535" y="135702"/>
                  </a:lnTo>
                  <a:lnTo>
                    <a:pt x="2916535" y="164602"/>
                  </a:lnTo>
                  <a:lnTo>
                    <a:pt x="2978941" y="164602"/>
                  </a:lnTo>
                  <a:lnTo>
                    <a:pt x="2978941" y="135702"/>
                  </a:lnTo>
                  <a:close/>
                </a:path>
                <a:path w="3496309" h="379729">
                  <a:moveTo>
                    <a:pt x="3011610" y="135702"/>
                  </a:moveTo>
                  <a:lnTo>
                    <a:pt x="2988993" y="135702"/>
                  </a:lnTo>
                  <a:lnTo>
                    <a:pt x="2988993" y="164602"/>
                  </a:lnTo>
                  <a:lnTo>
                    <a:pt x="3011610" y="164602"/>
                  </a:lnTo>
                  <a:lnTo>
                    <a:pt x="3011610" y="135702"/>
                  </a:lnTo>
                  <a:close/>
                </a:path>
                <a:path w="3496309" h="379729">
                  <a:moveTo>
                    <a:pt x="3089095" y="418"/>
                  </a:moveTo>
                  <a:lnTo>
                    <a:pt x="3055588" y="418"/>
                  </a:lnTo>
                  <a:lnTo>
                    <a:pt x="3055588" y="379046"/>
                  </a:lnTo>
                  <a:lnTo>
                    <a:pt x="3089095" y="379046"/>
                  </a:lnTo>
                  <a:lnTo>
                    <a:pt x="3089095" y="418"/>
                  </a:lnTo>
                  <a:close/>
                </a:path>
                <a:path w="3496309" h="379729">
                  <a:moveTo>
                    <a:pt x="3236494" y="301980"/>
                  </a:moveTo>
                  <a:lnTo>
                    <a:pt x="3152727" y="301980"/>
                  </a:lnTo>
                  <a:lnTo>
                    <a:pt x="3152727" y="330879"/>
                  </a:lnTo>
                  <a:lnTo>
                    <a:pt x="3495753" y="330879"/>
                  </a:lnTo>
                  <a:lnTo>
                    <a:pt x="3495753" y="308681"/>
                  </a:lnTo>
                  <a:lnTo>
                    <a:pt x="3236494" y="308681"/>
                  </a:lnTo>
                  <a:lnTo>
                    <a:pt x="3236494" y="301980"/>
                  </a:lnTo>
                  <a:close/>
                </a:path>
                <a:path w="3496309" h="379729">
                  <a:moveTo>
                    <a:pt x="3236494" y="197967"/>
                  </a:moveTo>
                  <a:lnTo>
                    <a:pt x="3236494" y="308681"/>
                  </a:lnTo>
                  <a:lnTo>
                    <a:pt x="3270838" y="308681"/>
                  </a:lnTo>
                  <a:lnTo>
                    <a:pt x="3270838" y="212505"/>
                  </a:lnTo>
                  <a:lnTo>
                    <a:pt x="3268155" y="212172"/>
                  </a:lnTo>
                  <a:lnTo>
                    <a:pt x="3236494" y="197967"/>
                  </a:lnTo>
                  <a:close/>
                </a:path>
                <a:path w="3496309" h="379729">
                  <a:moveTo>
                    <a:pt x="3376385" y="301980"/>
                  </a:moveTo>
                  <a:lnTo>
                    <a:pt x="3270838" y="301980"/>
                  </a:lnTo>
                  <a:lnTo>
                    <a:pt x="3270838" y="308681"/>
                  </a:lnTo>
                  <a:lnTo>
                    <a:pt x="3376385" y="308681"/>
                  </a:lnTo>
                  <a:lnTo>
                    <a:pt x="3376385" y="301980"/>
                  </a:lnTo>
                  <a:close/>
                </a:path>
                <a:path w="3496309" h="379729">
                  <a:moveTo>
                    <a:pt x="3411148" y="197629"/>
                  </a:moveTo>
                  <a:lnTo>
                    <a:pt x="3378826" y="212172"/>
                  </a:lnTo>
                  <a:lnTo>
                    <a:pt x="3376385" y="212476"/>
                  </a:lnTo>
                  <a:lnTo>
                    <a:pt x="3376385" y="308681"/>
                  </a:lnTo>
                  <a:lnTo>
                    <a:pt x="3411148" y="308681"/>
                  </a:lnTo>
                  <a:lnTo>
                    <a:pt x="3411148" y="197629"/>
                  </a:lnTo>
                  <a:close/>
                </a:path>
                <a:path w="3496309" h="379729">
                  <a:moveTo>
                    <a:pt x="3495753" y="301980"/>
                  </a:moveTo>
                  <a:lnTo>
                    <a:pt x="3411148" y="301980"/>
                  </a:lnTo>
                  <a:lnTo>
                    <a:pt x="3411148" y="308681"/>
                  </a:lnTo>
                  <a:lnTo>
                    <a:pt x="3495753" y="308681"/>
                  </a:lnTo>
                  <a:lnTo>
                    <a:pt x="3495753" y="301980"/>
                  </a:lnTo>
                  <a:close/>
                </a:path>
                <a:path w="3496309" h="379729">
                  <a:moveTo>
                    <a:pt x="3376385" y="195177"/>
                  </a:moveTo>
                  <a:lnTo>
                    <a:pt x="3270838" y="195177"/>
                  </a:lnTo>
                  <a:lnTo>
                    <a:pt x="3270838" y="212505"/>
                  </a:lnTo>
                  <a:lnTo>
                    <a:pt x="3323611" y="219050"/>
                  </a:lnTo>
                  <a:lnTo>
                    <a:pt x="3376385" y="212476"/>
                  </a:lnTo>
                  <a:lnTo>
                    <a:pt x="3376385" y="195177"/>
                  </a:lnTo>
                  <a:close/>
                </a:path>
                <a:path w="3496309" h="379729">
                  <a:moveTo>
                    <a:pt x="3270838" y="195177"/>
                  </a:moveTo>
                  <a:lnTo>
                    <a:pt x="3236494" y="195177"/>
                  </a:lnTo>
                  <a:lnTo>
                    <a:pt x="3236494" y="197967"/>
                  </a:lnTo>
                  <a:lnTo>
                    <a:pt x="3268155" y="212172"/>
                  </a:lnTo>
                  <a:lnTo>
                    <a:pt x="3270838" y="212505"/>
                  </a:lnTo>
                  <a:lnTo>
                    <a:pt x="3270838" y="195177"/>
                  </a:lnTo>
                  <a:close/>
                </a:path>
                <a:path w="3496309" h="379729">
                  <a:moveTo>
                    <a:pt x="3411148" y="195177"/>
                  </a:moveTo>
                  <a:lnTo>
                    <a:pt x="3376385" y="195177"/>
                  </a:lnTo>
                  <a:lnTo>
                    <a:pt x="3376385" y="212476"/>
                  </a:lnTo>
                  <a:lnTo>
                    <a:pt x="3378826" y="212172"/>
                  </a:lnTo>
                  <a:lnTo>
                    <a:pt x="3411148" y="197629"/>
                  </a:lnTo>
                  <a:lnTo>
                    <a:pt x="3411148" y="195177"/>
                  </a:lnTo>
                  <a:close/>
                </a:path>
                <a:path w="3496309" h="379729">
                  <a:moveTo>
                    <a:pt x="3323611" y="24292"/>
                  </a:moveTo>
                  <a:lnTo>
                    <a:pt x="3268155" y="31177"/>
                  </a:lnTo>
                  <a:lnTo>
                    <a:pt x="3224557" y="50783"/>
                  </a:lnTo>
                  <a:lnTo>
                    <a:pt x="3196037" y="81542"/>
                  </a:lnTo>
                  <a:lnTo>
                    <a:pt x="3185815" y="121881"/>
                  </a:lnTo>
                  <a:lnTo>
                    <a:pt x="3196037" y="161978"/>
                  </a:lnTo>
                  <a:lnTo>
                    <a:pt x="3224557" y="192611"/>
                  </a:lnTo>
                  <a:lnTo>
                    <a:pt x="3236494" y="197967"/>
                  </a:lnTo>
                  <a:lnTo>
                    <a:pt x="3236494" y="195177"/>
                  </a:lnTo>
                  <a:lnTo>
                    <a:pt x="3416598" y="195177"/>
                  </a:lnTo>
                  <a:lnTo>
                    <a:pt x="3422299" y="192611"/>
                  </a:lnTo>
                  <a:lnTo>
                    <a:pt x="3423419" y="191407"/>
                  </a:lnTo>
                  <a:lnTo>
                    <a:pt x="3323611" y="191407"/>
                  </a:lnTo>
                  <a:lnTo>
                    <a:pt x="3281695" y="186434"/>
                  </a:lnTo>
                  <a:lnTo>
                    <a:pt x="3248692" y="172350"/>
                  </a:lnTo>
                  <a:lnTo>
                    <a:pt x="3227076" y="150414"/>
                  </a:lnTo>
                  <a:lnTo>
                    <a:pt x="3219321" y="121881"/>
                  </a:lnTo>
                  <a:lnTo>
                    <a:pt x="3227076" y="93105"/>
                  </a:lnTo>
                  <a:lnTo>
                    <a:pt x="3248692" y="71044"/>
                  </a:lnTo>
                  <a:lnTo>
                    <a:pt x="3281695" y="56915"/>
                  </a:lnTo>
                  <a:lnTo>
                    <a:pt x="3323611" y="51935"/>
                  </a:lnTo>
                  <a:lnTo>
                    <a:pt x="3423366" y="51935"/>
                  </a:lnTo>
                  <a:lnTo>
                    <a:pt x="3422299" y="50783"/>
                  </a:lnTo>
                  <a:lnTo>
                    <a:pt x="3378826" y="31177"/>
                  </a:lnTo>
                  <a:lnTo>
                    <a:pt x="3323611" y="24292"/>
                  </a:lnTo>
                  <a:close/>
                </a:path>
                <a:path w="3496309" h="379729">
                  <a:moveTo>
                    <a:pt x="3416598" y="195177"/>
                  </a:moveTo>
                  <a:lnTo>
                    <a:pt x="3411148" y="195177"/>
                  </a:lnTo>
                  <a:lnTo>
                    <a:pt x="3411148" y="197629"/>
                  </a:lnTo>
                  <a:lnTo>
                    <a:pt x="3416598" y="195177"/>
                  </a:lnTo>
                  <a:close/>
                </a:path>
                <a:path w="3496309" h="379729">
                  <a:moveTo>
                    <a:pt x="3423366" y="51935"/>
                  </a:moveTo>
                  <a:lnTo>
                    <a:pt x="3323611" y="51935"/>
                  </a:lnTo>
                  <a:lnTo>
                    <a:pt x="3365462" y="56915"/>
                  </a:lnTo>
                  <a:lnTo>
                    <a:pt x="3398321" y="71044"/>
                  </a:lnTo>
                  <a:lnTo>
                    <a:pt x="3419793" y="93105"/>
                  </a:lnTo>
                  <a:lnTo>
                    <a:pt x="3427483" y="121881"/>
                  </a:lnTo>
                  <a:lnTo>
                    <a:pt x="3419793" y="150414"/>
                  </a:lnTo>
                  <a:lnTo>
                    <a:pt x="3398321" y="172350"/>
                  </a:lnTo>
                  <a:lnTo>
                    <a:pt x="3365462" y="186434"/>
                  </a:lnTo>
                  <a:lnTo>
                    <a:pt x="3323611" y="191407"/>
                  </a:lnTo>
                  <a:lnTo>
                    <a:pt x="3423419" y="191407"/>
                  </a:lnTo>
                  <a:lnTo>
                    <a:pt x="3450774" y="161978"/>
                  </a:lnTo>
                  <a:lnTo>
                    <a:pt x="3460989" y="121881"/>
                  </a:lnTo>
                  <a:lnTo>
                    <a:pt x="3450774" y="81542"/>
                  </a:lnTo>
                  <a:lnTo>
                    <a:pt x="3423366" y="51935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05457" y="4314004"/>
              <a:ext cx="2618105" cy="523875"/>
            </a:xfrm>
            <a:custGeom>
              <a:avLst/>
              <a:gdLst/>
              <a:ahLst/>
              <a:cxnLst/>
              <a:rect l="l" t="t" r="r" b="b"/>
              <a:pathLst>
                <a:path w="2618104" h="523875">
                  <a:moveTo>
                    <a:pt x="2586308" y="0"/>
                  </a:moveTo>
                  <a:lnTo>
                    <a:pt x="31412" y="0"/>
                  </a:lnTo>
                  <a:lnTo>
                    <a:pt x="19185" y="2468"/>
                  </a:lnTo>
                  <a:lnTo>
                    <a:pt x="9200" y="9200"/>
                  </a:lnTo>
                  <a:lnTo>
                    <a:pt x="2468" y="19185"/>
                  </a:lnTo>
                  <a:lnTo>
                    <a:pt x="0" y="31412"/>
                  </a:lnTo>
                  <a:lnTo>
                    <a:pt x="0" y="492131"/>
                  </a:lnTo>
                  <a:lnTo>
                    <a:pt x="2468" y="504358"/>
                  </a:lnTo>
                  <a:lnTo>
                    <a:pt x="9200" y="514343"/>
                  </a:lnTo>
                  <a:lnTo>
                    <a:pt x="19185" y="521075"/>
                  </a:lnTo>
                  <a:lnTo>
                    <a:pt x="31412" y="523544"/>
                  </a:lnTo>
                  <a:lnTo>
                    <a:pt x="2586308" y="523544"/>
                  </a:lnTo>
                  <a:lnTo>
                    <a:pt x="2598536" y="521075"/>
                  </a:lnTo>
                  <a:lnTo>
                    <a:pt x="2608521" y="514343"/>
                  </a:lnTo>
                  <a:lnTo>
                    <a:pt x="2615252" y="504358"/>
                  </a:lnTo>
                  <a:lnTo>
                    <a:pt x="2617721" y="492131"/>
                  </a:lnTo>
                  <a:lnTo>
                    <a:pt x="2617721" y="31412"/>
                  </a:lnTo>
                  <a:lnTo>
                    <a:pt x="2615252" y="19185"/>
                  </a:lnTo>
                  <a:lnTo>
                    <a:pt x="2608521" y="9200"/>
                  </a:lnTo>
                  <a:lnTo>
                    <a:pt x="2598536" y="2468"/>
                  </a:lnTo>
                  <a:lnTo>
                    <a:pt x="2586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05457" y="4314005"/>
              <a:ext cx="2618105" cy="523875"/>
            </a:xfrm>
            <a:custGeom>
              <a:avLst/>
              <a:gdLst/>
              <a:ahLst/>
              <a:cxnLst/>
              <a:rect l="l" t="t" r="r" b="b"/>
              <a:pathLst>
                <a:path w="2618104" h="523875">
                  <a:moveTo>
                    <a:pt x="31412" y="0"/>
                  </a:moveTo>
                  <a:lnTo>
                    <a:pt x="0" y="31412"/>
                  </a:lnTo>
                  <a:lnTo>
                    <a:pt x="0" y="492131"/>
                  </a:lnTo>
                  <a:lnTo>
                    <a:pt x="2468" y="504359"/>
                  </a:lnTo>
                  <a:lnTo>
                    <a:pt x="9199" y="514344"/>
                  </a:lnTo>
                  <a:lnTo>
                    <a:pt x="19184" y="521075"/>
                  </a:lnTo>
                  <a:lnTo>
                    <a:pt x="31412" y="523544"/>
                  </a:lnTo>
                  <a:lnTo>
                    <a:pt x="31412" y="492131"/>
                  </a:lnTo>
                  <a:lnTo>
                    <a:pt x="31412" y="0"/>
                  </a:lnTo>
                  <a:close/>
                </a:path>
                <a:path w="2618104" h="523875">
                  <a:moveTo>
                    <a:pt x="2586308" y="492131"/>
                  </a:moveTo>
                  <a:lnTo>
                    <a:pt x="31412" y="492131"/>
                  </a:lnTo>
                  <a:lnTo>
                    <a:pt x="31412" y="523544"/>
                  </a:lnTo>
                  <a:lnTo>
                    <a:pt x="2586308" y="523544"/>
                  </a:lnTo>
                  <a:lnTo>
                    <a:pt x="2586308" y="492131"/>
                  </a:lnTo>
                  <a:close/>
                </a:path>
                <a:path w="2618104" h="523875">
                  <a:moveTo>
                    <a:pt x="2586308" y="0"/>
                  </a:moveTo>
                  <a:lnTo>
                    <a:pt x="2586308" y="523544"/>
                  </a:lnTo>
                  <a:lnTo>
                    <a:pt x="2598549" y="521075"/>
                  </a:lnTo>
                  <a:lnTo>
                    <a:pt x="2608533" y="514344"/>
                  </a:lnTo>
                  <a:lnTo>
                    <a:pt x="2615257" y="504359"/>
                  </a:lnTo>
                  <a:lnTo>
                    <a:pt x="2617721" y="492131"/>
                  </a:lnTo>
                  <a:lnTo>
                    <a:pt x="2617721" y="31412"/>
                  </a:lnTo>
                  <a:lnTo>
                    <a:pt x="2615257" y="19184"/>
                  </a:lnTo>
                  <a:lnTo>
                    <a:pt x="2608533" y="9199"/>
                  </a:lnTo>
                  <a:lnTo>
                    <a:pt x="2598549" y="2468"/>
                  </a:lnTo>
                  <a:lnTo>
                    <a:pt x="2586308" y="0"/>
                  </a:lnTo>
                  <a:close/>
                </a:path>
                <a:path w="2618104" h="523875">
                  <a:moveTo>
                    <a:pt x="2586308" y="0"/>
                  </a:moveTo>
                  <a:lnTo>
                    <a:pt x="31412" y="0"/>
                  </a:lnTo>
                  <a:lnTo>
                    <a:pt x="31412" y="31412"/>
                  </a:lnTo>
                  <a:lnTo>
                    <a:pt x="2586308" y="31412"/>
                  </a:lnTo>
                  <a:lnTo>
                    <a:pt x="2586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51335" y="4414190"/>
              <a:ext cx="868680" cy="302260"/>
            </a:xfrm>
            <a:custGeom>
              <a:avLst/>
              <a:gdLst/>
              <a:ahLst/>
              <a:cxnLst/>
              <a:rect l="l" t="t" r="r" b="b"/>
              <a:pathLst>
                <a:path w="868679" h="302260">
                  <a:moveTo>
                    <a:pt x="80080" y="15748"/>
                  </a:moveTo>
                  <a:lnTo>
                    <a:pt x="75055" y="15748"/>
                  </a:lnTo>
                  <a:lnTo>
                    <a:pt x="75055" y="46574"/>
                  </a:lnTo>
                  <a:lnTo>
                    <a:pt x="69735" y="79955"/>
                  </a:lnTo>
                  <a:lnTo>
                    <a:pt x="54615" y="109567"/>
                  </a:lnTo>
                  <a:lnTo>
                    <a:pt x="30951" y="133650"/>
                  </a:lnTo>
                  <a:lnTo>
                    <a:pt x="0" y="150445"/>
                  </a:lnTo>
                  <a:lnTo>
                    <a:pt x="14743" y="172895"/>
                  </a:lnTo>
                  <a:lnTo>
                    <a:pt x="49123" y="153016"/>
                  </a:lnTo>
                  <a:lnTo>
                    <a:pt x="75431" y="124184"/>
                  </a:lnTo>
                  <a:lnTo>
                    <a:pt x="89709" y="93581"/>
                  </a:lnTo>
                  <a:lnTo>
                    <a:pt x="86022" y="86295"/>
                  </a:lnTo>
                  <a:lnTo>
                    <a:pt x="80080" y="48584"/>
                  </a:lnTo>
                  <a:lnTo>
                    <a:pt x="80080" y="15748"/>
                  </a:lnTo>
                  <a:close/>
                </a:path>
                <a:path w="868679" h="302260">
                  <a:moveTo>
                    <a:pt x="102865" y="15748"/>
                  </a:moveTo>
                  <a:lnTo>
                    <a:pt x="98175" y="15748"/>
                  </a:lnTo>
                  <a:lnTo>
                    <a:pt x="98175" y="46574"/>
                  </a:lnTo>
                  <a:lnTo>
                    <a:pt x="92253" y="88128"/>
                  </a:lnTo>
                  <a:lnTo>
                    <a:pt x="89709" y="93581"/>
                  </a:lnTo>
                  <a:lnTo>
                    <a:pt x="102739" y="119326"/>
                  </a:lnTo>
                  <a:lnTo>
                    <a:pt x="128565" y="145885"/>
                  </a:lnTo>
                  <a:lnTo>
                    <a:pt x="161836" y="164183"/>
                  </a:lnTo>
                  <a:lnTo>
                    <a:pt x="176583" y="142404"/>
                  </a:lnTo>
                  <a:lnTo>
                    <a:pt x="146687" y="127132"/>
                  </a:lnTo>
                  <a:lnTo>
                    <a:pt x="123388" y="105169"/>
                  </a:lnTo>
                  <a:lnTo>
                    <a:pt x="108258" y="78369"/>
                  </a:lnTo>
                  <a:lnTo>
                    <a:pt x="102865" y="48584"/>
                  </a:lnTo>
                  <a:lnTo>
                    <a:pt x="102865" y="15748"/>
                  </a:lnTo>
                  <a:close/>
                </a:path>
                <a:path w="868679" h="302260">
                  <a:moveTo>
                    <a:pt x="98175" y="15748"/>
                  </a:moveTo>
                  <a:lnTo>
                    <a:pt x="80080" y="15748"/>
                  </a:lnTo>
                  <a:lnTo>
                    <a:pt x="80080" y="48584"/>
                  </a:lnTo>
                  <a:lnTo>
                    <a:pt x="86022" y="86295"/>
                  </a:lnTo>
                  <a:lnTo>
                    <a:pt x="89709" y="93581"/>
                  </a:lnTo>
                  <a:lnTo>
                    <a:pt x="92253" y="88128"/>
                  </a:lnTo>
                  <a:lnTo>
                    <a:pt x="98175" y="46574"/>
                  </a:lnTo>
                  <a:lnTo>
                    <a:pt x="98175" y="15748"/>
                  </a:lnTo>
                  <a:close/>
                </a:path>
                <a:path w="868679" h="302260">
                  <a:moveTo>
                    <a:pt x="236560" y="0"/>
                  </a:moveTo>
                  <a:lnTo>
                    <a:pt x="208749" y="0"/>
                  </a:lnTo>
                  <a:lnTo>
                    <a:pt x="208749" y="183617"/>
                  </a:lnTo>
                  <a:lnTo>
                    <a:pt x="236560" y="183617"/>
                  </a:lnTo>
                  <a:lnTo>
                    <a:pt x="236560" y="101525"/>
                  </a:lnTo>
                  <a:lnTo>
                    <a:pt x="228853" y="101525"/>
                  </a:lnTo>
                  <a:lnTo>
                    <a:pt x="228853" y="78070"/>
                  </a:lnTo>
                  <a:lnTo>
                    <a:pt x="236560" y="78070"/>
                  </a:lnTo>
                  <a:lnTo>
                    <a:pt x="236560" y="0"/>
                  </a:lnTo>
                  <a:close/>
                </a:path>
                <a:path w="868679" h="302260">
                  <a:moveTo>
                    <a:pt x="236560" y="78070"/>
                  </a:moveTo>
                  <a:lnTo>
                    <a:pt x="228853" y="78070"/>
                  </a:lnTo>
                  <a:lnTo>
                    <a:pt x="228853" y="101525"/>
                  </a:lnTo>
                  <a:lnTo>
                    <a:pt x="236560" y="101525"/>
                  </a:lnTo>
                  <a:lnTo>
                    <a:pt x="236560" y="78070"/>
                  </a:lnTo>
                  <a:close/>
                </a:path>
                <a:path w="868679" h="302260">
                  <a:moveTo>
                    <a:pt x="281459" y="78070"/>
                  </a:moveTo>
                  <a:lnTo>
                    <a:pt x="236560" y="78070"/>
                  </a:lnTo>
                  <a:lnTo>
                    <a:pt x="236560" y="101525"/>
                  </a:lnTo>
                  <a:lnTo>
                    <a:pt x="281459" y="101525"/>
                  </a:lnTo>
                  <a:lnTo>
                    <a:pt x="281459" y="78070"/>
                  </a:lnTo>
                  <a:close/>
                </a:path>
                <a:path w="868679" h="302260">
                  <a:moveTo>
                    <a:pt x="140058" y="191994"/>
                  </a:moveTo>
                  <a:lnTo>
                    <a:pt x="98358" y="195732"/>
                  </a:lnTo>
                  <a:lnTo>
                    <a:pt x="67055" y="206569"/>
                  </a:lnTo>
                  <a:lnTo>
                    <a:pt x="47374" y="223940"/>
                  </a:lnTo>
                  <a:lnTo>
                    <a:pt x="40542" y="247280"/>
                  </a:lnTo>
                  <a:lnTo>
                    <a:pt x="47374" y="270567"/>
                  </a:lnTo>
                  <a:lnTo>
                    <a:pt x="67055" y="287823"/>
                  </a:lnTo>
                  <a:lnTo>
                    <a:pt x="98358" y="298545"/>
                  </a:lnTo>
                  <a:lnTo>
                    <a:pt x="140058" y="302231"/>
                  </a:lnTo>
                  <a:lnTo>
                    <a:pt x="181760" y="298545"/>
                  </a:lnTo>
                  <a:lnTo>
                    <a:pt x="213063" y="287823"/>
                  </a:lnTo>
                  <a:lnTo>
                    <a:pt x="221470" y="280452"/>
                  </a:lnTo>
                  <a:lnTo>
                    <a:pt x="140058" y="280452"/>
                  </a:lnTo>
                  <a:lnTo>
                    <a:pt x="109807" y="278237"/>
                  </a:lnTo>
                  <a:lnTo>
                    <a:pt x="87033" y="271782"/>
                  </a:lnTo>
                  <a:lnTo>
                    <a:pt x="72677" y="261369"/>
                  </a:lnTo>
                  <a:lnTo>
                    <a:pt x="67682" y="247280"/>
                  </a:lnTo>
                  <a:lnTo>
                    <a:pt x="72677" y="233191"/>
                  </a:lnTo>
                  <a:lnTo>
                    <a:pt x="87033" y="222778"/>
                  </a:lnTo>
                  <a:lnTo>
                    <a:pt x="109807" y="216323"/>
                  </a:lnTo>
                  <a:lnTo>
                    <a:pt x="140058" y="214108"/>
                  </a:lnTo>
                  <a:lnTo>
                    <a:pt x="221604" y="214108"/>
                  </a:lnTo>
                  <a:lnTo>
                    <a:pt x="213063" y="206569"/>
                  </a:lnTo>
                  <a:lnTo>
                    <a:pt x="181760" y="195732"/>
                  </a:lnTo>
                  <a:lnTo>
                    <a:pt x="140058" y="191994"/>
                  </a:lnTo>
                  <a:close/>
                </a:path>
                <a:path w="868679" h="302260">
                  <a:moveTo>
                    <a:pt x="221604" y="214108"/>
                  </a:moveTo>
                  <a:lnTo>
                    <a:pt x="140058" y="214108"/>
                  </a:lnTo>
                  <a:lnTo>
                    <a:pt x="170310" y="216323"/>
                  </a:lnTo>
                  <a:lnTo>
                    <a:pt x="193084" y="222778"/>
                  </a:lnTo>
                  <a:lnTo>
                    <a:pt x="207440" y="233191"/>
                  </a:lnTo>
                  <a:lnTo>
                    <a:pt x="212435" y="247280"/>
                  </a:lnTo>
                  <a:lnTo>
                    <a:pt x="207440" y="261369"/>
                  </a:lnTo>
                  <a:lnTo>
                    <a:pt x="193084" y="271782"/>
                  </a:lnTo>
                  <a:lnTo>
                    <a:pt x="170310" y="278237"/>
                  </a:lnTo>
                  <a:lnTo>
                    <a:pt x="140058" y="280452"/>
                  </a:lnTo>
                  <a:lnTo>
                    <a:pt x="221470" y="280452"/>
                  </a:lnTo>
                  <a:lnTo>
                    <a:pt x="232743" y="270567"/>
                  </a:lnTo>
                  <a:lnTo>
                    <a:pt x="239575" y="247280"/>
                  </a:lnTo>
                  <a:lnTo>
                    <a:pt x="232743" y="223940"/>
                  </a:lnTo>
                  <a:lnTo>
                    <a:pt x="221604" y="214108"/>
                  </a:lnTo>
                  <a:close/>
                </a:path>
                <a:path w="868679" h="302260">
                  <a:moveTo>
                    <a:pt x="432878" y="204056"/>
                  </a:moveTo>
                  <a:lnTo>
                    <a:pt x="343080" y="204056"/>
                  </a:lnTo>
                  <a:lnTo>
                    <a:pt x="343080" y="298880"/>
                  </a:lnTo>
                  <a:lnTo>
                    <a:pt x="549817" y="298880"/>
                  </a:lnTo>
                  <a:lnTo>
                    <a:pt x="549817" y="276431"/>
                  </a:lnTo>
                  <a:lnTo>
                    <a:pt x="370556" y="276431"/>
                  </a:lnTo>
                  <a:lnTo>
                    <a:pt x="370556" y="226171"/>
                  </a:lnTo>
                  <a:lnTo>
                    <a:pt x="549817" y="226171"/>
                  </a:lnTo>
                  <a:lnTo>
                    <a:pt x="549817" y="213103"/>
                  </a:lnTo>
                  <a:lnTo>
                    <a:pt x="432878" y="213103"/>
                  </a:lnTo>
                  <a:lnTo>
                    <a:pt x="432878" y="204056"/>
                  </a:lnTo>
                  <a:close/>
                </a:path>
                <a:path w="868679" h="302260">
                  <a:moveTo>
                    <a:pt x="549817" y="226171"/>
                  </a:moveTo>
                  <a:lnTo>
                    <a:pt x="522677" y="226171"/>
                  </a:lnTo>
                  <a:lnTo>
                    <a:pt x="522677" y="276431"/>
                  </a:lnTo>
                  <a:lnTo>
                    <a:pt x="549817" y="276431"/>
                  </a:lnTo>
                  <a:lnTo>
                    <a:pt x="549817" y="226171"/>
                  </a:lnTo>
                  <a:close/>
                </a:path>
                <a:path w="868679" h="302260">
                  <a:moveTo>
                    <a:pt x="460354" y="160832"/>
                  </a:moveTo>
                  <a:lnTo>
                    <a:pt x="432878" y="160832"/>
                  </a:lnTo>
                  <a:lnTo>
                    <a:pt x="432878" y="213103"/>
                  </a:lnTo>
                  <a:lnTo>
                    <a:pt x="460354" y="213103"/>
                  </a:lnTo>
                  <a:lnTo>
                    <a:pt x="460354" y="160832"/>
                  </a:lnTo>
                  <a:close/>
                </a:path>
                <a:path w="868679" h="302260">
                  <a:moveTo>
                    <a:pt x="549817" y="204056"/>
                  </a:moveTo>
                  <a:lnTo>
                    <a:pt x="460354" y="204056"/>
                  </a:lnTo>
                  <a:lnTo>
                    <a:pt x="460354" y="213103"/>
                  </a:lnTo>
                  <a:lnTo>
                    <a:pt x="549817" y="213103"/>
                  </a:lnTo>
                  <a:lnTo>
                    <a:pt x="549817" y="204056"/>
                  </a:lnTo>
                  <a:close/>
                </a:path>
                <a:path w="868679" h="302260">
                  <a:moveTo>
                    <a:pt x="583324" y="146089"/>
                  </a:moveTo>
                  <a:lnTo>
                    <a:pt x="309573" y="146089"/>
                  </a:lnTo>
                  <a:lnTo>
                    <a:pt x="309573" y="168874"/>
                  </a:lnTo>
                  <a:lnTo>
                    <a:pt x="432878" y="168874"/>
                  </a:lnTo>
                  <a:lnTo>
                    <a:pt x="432878" y="160832"/>
                  </a:lnTo>
                  <a:lnTo>
                    <a:pt x="583324" y="160832"/>
                  </a:lnTo>
                  <a:lnTo>
                    <a:pt x="583324" y="146089"/>
                  </a:lnTo>
                  <a:close/>
                </a:path>
                <a:path w="868679" h="302260">
                  <a:moveTo>
                    <a:pt x="583324" y="160832"/>
                  </a:moveTo>
                  <a:lnTo>
                    <a:pt x="460354" y="160832"/>
                  </a:lnTo>
                  <a:lnTo>
                    <a:pt x="460354" y="168874"/>
                  </a:lnTo>
                  <a:lnTo>
                    <a:pt x="583324" y="168874"/>
                  </a:lnTo>
                  <a:lnTo>
                    <a:pt x="583324" y="160832"/>
                  </a:lnTo>
                  <a:close/>
                </a:path>
                <a:path w="868679" h="302260">
                  <a:moveTo>
                    <a:pt x="380943" y="95494"/>
                  </a:moveTo>
                  <a:lnTo>
                    <a:pt x="336379" y="95494"/>
                  </a:lnTo>
                  <a:lnTo>
                    <a:pt x="336379" y="118279"/>
                  </a:lnTo>
                  <a:lnTo>
                    <a:pt x="556184" y="118279"/>
                  </a:lnTo>
                  <a:lnTo>
                    <a:pt x="556184" y="110237"/>
                  </a:lnTo>
                  <a:lnTo>
                    <a:pt x="380943" y="110237"/>
                  </a:lnTo>
                  <a:lnTo>
                    <a:pt x="380943" y="95494"/>
                  </a:lnTo>
                  <a:close/>
                </a:path>
                <a:path w="868679" h="302260">
                  <a:moveTo>
                    <a:pt x="408754" y="19433"/>
                  </a:moveTo>
                  <a:lnTo>
                    <a:pt x="380943" y="19433"/>
                  </a:lnTo>
                  <a:lnTo>
                    <a:pt x="380943" y="110237"/>
                  </a:lnTo>
                  <a:lnTo>
                    <a:pt x="408754" y="110237"/>
                  </a:lnTo>
                  <a:lnTo>
                    <a:pt x="408754" y="19433"/>
                  </a:lnTo>
                  <a:close/>
                </a:path>
                <a:path w="868679" h="302260">
                  <a:moveTo>
                    <a:pt x="484144" y="95494"/>
                  </a:moveTo>
                  <a:lnTo>
                    <a:pt x="408754" y="95494"/>
                  </a:lnTo>
                  <a:lnTo>
                    <a:pt x="408754" y="110237"/>
                  </a:lnTo>
                  <a:lnTo>
                    <a:pt x="484144" y="110237"/>
                  </a:lnTo>
                  <a:lnTo>
                    <a:pt x="484144" y="95494"/>
                  </a:lnTo>
                  <a:close/>
                </a:path>
                <a:path w="868679" h="302260">
                  <a:moveTo>
                    <a:pt x="511620" y="19433"/>
                  </a:moveTo>
                  <a:lnTo>
                    <a:pt x="484144" y="19433"/>
                  </a:lnTo>
                  <a:lnTo>
                    <a:pt x="484144" y="110237"/>
                  </a:lnTo>
                  <a:lnTo>
                    <a:pt x="511620" y="110237"/>
                  </a:lnTo>
                  <a:lnTo>
                    <a:pt x="511620" y="19433"/>
                  </a:lnTo>
                  <a:close/>
                </a:path>
                <a:path w="868679" h="302260">
                  <a:moveTo>
                    <a:pt x="556184" y="95494"/>
                  </a:moveTo>
                  <a:lnTo>
                    <a:pt x="511620" y="95494"/>
                  </a:lnTo>
                  <a:lnTo>
                    <a:pt x="511620" y="110237"/>
                  </a:lnTo>
                  <a:lnTo>
                    <a:pt x="556184" y="110237"/>
                  </a:lnTo>
                  <a:lnTo>
                    <a:pt x="556184" y="95494"/>
                  </a:lnTo>
                  <a:close/>
                </a:path>
                <a:path w="868679" h="302260">
                  <a:moveTo>
                    <a:pt x="557524" y="9381"/>
                  </a:moveTo>
                  <a:lnTo>
                    <a:pt x="335039" y="9381"/>
                  </a:lnTo>
                  <a:lnTo>
                    <a:pt x="335039" y="32166"/>
                  </a:lnTo>
                  <a:lnTo>
                    <a:pt x="380943" y="32166"/>
                  </a:lnTo>
                  <a:lnTo>
                    <a:pt x="380943" y="19433"/>
                  </a:lnTo>
                  <a:lnTo>
                    <a:pt x="557524" y="19433"/>
                  </a:lnTo>
                  <a:lnTo>
                    <a:pt x="557524" y="9381"/>
                  </a:lnTo>
                  <a:close/>
                </a:path>
                <a:path w="868679" h="302260">
                  <a:moveTo>
                    <a:pt x="484144" y="19433"/>
                  </a:moveTo>
                  <a:lnTo>
                    <a:pt x="408754" y="19433"/>
                  </a:lnTo>
                  <a:lnTo>
                    <a:pt x="408754" y="32166"/>
                  </a:lnTo>
                  <a:lnTo>
                    <a:pt x="484144" y="32166"/>
                  </a:lnTo>
                  <a:lnTo>
                    <a:pt x="484144" y="19433"/>
                  </a:lnTo>
                  <a:close/>
                </a:path>
                <a:path w="868679" h="302260">
                  <a:moveTo>
                    <a:pt x="557524" y="19433"/>
                  </a:moveTo>
                  <a:lnTo>
                    <a:pt x="511620" y="19433"/>
                  </a:lnTo>
                  <a:lnTo>
                    <a:pt x="511620" y="32166"/>
                  </a:lnTo>
                  <a:lnTo>
                    <a:pt x="557524" y="32166"/>
                  </a:lnTo>
                  <a:lnTo>
                    <a:pt x="557524" y="19433"/>
                  </a:lnTo>
                  <a:close/>
                </a:path>
                <a:path w="868679" h="302260">
                  <a:moveTo>
                    <a:pt x="867106" y="0"/>
                  </a:moveTo>
                  <a:lnTo>
                    <a:pt x="839295" y="0"/>
                  </a:lnTo>
                  <a:lnTo>
                    <a:pt x="839295" y="179261"/>
                  </a:lnTo>
                  <a:lnTo>
                    <a:pt x="867106" y="179261"/>
                  </a:lnTo>
                  <a:lnTo>
                    <a:pt x="867106" y="131681"/>
                  </a:lnTo>
                  <a:lnTo>
                    <a:pt x="850688" y="131681"/>
                  </a:lnTo>
                  <a:lnTo>
                    <a:pt x="850688" y="109232"/>
                  </a:lnTo>
                  <a:lnTo>
                    <a:pt x="867106" y="109232"/>
                  </a:lnTo>
                  <a:lnTo>
                    <a:pt x="867106" y="71704"/>
                  </a:lnTo>
                  <a:lnTo>
                    <a:pt x="850018" y="71704"/>
                  </a:lnTo>
                  <a:lnTo>
                    <a:pt x="850018" y="48919"/>
                  </a:lnTo>
                  <a:lnTo>
                    <a:pt x="867106" y="48919"/>
                  </a:lnTo>
                  <a:lnTo>
                    <a:pt x="867106" y="0"/>
                  </a:lnTo>
                  <a:close/>
                </a:path>
                <a:path w="868679" h="302260">
                  <a:moveTo>
                    <a:pt x="770271" y="22784"/>
                  </a:moveTo>
                  <a:lnTo>
                    <a:pt x="631888" y="22784"/>
                  </a:lnTo>
                  <a:lnTo>
                    <a:pt x="631888" y="157482"/>
                  </a:lnTo>
                  <a:lnTo>
                    <a:pt x="770271" y="157482"/>
                  </a:lnTo>
                  <a:lnTo>
                    <a:pt x="770271" y="135367"/>
                  </a:lnTo>
                  <a:lnTo>
                    <a:pt x="659029" y="135367"/>
                  </a:lnTo>
                  <a:lnTo>
                    <a:pt x="659029" y="45234"/>
                  </a:lnTo>
                  <a:lnTo>
                    <a:pt x="770271" y="45234"/>
                  </a:lnTo>
                  <a:lnTo>
                    <a:pt x="770271" y="22784"/>
                  </a:lnTo>
                  <a:close/>
                </a:path>
                <a:path w="868679" h="302260">
                  <a:moveTo>
                    <a:pt x="770271" y="45234"/>
                  </a:moveTo>
                  <a:lnTo>
                    <a:pt x="742796" y="45234"/>
                  </a:lnTo>
                  <a:lnTo>
                    <a:pt x="742796" y="135367"/>
                  </a:lnTo>
                  <a:lnTo>
                    <a:pt x="770271" y="135367"/>
                  </a:lnTo>
                  <a:lnTo>
                    <a:pt x="770271" y="131681"/>
                  </a:lnTo>
                  <a:lnTo>
                    <a:pt x="762565" y="131681"/>
                  </a:lnTo>
                  <a:lnTo>
                    <a:pt x="762565" y="109232"/>
                  </a:lnTo>
                  <a:lnTo>
                    <a:pt x="770271" y="109232"/>
                  </a:lnTo>
                  <a:lnTo>
                    <a:pt x="770271" y="71704"/>
                  </a:lnTo>
                  <a:lnTo>
                    <a:pt x="762565" y="71704"/>
                  </a:lnTo>
                  <a:lnTo>
                    <a:pt x="762565" y="48919"/>
                  </a:lnTo>
                  <a:lnTo>
                    <a:pt x="770271" y="48919"/>
                  </a:lnTo>
                  <a:lnTo>
                    <a:pt x="770271" y="45234"/>
                  </a:lnTo>
                  <a:close/>
                </a:path>
                <a:path w="868679" h="302260">
                  <a:moveTo>
                    <a:pt x="770271" y="109232"/>
                  </a:moveTo>
                  <a:lnTo>
                    <a:pt x="762565" y="109232"/>
                  </a:lnTo>
                  <a:lnTo>
                    <a:pt x="762565" y="131681"/>
                  </a:lnTo>
                  <a:lnTo>
                    <a:pt x="770271" y="131681"/>
                  </a:lnTo>
                  <a:lnTo>
                    <a:pt x="770271" y="109232"/>
                  </a:lnTo>
                  <a:close/>
                </a:path>
                <a:path w="868679" h="302260">
                  <a:moveTo>
                    <a:pt x="839295" y="109232"/>
                  </a:moveTo>
                  <a:lnTo>
                    <a:pt x="770271" y="109232"/>
                  </a:lnTo>
                  <a:lnTo>
                    <a:pt x="770271" y="131681"/>
                  </a:lnTo>
                  <a:lnTo>
                    <a:pt x="839295" y="131681"/>
                  </a:lnTo>
                  <a:lnTo>
                    <a:pt x="839295" y="109232"/>
                  </a:lnTo>
                  <a:close/>
                </a:path>
                <a:path w="868679" h="302260">
                  <a:moveTo>
                    <a:pt x="867106" y="109232"/>
                  </a:moveTo>
                  <a:lnTo>
                    <a:pt x="850688" y="109232"/>
                  </a:lnTo>
                  <a:lnTo>
                    <a:pt x="850688" y="131681"/>
                  </a:lnTo>
                  <a:lnTo>
                    <a:pt x="867106" y="131681"/>
                  </a:lnTo>
                  <a:lnTo>
                    <a:pt x="867106" y="109232"/>
                  </a:lnTo>
                  <a:close/>
                </a:path>
                <a:path w="868679" h="302260">
                  <a:moveTo>
                    <a:pt x="770271" y="48919"/>
                  </a:moveTo>
                  <a:lnTo>
                    <a:pt x="762565" y="48919"/>
                  </a:lnTo>
                  <a:lnTo>
                    <a:pt x="762565" y="71704"/>
                  </a:lnTo>
                  <a:lnTo>
                    <a:pt x="770271" y="71704"/>
                  </a:lnTo>
                  <a:lnTo>
                    <a:pt x="770271" y="48919"/>
                  </a:lnTo>
                  <a:close/>
                </a:path>
                <a:path w="868679" h="302260">
                  <a:moveTo>
                    <a:pt x="839295" y="48919"/>
                  </a:moveTo>
                  <a:lnTo>
                    <a:pt x="770271" y="48919"/>
                  </a:lnTo>
                  <a:lnTo>
                    <a:pt x="770271" y="71704"/>
                  </a:lnTo>
                  <a:lnTo>
                    <a:pt x="839295" y="71704"/>
                  </a:lnTo>
                  <a:lnTo>
                    <a:pt x="839295" y="48919"/>
                  </a:lnTo>
                  <a:close/>
                </a:path>
                <a:path w="868679" h="302260">
                  <a:moveTo>
                    <a:pt x="867106" y="48919"/>
                  </a:moveTo>
                  <a:lnTo>
                    <a:pt x="850018" y="48919"/>
                  </a:lnTo>
                  <a:lnTo>
                    <a:pt x="850018" y="71704"/>
                  </a:lnTo>
                  <a:lnTo>
                    <a:pt x="867106" y="71704"/>
                  </a:lnTo>
                  <a:lnTo>
                    <a:pt x="867106" y="48919"/>
                  </a:lnTo>
                  <a:close/>
                </a:path>
                <a:path w="868679" h="302260">
                  <a:moveTo>
                    <a:pt x="767591" y="187973"/>
                  </a:moveTo>
                  <a:lnTo>
                    <a:pt x="725346" y="191837"/>
                  </a:lnTo>
                  <a:lnTo>
                    <a:pt x="693499" y="203051"/>
                  </a:lnTo>
                  <a:lnTo>
                    <a:pt x="673400" y="221050"/>
                  </a:lnTo>
                  <a:lnTo>
                    <a:pt x="666400" y="245270"/>
                  </a:lnTo>
                  <a:lnTo>
                    <a:pt x="673400" y="269436"/>
                  </a:lnTo>
                  <a:lnTo>
                    <a:pt x="693499" y="287321"/>
                  </a:lnTo>
                  <a:lnTo>
                    <a:pt x="725346" y="298420"/>
                  </a:lnTo>
                  <a:lnTo>
                    <a:pt x="767591" y="302231"/>
                  </a:lnTo>
                  <a:lnTo>
                    <a:pt x="809642" y="298420"/>
                  </a:lnTo>
                  <a:lnTo>
                    <a:pt x="841390" y="287321"/>
                  </a:lnTo>
                  <a:lnTo>
                    <a:pt x="849095" y="280452"/>
                  </a:lnTo>
                  <a:lnTo>
                    <a:pt x="767591" y="280452"/>
                  </a:lnTo>
                  <a:lnTo>
                    <a:pt x="736901" y="278064"/>
                  </a:lnTo>
                  <a:lnTo>
                    <a:pt x="713812" y="271154"/>
                  </a:lnTo>
                  <a:lnTo>
                    <a:pt x="699268" y="260096"/>
                  </a:lnTo>
                  <a:lnTo>
                    <a:pt x="694211" y="245270"/>
                  </a:lnTo>
                  <a:lnTo>
                    <a:pt x="699268" y="230443"/>
                  </a:lnTo>
                  <a:lnTo>
                    <a:pt x="713812" y="219385"/>
                  </a:lnTo>
                  <a:lnTo>
                    <a:pt x="736901" y="212475"/>
                  </a:lnTo>
                  <a:lnTo>
                    <a:pt x="767591" y="210087"/>
                  </a:lnTo>
                  <a:lnTo>
                    <a:pt x="849232" y="210087"/>
                  </a:lnTo>
                  <a:lnTo>
                    <a:pt x="841390" y="203051"/>
                  </a:lnTo>
                  <a:lnTo>
                    <a:pt x="809642" y="191837"/>
                  </a:lnTo>
                  <a:lnTo>
                    <a:pt x="767591" y="187973"/>
                  </a:lnTo>
                  <a:close/>
                </a:path>
                <a:path w="868679" h="302260">
                  <a:moveTo>
                    <a:pt x="849232" y="210087"/>
                  </a:moveTo>
                  <a:lnTo>
                    <a:pt x="767591" y="210087"/>
                  </a:lnTo>
                  <a:lnTo>
                    <a:pt x="798281" y="212475"/>
                  </a:lnTo>
                  <a:lnTo>
                    <a:pt x="821369" y="219385"/>
                  </a:lnTo>
                  <a:lnTo>
                    <a:pt x="835913" y="230443"/>
                  </a:lnTo>
                  <a:lnTo>
                    <a:pt x="840971" y="245270"/>
                  </a:lnTo>
                  <a:lnTo>
                    <a:pt x="835913" y="260096"/>
                  </a:lnTo>
                  <a:lnTo>
                    <a:pt x="821369" y="271154"/>
                  </a:lnTo>
                  <a:lnTo>
                    <a:pt x="798281" y="278064"/>
                  </a:lnTo>
                  <a:lnTo>
                    <a:pt x="767591" y="280452"/>
                  </a:lnTo>
                  <a:lnTo>
                    <a:pt x="849095" y="280452"/>
                  </a:lnTo>
                  <a:lnTo>
                    <a:pt x="861452" y="269436"/>
                  </a:lnTo>
                  <a:lnTo>
                    <a:pt x="868446" y="245270"/>
                  </a:lnTo>
                  <a:lnTo>
                    <a:pt x="861452" y="221050"/>
                  </a:lnTo>
                  <a:lnTo>
                    <a:pt x="849232" y="210087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05457" y="5654278"/>
              <a:ext cx="2618105" cy="523875"/>
            </a:xfrm>
            <a:custGeom>
              <a:avLst/>
              <a:gdLst/>
              <a:ahLst/>
              <a:cxnLst/>
              <a:rect l="l" t="t" r="r" b="b"/>
              <a:pathLst>
                <a:path w="2618104" h="523875">
                  <a:moveTo>
                    <a:pt x="2586308" y="0"/>
                  </a:moveTo>
                  <a:lnTo>
                    <a:pt x="31412" y="0"/>
                  </a:lnTo>
                  <a:lnTo>
                    <a:pt x="19185" y="2468"/>
                  </a:lnTo>
                  <a:lnTo>
                    <a:pt x="9200" y="9200"/>
                  </a:lnTo>
                  <a:lnTo>
                    <a:pt x="2468" y="19185"/>
                  </a:lnTo>
                  <a:lnTo>
                    <a:pt x="0" y="31412"/>
                  </a:lnTo>
                  <a:lnTo>
                    <a:pt x="0" y="492131"/>
                  </a:lnTo>
                  <a:lnTo>
                    <a:pt x="2468" y="504358"/>
                  </a:lnTo>
                  <a:lnTo>
                    <a:pt x="9200" y="514343"/>
                  </a:lnTo>
                  <a:lnTo>
                    <a:pt x="19185" y="521075"/>
                  </a:lnTo>
                  <a:lnTo>
                    <a:pt x="31412" y="523544"/>
                  </a:lnTo>
                  <a:lnTo>
                    <a:pt x="2586308" y="523544"/>
                  </a:lnTo>
                  <a:lnTo>
                    <a:pt x="2598536" y="521075"/>
                  </a:lnTo>
                  <a:lnTo>
                    <a:pt x="2608521" y="514343"/>
                  </a:lnTo>
                  <a:lnTo>
                    <a:pt x="2615252" y="504358"/>
                  </a:lnTo>
                  <a:lnTo>
                    <a:pt x="2617721" y="492131"/>
                  </a:lnTo>
                  <a:lnTo>
                    <a:pt x="2617721" y="31412"/>
                  </a:lnTo>
                  <a:lnTo>
                    <a:pt x="2615252" y="19185"/>
                  </a:lnTo>
                  <a:lnTo>
                    <a:pt x="2608521" y="9200"/>
                  </a:lnTo>
                  <a:lnTo>
                    <a:pt x="2598536" y="2468"/>
                  </a:lnTo>
                  <a:lnTo>
                    <a:pt x="2586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05457" y="5654277"/>
              <a:ext cx="2618105" cy="523875"/>
            </a:xfrm>
            <a:custGeom>
              <a:avLst/>
              <a:gdLst/>
              <a:ahLst/>
              <a:cxnLst/>
              <a:rect l="l" t="t" r="r" b="b"/>
              <a:pathLst>
                <a:path w="2618104" h="523875">
                  <a:moveTo>
                    <a:pt x="31412" y="0"/>
                  </a:moveTo>
                  <a:lnTo>
                    <a:pt x="0" y="31412"/>
                  </a:lnTo>
                  <a:lnTo>
                    <a:pt x="0" y="492131"/>
                  </a:lnTo>
                  <a:lnTo>
                    <a:pt x="2468" y="504359"/>
                  </a:lnTo>
                  <a:lnTo>
                    <a:pt x="9199" y="514344"/>
                  </a:lnTo>
                  <a:lnTo>
                    <a:pt x="19184" y="521075"/>
                  </a:lnTo>
                  <a:lnTo>
                    <a:pt x="31412" y="523544"/>
                  </a:lnTo>
                  <a:lnTo>
                    <a:pt x="31412" y="492131"/>
                  </a:lnTo>
                  <a:lnTo>
                    <a:pt x="31412" y="0"/>
                  </a:lnTo>
                  <a:close/>
                </a:path>
                <a:path w="2618104" h="523875">
                  <a:moveTo>
                    <a:pt x="2586308" y="492131"/>
                  </a:moveTo>
                  <a:lnTo>
                    <a:pt x="31412" y="492131"/>
                  </a:lnTo>
                  <a:lnTo>
                    <a:pt x="31412" y="523544"/>
                  </a:lnTo>
                  <a:lnTo>
                    <a:pt x="2586308" y="523544"/>
                  </a:lnTo>
                  <a:lnTo>
                    <a:pt x="2586308" y="492131"/>
                  </a:lnTo>
                  <a:close/>
                </a:path>
                <a:path w="2618104" h="523875">
                  <a:moveTo>
                    <a:pt x="2586308" y="0"/>
                  </a:moveTo>
                  <a:lnTo>
                    <a:pt x="2586308" y="523544"/>
                  </a:lnTo>
                  <a:lnTo>
                    <a:pt x="2598549" y="521075"/>
                  </a:lnTo>
                  <a:lnTo>
                    <a:pt x="2608533" y="514344"/>
                  </a:lnTo>
                  <a:lnTo>
                    <a:pt x="2615257" y="504359"/>
                  </a:lnTo>
                  <a:lnTo>
                    <a:pt x="2617721" y="492131"/>
                  </a:lnTo>
                  <a:lnTo>
                    <a:pt x="2617721" y="31412"/>
                  </a:lnTo>
                  <a:lnTo>
                    <a:pt x="2615257" y="19184"/>
                  </a:lnTo>
                  <a:lnTo>
                    <a:pt x="2608533" y="9199"/>
                  </a:lnTo>
                  <a:lnTo>
                    <a:pt x="2598549" y="2468"/>
                  </a:lnTo>
                  <a:lnTo>
                    <a:pt x="2586308" y="0"/>
                  </a:lnTo>
                  <a:close/>
                </a:path>
                <a:path w="2618104" h="523875">
                  <a:moveTo>
                    <a:pt x="2586308" y="0"/>
                  </a:moveTo>
                  <a:lnTo>
                    <a:pt x="31412" y="0"/>
                  </a:lnTo>
                  <a:lnTo>
                    <a:pt x="31412" y="31412"/>
                  </a:lnTo>
                  <a:lnTo>
                    <a:pt x="2586308" y="31412"/>
                  </a:lnTo>
                  <a:lnTo>
                    <a:pt x="2586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906458" y="5754463"/>
              <a:ext cx="556895" cy="303530"/>
            </a:xfrm>
            <a:custGeom>
              <a:avLst/>
              <a:gdLst/>
              <a:ahLst/>
              <a:cxnLst/>
              <a:rect l="l" t="t" r="r" b="b"/>
              <a:pathLst>
                <a:path w="556895" h="303529">
                  <a:moveTo>
                    <a:pt x="99520" y="14072"/>
                  </a:moveTo>
                  <a:lnTo>
                    <a:pt x="68532" y="18580"/>
                  </a:lnTo>
                  <a:lnTo>
                    <a:pt x="44146" y="31287"/>
                  </a:lnTo>
                  <a:lnTo>
                    <a:pt x="28180" y="50967"/>
                  </a:lnTo>
                  <a:lnTo>
                    <a:pt x="22454" y="76395"/>
                  </a:lnTo>
                  <a:lnTo>
                    <a:pt x="28180" y="101735"/>
                  </a:lnTo>
                  <a:lnTo>
                    <a:pt x="44146" y="121546"/>
                  </a:lnTo>
                  <a:lnTo>
                    <a:pt x="68532" y="134446"/>
                  </a:lnTo>
                  <a:lnTo>
                    <a:pt x="99520" y="139053"/>
                  </a:lnTo>
                  <a:lnTo>
                    <a:pt x="130695" y="134446"/>
                  </a:lnTo>
                  <a:lnTo>
                    <a:pt x="155178" y="121546"/>
                  </a:lnTo>
                  <a:lnTo>
                    <a:pt x="159982" y="115598"/>
                  </a:lnTo>
                  <a:lnTo>
                    <a:pt x="99520" y="115598"/>
                  </a:lnTo>
                  <a:lnTo>
                    <a:pt x="79171" y="112771"/>
                  </a:lnTo>
                  <a:lnTo>
                    <a:pt x="63161" y="104792"/>
                  </a:lnTo>
                  <a:lnTo>
                    <a:pt x="52682" y="92416"/>
                  </a:lnTo>
                  <a:lnTo>
                    <a:pt x="48925" y="76395"/>
                  </a:lnTo>
                  <a:lnTo>
                    <a:pt x="52682" y="60516"/>
                  </a:lnTo>
                  <a:lnTo>
                    <a:pt x="63161" y="48124"/>
                  </a:lnTo>
                  <a:lnTo>
                    <a:pt x="79171" y="40066"/>
                  </a:lnTo>
                  <a:lnTo>
                    <a:pt x="99520" y="37192"/>
                  </a:lnTo>
                  <a:lnTo>
                    <a:pt x="159980" y="37192"/>
                  </a:lnTo>
                  <a:lnTo>
                    <a:pt x="155178" y="31287"/>
                  </a:lnTo>
                  <a:lnTo>
                    <a:pt x="130695" y="18580"/>
                  </a:lnTo>
                  <a:lnTo>
                    <a:pt x="99520" y="14072"/>
                  </a:lnTo>
                  <a:close/>
                </a:path>
                <a:path w="556895" h="303529">
                  <a:moveTo>
                    <a:pt x="159980" y="37192"/>
                  </a:moveTo>
                  <a:lnTo>
                    <a:pt x="99520" y="37192"/>
                  </a:lnTo>
                  <a:lnTo>
                    <a:pt x="119865" y="40066"/>
                  </a:lnTo>
                  <a:lnTo>
                    <a:pt x="135875" y="48124"/>
                  </a:lnTo>
                  <a:lnTo>
                    <a:pt x="146356" y="60516"/>
                  </a:lnTo>
                  <a:lnTo>
                    <a:pt x="150115" y="76395"/>
                  </a:lnTo>
                  <a:lnTo>
                    <a:pt x="146356" y="92416"/>
                  </a:lnTo>
                  <a:lnTo>
                    <a:pt x="135875" y="104792"/>
                  </a:lnTo>
                  <a:lnTo>
                    <a:pt x="119865" y="112771"/>
                  </a:lnTo>
                  <a:lnTo>
                    <a:pt x="99520" y="115598"/>
                  </a:lnTo>
                  <a:lnTo>
                    <a:pt x="159982" y="115598"/>
                  </a:lnTo>
                  <a:lnTo>
                    <a:pt x="171179" y="101735"/>
                  </a:lnTo>
                  <a:lnTo>
                    <a:pt x="176910" y="76395"/>
                  </a:lnTo>
                  <a:lnTo>
                    <a:pt x="171179" y="50967"/>
                  </a:lnTo>
                  <a:lnTo>
                    <a:pt x="159980" y="37192"/>
                  </a:lnTo>
                  <a:close/>
                </a:path>
                <a:path w="556895" h="303529">
                  <a:moveTo>
                    <a:pt x="114933" y="184257"/>
                  </a:moveTo>
                  <a:lnTo>
                    <a:pt x="97798" y="185585"/>
                  </a:lnTo>
                  <a:lnTo>
                    <a:pt x="87123" y="185953"/>
                  </a:lnTo>
                  <a:lnTo>
                    <a:pt x="87123" y="293519"/>
                  </a:lnTo>
                  <a:lnTo>
                    <a:pt x="114933" y="293519"/>
                  </a:lnTo>
                  <a:lnTo>
                    <a:pt x="114933" y="184257"/>
                  </a:lnTo>
                  <a:close/>
                </a:path>
                <a:path w="556895" h="303529">
                  <a:moveTo>
                    <a:pt x="199705" y="153461"/>
                  </a:moveTo>
                  <a:lnTo>
                    <a:pt x="148284" y="159377"/>
                  </a:lnTo>
                  <a:lnTo>
                    <a:pt x="95955" y="162591"/>
                  </a:lnTo>
                  <a:lnTo>
                    <a:pt x="45576" y="163921"/>
                  </a:lnTo>
                  <a:lnTo>
                    <a:pt x="0" y="164183"/>
                  </a:lnTo>
                  <a:lnTo>
                    <a:pt x="3685" y="187638"/>
                  </a:lnTo>
                  <a:lnTo>
                    <a:pt x="48337" y="187287"/>
                  </a:lnTo>
                  <a:lnTo>
                    <a:pt x="87123" y="185953"/>
                  </a:lnTo>
                  <a:lnTo>
                    <a:pt x="87123" y="172560"/>
                  </a:lnTo>
                  <a:lnTo>
                    <a:pt x="201554" y="172560"/>
                  </a:lnTo>
                  <a:lnTo>
                    <a:pt x="199705" y="153461"/>
                  </a:lnTo>
                  <a:close/>
                </a:path>
                <a:path w="556895" h="303529">
                  <a:moveTo>
                    <a:pt x="114933" y="172560"/>
                  </a:moveTo>
                  <a:lnTo>
                    <a:pt x="87123" y="172560"/>
                  </a:lnTo>
                  <a:lnTo>
                    <a:pt x="87123" y="185953"/>
                  </a:lnTo>
                  <a:lnTo>
                    <a:pt x="97798" y="185585"/>
                  </a:lnTo>
                  <a:lnTo>
                    <a:pt x="114933" y="184257"/>
                  </a:lnTo>
                  <a:lnTo>
                    <a:pt x="114933" y="172560"/>
                  </a:lnTo>
                  <a:close/>
                </a:path>
                <a:path w="556895" h="303529">
                  <a:moveTo>
                    <a:pt x="201554" y="172560"/>
                  </a:moveTo>
                  <a:lnTo>
                    <a:pt x="114933" y="172560"/>
                  </a:lnTo>
                  <a:lnTo>
                    <a:pt x="114933" y="184257"/>
                  </a:lnTo>
                  <a:lnTo>
                    <a:pt x="149711" y="181559"/>
                  </a:lnTo>
                  <a:lnTo>
                    <a:pt x="201716" y="174235"/>
                  </a:lnTo>
                  <a:lnTo>
                    <a:pt x="201554" y="172560"/>
                  </a:lnTo>
                  <a:close/>
                </a:path>
                <a:path w="556895" h="303529">
                  <a:moveTo>
                    <a:pt x="248615" y="0"/>
                  </a:moveTo>
                  <a:lnTo>
                    <a:pt x="221139" y="0"/>
                  </a:lnTo>
                  <a:lnTo>
                    <a:pt x="221139" y="303236"/>
                  </a:lnTo>
                  <a:lnTo>
                    <a:pt x="248615" y="303236"/>
                  </a:lnTo>
                  <a:lnTo>
                    <a:pt x="248615" y="0"/>
                  </a:lnTo>
                  <a:close/>
                </a:path>
                <a:path w="556895" h="303529">
                  <a:moveTo>
                    <a:pt x="556857" y="0"/>
                  </a:moveTo>
                  <a:lnTo>
                    <a:pt x="529046" y="0"/>
                  </a:lnTo>
                  <a:lnTo>
                    <a:pt x="529046" y="302901"/>
                  </a:lnTo>
                  <a:lnTo>
                    <a:pt x="556857" y="302901"/>
                  </a:lnTo>
                  <a:lnTo>
                    <a:pt x="556857" y="0"/>
                  </a:lnTo>
                  <a:close/>
                </a:path>
                <a:path w="556895" h="303529">
                  <a:moveTo>
                    <a:pt x="398035" y="72039"/>
                  </a:moveTo>
                  <a:lnTo>
                    <a:pt x="392673" y="72039"/>
                  </a:lnTo>
                  <a:lnTo>
                    <a:pt x="392673" y="97839"/>
                  </a:lnTo>
                  <a:lnTo>
                    <a:pt x="386736" y="136833"/>
                  </a:lnTo>
                  <a:lnTo>
                    <a:pt x="370308" y="172560"/>
                  </a:lnTo>
                  <a:lnTo>
                    <a:pt x="345460" y="202255"/>
                  </a:lnTo>
                  <a:lnTo>
                    <a:pt x="314267" y="223155"/>
                  </a:lnTo>
                  <a:lnTo>
                    <a:pt x="330016" y="244599"/>
                  </a:lnTo>
                  <a:lnTo>
                    <a:pt x="363810" y="220867"/>
                  </a:lnTo>
                  <a:lnTo>
                    <a:pt x="390789" y="186674"/>
                  </a:lnTo>
                  <a:lnTo>
                    <a:pt x="407011" y="148616"/>
                  </a:lnTo>
                  <a:lnTo>
                    <a:pt x="404610" y="143257"/>
                  </a:lnTo>
                  <a:lnTo>
                    <a:pt x="398035" y="97839"/>
                  </a:lnTo>
                  <a:lnTo>
                    <a:pt x="398035" y="72039"/>
                  </a:lnTo>
                  <a:close/>
                </a:path>
                <a:path w="556895" h="303529">
                  <a:moveTo>
                    <a:pt x="420149" y="72039"/>
                  </a:moveTo>
                  <a:lnTo>
                    <a:pt x="415123" y="72039"/>
                  </a:lnTo>
                  <a:lnTo>
                    <a:pt x="415123" y="97839"/>
                  </a:lnTo>
                  <a:lnTo>
                    <a:pt x="408657" y="144754"/>
                  </a:lnTo>
                  <a:lnTo>
                    <a:pt x="407011" y="148616"/>
                  </a:lnTo>
                  <a:lnTo>
                    <a:pt x="422746" y="183743"/>
                  </a:lnTo>
                  <a:lnTo>
                    <a:pt x="450054" y="216626"/>
                  </a:lnTo>
                  <a:lnTo>
                    <a:pt x="484147" y="239238"/>
                  </a:lnTo>
                  <a:lnTo>
                    <a:pt x="499895" y="217459"/>
                  </a:lnTo>
                  <a:lnTo>
                    <a:pt x="468352" y="197543"/>
                  </a:lnTo>
                  <a:lnTo>
                    <a:pt x="443059" y="169209"/>
                  </a:lnTo>
                  <a:lnTo>
                    <a:pt x="426248" y="135095"/>
                  </a:lnTo>
                  <a:lnTo>
                    <a:pt x="420149" y="97839"/>
                  </a:lnTo>
                  <a:lnTo>
                    <a:pt x="420149" y="72039"/>
                  </a:lnTo>
                  <a:close/>
                </a:path>
                <a:path w="556895" h="303529">
                  <a:moveTo>
                    <a:pt x="415123" y="72039"/>
                  </a:moveTo>
                  <a:lnTo>
                    <a:pt x="398035" y="72039"/>
                  </a:lnTo>
                  <a:lnTo>
                    <a:pt x="398035" y="97839"/>
                  </a:lnTo>
                  <a:lnTo>
                    <a:pt x="404610" y="143257"/>
                  </a:lnTo>
                  <a:lnTo>
                    <a:pt x="407011" y="148616"/>
                  </a:lnTo>
                  <a:lnTo>
                    <a:pt x="408657" y="144754"/>
                  </a:lnTo>
                  <a:lnTo>
                    <a:pt x="415123" y="97839"/>
                  </a:lnTo>
                  <a:lnTo>
                    <a:pt x="415123" y="72039"/>
                  </a:lnTo>
                  <a:close/>
                </a:path>
                <a:path w="556895" h="303529">
                  <a:moveTo>
                    <a:pt x="392673" y="52605"/>
                  </a:moveTo>
                  <a:lnTo>
                    <a:pt x="322644" y="52605"/>
                  </a:lnTo>
                  <a:lnTo>
                    <a:pt x="322644" y="75055"/>
                  </a:lnTo>
                  <a:lnTo>
                    <a:pt x="392673" y="75055"/>
                  </a:lnTo>
                  <a:lnTo>
                    <a:pt x="392673" y="72039"/>
                  </a:lnTo>
                  <a:lnTo>
                    <a:pt x="489508" y="72039"/>
                  </a:lnTo>
                  <a:lnTo>
                    <a:pt x="489508" y="65003"/>
                  </a:lnTo>
                  <a:lnTo>
                    <a:pt x="392673" y="65003"/>
                  </a:lnTo>
                  <a:lnTo>
                    <a:pt x="392673" y="52605"/>
                  </a:lnTo>
                  <a:close/>
                </a:path>
                <a:path w="556895" h="303529">
                  <a:moveTo>
                    <a:pt x="489508" y="72039"/>
                  </a:moveTo>
                  <a:lnTo>
                    <a:pt x="420149" y="72039"/>
                  </a:lnTo>
                  <a:lnTo>
                    <a:pt x="420149" y="75055"/>
                  </a:lnTo>
                  <a:lnTo>
                    <a:pt x="489508" y="75055"/>
                  </a:lnTo>
                  <a:lnTo>
                    <a:pt x="489508" y="72039"/>
                  </a:lnTo>
                  <a:close/>
                </a:path>
                <a:path w="556895" h="303529">
                  <a:moveTo>
                    <a:pt x="420484" y="5361"/>
                  </a:moveTo>
                  <a:lnTo>
                    <a:pt x="392673" y="5361"/>
                  </a:lnTo>
                  <a:lnTo>
                    <a:pt x="392673" y="65003"/>
                  </a:lnTo>
                  <a:lnTo>
                    <a:pt x="420484" y="65003"/>
                  </a:lnTo>
                  <a:lnTo>
                    <a:pt x="420484" y="5361"/>
                  </a:lnTo>
                  <a:close/>
                </a:path>
                <a:path w="556895" h="303529">
                  <a:moveTo>
                    <a:pt x="489508" y="52605"/>
                  </a:moveTo>
                  <a:lnTo>
                    <a:pt x="420484" y="52605"/>
                  </a:lnTo>
                  <a:lnTo>
                    <a:pt x="420484" y="65003"/>
                  </a:lnTo>
                  <a:lnTo>
                    <a:pt x="489508" y="65003"/>
                  </a:lnTo>
                  <a:lnTo>
                    <a:pt x="489508" y="52605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4784889" y="9476151"/>
            <a:ext cx="3194050" cy="575945"/>
            <a:chOff x="14784889" y="9476151"/>
            <a:chExt cx="3194050" cy="575945"/>
          </a:xfrm>
        </p:grpSpPr>
        <p:sp>
          <p:nvSpPr>
            <p:cNvPr id="29" name="object 29"/>
            <p:cNvSpPr/>
            <p:nvPr/>
          </p:nvSpPr>
          <p:spPr>
            <a:xfrm>
              <a:off x="14784889" y="9528505"/>
              <a:ext cx="3141345" cy="523875"/>
            </a:xfrm>
            <a:custGeom>
              <a:avLst/>
              <a:gdLst/>
              <a:ahLst/>
              <a:cxnLst/>
              <a:rect l="l" t="t" r="r" b="b"/>
              <a:pathLst>
                <a:path w="3141344" h="523875">
                  <a:moveTo>
                    <a:pt x="3036556" y="0"/>
                  </a:moveTo>
                  <a:lnTo>
                    <a:pt x="104708" y="0"/>
                  </a:lnTo>
                  <a:lnTo>
                    <a:pt x="63951" y="8228"/>
                  </a:lnTo>
                  <a:lnTo>
                    <a:pt x="30668" y="30668"/>
                  </a:lnTo>
                  <a:lnTo>
                    <a:pt x="8228" y="63951"/>
                  </a:lnTo>
                  <a:lnTo>
                    <a:pt x="0" y="104708"/>
                  </a:lnTo>
                  <a:lnTo>
                    <a:pt x="0" y="418835"/>
                  </a:lnTo>
                  <a:lnTo>
                    <a:pt x="8228" y="459592"/>
                  </a:lnTo>
                  <a:lnTo>
                    <a:pt x="30668" y="492875"/>
                  </a:lnTo>
                  <a:lnTo>
                    <a:pt x="63951" y="515315"/>
                  </a:lnTo>
                  <a:lnTo>
                    <a:pt x="104708" y="523544"/>
                  </a:lnTo>
                  <a:lnTo>
                    <a:pt x="3036556" y="523544"/>
                  </a:lnTo>
                  <a:lnTo>
                    <a:pt x="3077314" y="515315"/>
                  </a:lnTo>
                  <a:lnTo>
                    <a:pt x="3110597" y="492875"/>
                  </a:lnTo>
                  <a:lnTo>
                    <a:pt x="3133037" y="459592"/>
                  </a:lnTo>
                  <a:lnTo>
                    <a:pt x="3141265" y="418835"/>
                  </a:lnTo>
                  <a:lnTo>
                    <a:pt x="3141265" y="104708"/>
                  </a:lnTo>
                  <a:lnTo>
                    <a:pt x="3133037" y="63951"/>
                  </a:lnTo>
                  <a:lnTo>
                    <a:pt x="3110597" y="30668"/>
                  </a:lnTo>
                  <a:lnTo>
                    <a:pt x="3077314" y="8228"/>
                  </a:lnTo>
                  <a:lnTo>
                    <a:pt x="3036556" y="0"/>
                  </a:lnTo>
                  <a:close/>
                </a:path>
              </a:pathLst>
            </a:custGeom>
            <a:solidFill>
              <a:srgbClr val="FF0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784890" y="9476151"/>
              <a:ext cx="3194050" cy="575945"/>
            </a:xfrm>
            <a:custGeom>
              <a:avLst/>
              <a:gdLst/>
              <a:ahLst/>
              <a:cxnLst/>
              <a:rect l="l" t="t" r="r" b="b"/>
              <a:pathLst>
                <a:path w="3194050" h="575945">
                  <a:moveTo>
                    <a:pt x="104708" y="52354"/>
                  </a:moveTo>
                  <a:lnTo>
                    <a:pt x="63964" y="60582"/>
                  </a:lnTo>
                  <a:lnTo>
                    <a:pt x="30679" y="83022"/>
                  </a:lnTo>
                  <a:lnTo>
                    <a:pt x="8232" y="116305"/>
                  </a:lnTo>
                  <a:lnTo>
                    <a:pt x="0" y="157063"/>
                  </a:lnTo>
                  <a:lnTo>
                    <a:pt x="0" y="471189"/>
                  </a:lnTo>
                  <a:lnTo>
                    <a:pt x="8232" y="511947"/>
                  </a:lnTo>
                  <a:lnTo>
                    <a:pt x="30679" y="545230"/>
                  </a:lnTo>
                  <a:lnTo>
                    <a:pt x="63964" y="567670"/>
                  </a:lnTo>
                  <a:lnTo>
                    <a:pt x="104708" y="575898"/>
                  </a:lnTo>
                  <a:lnTo>
                    <a:pt x="104708" y="523544"/>
                  </a:lnTo>
                  <a:lnTo>
                    <a:pt x="84330" y="519429"/>
                  </a:lnTo>
                  <a:lnTo>
                    <a:pt x="67688" y="508209"/>
                  </a:lnTo>
                  <a:lnTo>
                    <a:pt x="56468" y="491568"/>
                  </a:lnTo>
                  <a:lnTo>
                    <a:pt x="52354" y="471189"/>
                  </a:lnTo>
                  <a:lnTo>
                    <a:pt x="52354" y="157063"/>
                  </a:lnTo>
                  <a:lnTo>
                    <a:pt x="56468" y="136684"/>
                  </a:lnTo>
                  <a:lnTo>
                    <a:pt x="67688" y="120043"/>
                  </a:lnTo>
                  <a:lnTo>
                    <a:pt x="84330" y="108823"/>
                  </a:lnTo>
                  <a:lnTo>
                    <a:pt x="104708" y="104708"/>
                  </a:lnTo>
                  <a:lnTo>
                    <a:pt x="104708" y="52354"/>
                  </a:lnTo>
                  <a:close/>
                </a:path>
                <a:path w="3194050" h="575945">
                  <a:moveTo>
                    <a:pt x="3036556" y="523544"/>
                  </a:moveTo>
                  <a:lnTo>
                    <a:pt x="104708" y="523544"/>
                  </a:lnTo>
                  <a:lnTo>
                    <a:pt x="104708" y="575898"/>
                  </a:lnTo>
                  <a:lnTo>
                    <a:pt x="3036556" y="575898"/>
                  </a:lnTo>
                  <a:lnTo>
                    <a:pt x="3036556" y="523544"/>
                  </a:lnTo>
                  <a:close/>
                </a:path>
                <a:path w="3194050" h="575945">
                  <a:moveTo>
                    <a:pt x="3141265" y="471189"/>
                  </a:moveTo>
                  <a:lnTo>
                    <a:pt x="3036556" y="575898"/>
                  </a:lnTo>
                  <a:lnTo>
                    <a:pt x="3077301" y="567670"/>
                  </a:lnTo>
                  <a:lnTo>
                    <a:pt x="3110585" y="545230"/>
                  </a:lnTo>
                  <a:lnTo>
                    <a:pt x="3133032" y="511947"/>
                  </a:lnTo>
                  <a:lnTo>
                    <a:pt x="3141265" y="471189"/>
                  </a:lnTo>
                  <a:close/>
                </a:path>
                <a:path w="3194050" h="575945">
                  <a:moveTo>
                    <a:pt x="3036556" y="0"/>
                  </a:moveTo>
                  <a:lnTo>
                    <a:pt x="3036556" y="104708"/>
                  </a:lnTo>
                  <a:lnTo>
                    <a:pt x="3056933" y="108823"/>
                  </a:lnTo>
                  <a:lnTo>
                    <a:pt x="3073575" y="120043"/>
                  </a:lnTo>
                  <a:lnTo>
                    <a:pt x="3084796" y="136684"/>
                  </a:lnTo>
                  <a:lnTo>
                    <a:pt x="3088911" y="157063"/>
                  </a:lnTo>
                  <a:lnTo>
                    <a:pt x="3141265" y="157063"/>
                  </a:lnTo>
                  <a:lnTo>
                    <a:pt x="3141265" y="471189"/>
                  </a:lnTo>
                  <a:lnTo>
                    <a:pt x="3193620" y="471189"/>
                  </a:lnTo>
                  <a:lnTo>
                    <a:pt x="3193620" y="157063"/>
                  </a:lnTo>
                  <a:lnTo>
                    <a:pt x="3185612" y="107419"/>
                  </a:lnTo>
                  <a:lnTo>
                    <a:pt x="3163315" y="64303"/>
                  </a:lnTo>
                  <a:lnTo>
                    <a:pt x="3129315" y="30304"/>
                  </a:lnTo>
                  <a:lnTo>
                    <a:pt x="3086199" y="8007"/>
                  </a:lnTo>
                  <a:lnTo>
                    <a:pt x="3036556" y="0"/>
                  </a:lnTo>
                  <a:close/>
                </a:path>
                <a:path w="3194050" h="575945">
                  <a:moveTo>
                    <a:pt x="104708" y="52354"/>
                  </a:moveTo>
                  <a:lnTo>
                    <a:pt x="104708" y="104708"/>
                  </a:lnTo>
                  <a:lnTo>
                    <a:pt x="3036556" y="104708"/>
                  </a:lnTo>
                  <a:lnTo>
                    <a:pt x="3036556" y="52354"/>
                  </a:lnTo>
                  <a:lnTo>
                    <a:pt x="104708" y="52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26162" y="9676689"/>
              <a:ext cx="1417955" cy="227965"/>
            </a:xfrm>
            <a:custGeom>
              <a:avLst/>
              <a:gdLst/>
              <a:ahLst/>
              <a:cxnLst/>
              <a:rect l="l" t="t" r="r" b="b"/>
              <a:pathLst>
                <a:path w="1417955" h="227965">
                  <a:moveTo>
                    <a:pt x="92227" y="136205"/>
                  </a:moveTo>
                  <a:lnTo>
                    <a:pt x="24878" y="136205"/>
                  </a:lnTo>
                  <a:lnTo>
                    <a:pt x="24878" y="152037"/>
                  </a:lnTo>
                  <a:lnTo>
                    <a:pt x="158571" y="152037"/>
                  </a:lnTo>
                  <a:lnTo>
                    <a:pt x="158571" y="171638"/>
                  </a:lnTo>
                  <a:lnTo>
                    <a:pt x="25381" y="171638"/>
                  </a:lnTo>
                  <a:lnTo>
                    <a:pt x="25381" y="224914"/>
                  </a:lnTo>
                  <a:lnTo>
                    <a:pt x="185962" y="224914"/>
                  </a:lnTo>
                  <a:lnTo>
                    <a:pt x="185962" y="214862"/>
                  </a:lnTo>
                  <a:lnTo>
                    <a:pt x="45988" y="214862"/>
                  </a:lnTo>
                  <a:lnTo>
                    <a:pt x="45988" y="186716"/>
                  </a:lnTo>
                  <a:lnTo>
                    <a:pt x="179177" y="186716"/>
                  </a:lnTo>
                  <a:lnTo>
                    <a:pt x="179177" y="143995"/>
                  </a:lnTo>
                  <a:lnTo>
                    <a:pt x="92227" y="143995"/>
                  </a:lnTo>
                  <a:lnTo>
                    <a:pt x="92227" y="136205"/>
                  </a:lnTo>
                  <a:close/>
                </a:path>
                <a:path w="1417955" h="227965">
                  <a:moveTo>
                    <a:pt x="185962" y="208831"/>
                  </a:moveTo>
                  <a:lnTo>
                    <a:pt x="45988" y="208831"/>
                  </a:lnTo>
                  <a:lnTo>
                    <a:pt x="45988" y="214862"/>
                  </a:lnTo>
                  <a:lnTo>
                    <a:pt x="185962" y="214862"/>
                  </a:lnTo>
                  <a:lnTo>
                    <a:pt x="185962" y="208831"/>
                  </a:lnTo>
                  <a:close/>
                </a:path>
                <a:path w="1417955" h="227965">
                  <a:moveTo>
                    <a:pt x="112834" y="109316"/>
                  </a:moveTo>
                  <a:lnTo>
                    <a:pt x="92227" y="109316"/>
                  </a:lnTo>
                  <a:lnTo>
                    <a:pt x="92227" y="143995"/>
                  </a:lnTo>
                  <a:lnTo>
                    <a:pt x="112834" y="143995"/>
                  </a:lnTo>
                  <a:lnTo>
                    <a:pt x="112834" y="109316"/>
                  </a:lnTo>
                  <a:close/>
                </a:path>
                <a:path w="1417955" h="227965">
                  <a:moveTo>
                    <a:pt x="179177" y="136205"/>
                  </a:moveTo>
                  <a:lnTo>
                    <a:pt x="112834" y="136205"/>
                  </a:lnTo>
                  <a:lnTo>
                    <a:pt x="112834" y="143995"/>
                  </a:lnTo>
                  <a:lnTo>
                    <a:pt x="179177" y="143995"/>
                  </a:lnTo>
                  <a:lnTo>
                    <a:pt x="179177" y="136205"/>
                  </a:lnTo>
                  <a:close/>
                </a:path>
                <a:path w="1417955" h="227965">
                  <a:moveTo>
                    <a:pt x="205313" y="97253"/>
                  </a:moveTo>
                  <a:lnTo>
                    <a:pt x="0" y="97253"/>
                  </a:lnTo>
                  <a:lnTo>
                    <a:pt x="0" y="114090"/>
                  </a:lnTo>
                  <a:lnTo>
                    <a:pt x="92227" y="114090"/>
                  </a:lnTo>
                  <a:lnTo>
                    <a:pt x="92227" y="109316"/>
                  </a:lnTo>
                  <a:lnTo>
                    <a:pt x="205313" y="109316"/>
                  </a:lnTo>
                  <a:lnTo>
                    <a:pt x="205313" y="97253"/>
                  </a:lnTo>
                  <a:close/>
                </a:path>
                <a:path w="1417955" h="227965">
                  <a:moveTo>
                    <a:pt x="205313" y="109316"/>
                  </a:moveTo>
                  <a:lnTo>
                    <a:pt x="112834" y="109316"/>
                  </a:lnTo>
                  <a:lnTo>
                    <a:pt x="112834" y="114090"/>
                  </a:lnTo>
                  <a:lnTo>
                    <a:pt x="205313" y="114090"/>
                  </a:lnTo>
                  <a:lnTo>
                    <a:pt x="205313" y="109316"/>
                  </a:lnTo>
                  <a:close/>
                </a:path>
                <a:path w="1417955" h="227965">
                  <a:moveTo>
                    <a:pt x="47998" y="3769"/>
                  </a:moveTo>
                  <a:lnTo>
                    <a:pt x="27391" y="3769"/>
                  </a:lnTo>
                  <a:lnTo>
                    <a:pt x="27391" y="78657"/>
                  </a:lnTo>
                  <a:lnTo>
                    <a:pt x="178675" y="78657"/>
                  </a:lnTo>
                  <a:lnTo>
                    <a:pt x="178675" y="62574"/>
                  </a:lnTo>
                  <a:lnTo>
                    <a:pt x="47998" y="62574"/>
                  </a:lnTo>
                  <a:lnTo>
                    <a:pt x="47998" y="40962"/>
                  </a:lnTo>
                  <a:lnTo>
                    <a:pt x="178675" y="40962"/>
                  </a:lnTo>
                  <a:lnTo>
                    <a:pt x="178675" y="24878"/>
                  </a:lnTo>
                  <a:lnTo>
                    <a:pt x="47998" y="24878"/>
                  </a:lnTo>
                  <a:lnTo>
                    <a:pt x="47998" y="3769"/>
                  </a:lnTo>
                  <a:close/>
                </a:path>
                <a:path w="1417955" h="227965">
                  <a:moveTo>
                    <a:pt x="178675" y="40962"/>
                  </a:moveTo>
                  <a:lnTo>
                    <a:pt x="157817" y="40962"/>
                  </a:lnTo>
                  <a:lnTo>
                    <a:pt x="157817" y="62574"/>
                  </a:lnTo>
                  <a:lnTo>
                    <a:pt x="178675" y="62574"/>
                  </a:lnTo>
                  <a:lnTo>
                    <a:pt x="178675" y="40962"/>
                  </a:lnTo>
                  <a:close/>
                </a:path>
                <a:path w="1417955" h="227965">
                  <a:moveTo>
                    <a:pt x="178675" y="3769"/>
                  </a:moveTo>
                  <a:lnTo>
                    <a:pt x="157817" y="3769"/>
                  </a:lnTo>
                  <a:lnTo>
                    <a:pt x="157817" y="24878"/>
                  </a:lnTo>
                  <a:lnTo>
                    <a:pt x="178675" y="24878"/>
                  </a:lnTo>
                  <a:lnTo>
                    <a:pt x="178675" y="3769"/>
                  </a:lnTo>
                  <a:close/>
                </a:path>
                <a:path w="1417955" h="227965">
                  <a:moveTo>
                    <a:pt x="329686" y="26135"/>
                  </a:moveTo>
                  <a:lnTo>
                    <a:pt x="240223" y="26135"/>
                  </a:lnTo>
                  <a:lnTo>
                    <a:pt x="240223" y="171387"/>
                  </a:lnTo>
                  <a:lnTo>
                    <a:pt x="255049" y="171387"/>
                  </a:lnTo>
                  <a:lnTo>
                    <a:pt x="279983" y="171187"/>
                  </a:lnTo>
                  <a:lnTo>
                    <a:pt x="301289" y="170350"/>
                  </a:lnTo>
                  <a:lnTo>
                    <a:pt x="320710" y="168525"/>
                  </a:lnTo>
                  <a:lnTo>
                    <a:pt x="339989" y="165356"/>
                  </a:lnTo>
                  <a:lnTo>
                    <a:pt x="339334" y="160330"/>
                  </a:lnTo>
                  <a:lnTo>
                    <a:pt x="260075" y="160330"/>
                  </a:lnTo>
                  <a:lnTo>
                    <a:pt x="260075" y="153796"/>
                  </a:lnTo>
                  <a:lnTo>
                    <a:pt x="255049" y="153796"/>
                  </a:lnTo>
                  <a:lnTo>
                    <a:pt x="260075" y="153756"/>
                  </a:lnTo>
                  <a:lnTo>
                    <a:pt x="260075" y="103033"/>
                  </a:lnTo>
                  <a:lnTo>
                    <a:pt x="254044" y="103033"/>
                  </a:lnTo>
                  <a:lnTo>
                    <a:pt x="254044" y="86196"/>
                  </a:lnTo>
                  <a:lnTo>
                    <a:pt x="260075" y="86196"/>
                  </a:lnTo>
                  <a:lnTo>
                    <a:pt x="260075" y="43223"/>
                  </a:lnTo>
                  <a:lnTo>
                    <a:pt x="329686" y="43223"/>
                  </a:lnTo>
                  <a:lnTo>
                    <a:pt x="329686" y="26135"/>
                  </a:lnTo>
                  <a:close/>
                </a:path>
                <a:path w="1417955" h="227965">
                  <a:moveTo>
                    <a:pt x="337727" y="148016"/>
                  </a:moveTo>
                  <a:lnTo>
                    <a:pt x="319155" y="151040"/>
                  </a:lnTo>
                  <a:lnTo>
                    <a:pt x="300346" y="152791"/>
                  </a:lnTo>
                  <a:lnTo>
                    <a:pt x="279559" y="153600"/>
                  </a:lnTo>
                  <a:lnTo>
                    <a:pt x="260075" y="153756"/>
                  </a:lnTo>
                  <a:lnTo>
                    <a:pt x="260075" y="160330"/>
                  </a:lnTo>
                  <a:lnTo>
                    <a:pt x="339334" y="160330"/>
                  </a:lnTo>
                  <a:lnTo>
                    <a:pt x="337727" y="148016"/>
                  </a:lnTo>
                  <a:close/>
                </a:path>
                <a:path w="1417955" h="227965">
                  <a:moveTo>
                    <a:pt x="260075" y="153756"/>
                  </a:moveTo>
                  <a:lnTo>
                    <a:pt x="255049" y="153796"/>
                  </a:lnTo>
                  <a:lnTo>
                    <a:pt x="260075" y="153796"/>
                  </a:lnTo>
                  <a:close/>
                </a:path>
                <a:path w="1417955" h="227965">
                  <a:moveTo>
                    <a:pt x="260075" y="86196"/>
                  </a:moveTo>
                  <a:lnTo>
                    <a:pt x="254044" y="86196"/>
                  </a:lnTo>
                  <a:lnTo>
                    <a:pt x="254044" y="103033"/>
                  </a:lnTo>
                  <a:lnTo>
                    <a:pt x="260075" y="103033"/>
                  </a:lnTo>
                  <a:lnTo>
                    <a:pt x="260075" y="86196"/>
                  </a:lnTo>
                  <a:close/>
                </a:path>
                <a:path w="1417955" h="227965">
                  <a:moveTo>
                    <a:pt x="326168" y="86196"/>
                  </a:moveTo>
                  <a:lnTo>
                    <a:pt x="260075" y="86196"/>
                  </a:lnTo>
                  <a:lnTo>
                    <a:pt x="260075" y="103033"/>
                  </a:lnTo>
                  <a:lnTo>
                    <a:pt x="326168" y="103033"/>
                  </a:lnTo>
                  <a:lnTo>
                    <a:pt x="326168" y="86196"/>
                  </a:lnTo>
                  <a:close/>
                </a:path>
                <a:path w="1417955" h="227965">
                  <a:moveTo>
                    <a:pt x="424426" y="251"/>
                  </a:moveTo>
                  <a:lnTo>
                    <a:pt x="404322" y="251"/>
                  </a:lnTo>
                  <a:lnTo>
                    <a:pt x="404322" y="227427"/>
                  </a:lnTo>
                  <a:lnTo>
                    <a:pt x="424426" y="227427"/>
                  </a:lnTo>
                  <a:lnTo>
                    <a:pt x="424426" y="108562"/>
                  </a:lnTo>
                  <a:lnTo>
                    <a:pt x="411861" y="108562"/>
                  </a:lnTo>
                  <a:lnTo>
                    <a:pt x="411861" y="91222"/>
                  </a:lnTo>
                  <a:lnTo>
                    <a:pt x="424426" y="91222"/>
                  </a:lnTo>
                  <a:lnTo>
                    <a:pt x="424426" y="251"/>
                  </a:lnTo>
                  <a:close/>
                </a:path>
                <a:path w="1417955" h="227965">
                  <a:moveTo>
                    <a:pt x="374166" y="5026"/>
                  </a:moveTo>
                  <a:lnTo>
                    <a:pt x="354313" y="5026"/>
                  </a:lnTo>
                  <a:lnTo>
                    <a:pt x="354313" y="216119"/>
                  </a:lnTo>
                  <a:lnTo>
                    <a:pt x="374166" y="216119"/>
                  </a:lnTo>
                  <a:lnTo>
                    <a:pt x="374166" y="108562"/>
                  </a:lnTo>
                  <a:lnTo>
                    <a:pt x="368386" y="108562"/>
                  </a:lnTo>
                  <a:lnTo>
                    <a:pt x="368386" y="91222"/>
                  </a:lnTo>
                  <a:lnTo>
                    <a:pt x="374166" y="91222"/>
                  </a:lnTo>
                  <a:lnTo>
                    <a:pt x="374166" y="5026"/>
                  </a:lnTo>
                  <a:close/>
                </a:path>
                <a:path w="1417955" h="227965">
                  <a:moveTo>
                    <a:pt x="374166" y="91222"/>
                  </a:moveTo>
                  <a:lnTo>
                    <a:pt x="368386" y="91222"/>
                  </a:lnTo>
                  <a:lnTo>
                    <a:pt x="368386" y="108562"/>
                  </a:lnTo>
                  <a:lnTo>
                    <a:pt x="374166" y="108562"/>
                  </a:lnTo>
                  <a:lnTo>
                    <a:pt x="374166" y="91222"/>
                  </a:lnTo>
                  <a:close/>
                </a:path>
                <a:path w="1417955" h="227965">
                  <a:moveTo>
                    <a:pt x="404322" y="91222"/>
                  </a:moveTo>
                  <a:lnTo>
                    <a:pt x="374166" y="91222"/>
                  </a:lnTo>
                  <a:lnTo>
                    <a:pt x="374166" y="108562"/>
                  </a:lnTo>
                  <a:lnTo>
                    <a:pt x="404322" y="108562"/>
                  </a:lnTo>
                  <a:lnTo>
                    <a:pt x="404322" y="91222"/>
                  </a:lnTo>
                  <a:close/>
                </a:path>
                <a:path w="1417955" h="227965">
                  <a:moveTo>
                    <a:pt x="424426" y="91222"/>
                  </a:moveTo>
                  <a:lnTo>
                    <a:pt x="411861" y="91222"/>
                  </a:lnTo>
                  <a:lnTo>
                    <a:pt x="411861" y="108562"/>
                  </a:lnTo>
                  <a:lnTo>
                    <a:pt x="424426" y="108562"/>
                  </a:lnTo>
                  <a:lnTo>
                    <a:pt x="424426" y="91222"/>
                  </a:lnTo>
                  <a:close/>
                </a:path>
                <a:path w="1417955" h="227965">
                  <a:moveTo>
                    <a:pt x="574935" y="140980"/>
                  </a:moveTo>
                  <a:lnTo>
                    <a:pt x="554328" y="140980"/>
                  </a:lnTo>
                  <a:lnTo>
                    <a:pt x="554328" y="227427"/>
                  </a:lnTo>
                  <a:lnTo>
                    <a:pt x="574935" y="227427"/>
                  </a:lnTo>
                  <a:lnTo>
                    <a:pt x="574935" y="140980"/>
                  </a:lnTo>
                  <a:close/>
                </a:path>
                <a:path w="1417955" h="227965">
                  <a:moveTo>
                    <a:pt x="668419" y="130425"/>
                  </a:moveTo>
                  <a:lnTo>
                    <a:pt x="462352" y="130425"/>
                  </a:lnTo>
                  <a:lnTo>
                    <a:pt x="462352" y="147513"/>
                  </a:lnTo>
                  <a:lnTo>
                    <a:pt x="554328" y="147513"/>
                  </a:lnTo>
                  <a:lnTo>
                    <a:pt x="554328" y="140980"/>
                  </a:lnTo>
                  <a:lnTo>
                    <a:pt x="668419" y="140980"/>
                  </a:lnTo>
                  <a:lnTo>
                    <a:pt x="668419" y="130425"/>
                  </a:lnTo>
                  <a:close/>
                </a:path>
                <a:path w="1417955" h="227965">
                  <a:moveTo>
                    <a:pt x="668419" y="140980"/>
                  </a:moveTo>
                  <a:lnTo>
                    <a:pt x="574935" y="140980"/>
                  </a:lnTo>
                  <a:lnTo>
                    <a:pt x="574935" y="147513"/>
                  </a:lnTo>
                  <a:lnTo>
                    <a:pt x="668419" y="147513"/>
                  </a:lnTo>
                  <a:lnTo>
                    <a:pt x="668419" y="140980"/>
                  </a:lnTo>
                  <a:close/>
                </a:path>
                <a:path w="1417955" h="227965">
                  <a:moveTo>
                    <a:pt x="564883" y="9298"/>
                  </a:moveTo>
                  <a:lnTo>
                    <a:pt x="532543" y="12796"/>
                  </a:lnTo>
                  <a:lnTo>
                    <a:pt x="507460" y="22774"/>
                  </a:lnTo>
                  <a:lnTo>
                    <a:pt x="491236" y="38453"/>
                  </a:lnTo>
                  <a:lnTo>
                    <a:pt x="485472" y="59055"/>
                  </a:lnTo>
                  <a:lnTo>
                    <a:pt x="491236" y="79658"/>
                  </a:lnTo>
                  <a:lnTo>
                    <a:pt x="507460" y="95337"/>
                  </a:lnTo>
                  <a:lnTo>
                    <a:pt x="532543" y="105314"/>
                  </a:lnTo>
                  <a:lnTo>
                    <a:pt x="564883" y="108813"/>
                  </a:lnTo>
                  <a:lnTo>
                    <a:pt x="597328" y="105314"/>
                  </a:lnTo>
                  <a:lnTo>
                    <a:pt x="622399" y="95337"/>
                  </a:lnTo>
                  <a:lnTo>
                    <a:pt x="625865" y="91976"/>
                  </a:lnTo>
                  <a:lnTo>
                    <a:pt x="564883" y="91976"/>
                  </a:lnTo>
                  <a:lnTo>
                    <a:pt x="541143" y="89659"/>
                  </a:lnTo>
                  <a:lnTo>
                    <a:pt x="522727" y="83055"/>
                  </a:lnTo>
                  <a:lnTo>
                    <a:pt x="510814" y="72681"/>
                  </a:lnTo>
                  <a:lnTo>
                    <a:pt x="506581" y="59055"/>
                  </a:lnTo>
                  <a:lnTo>
                    <a:pt x="510814" y="45430"/>
                  </a:lnTo>
                  <a:lnTo>
                    <a:pt x="522727" y="35056"/>
                  </a:lnTo>
                  <a:lnTo>
                    <a:pt x="541143" y="28452"/>
                  </a:lnTo>
                  <a:lnTo>
                    <a:pt x="564883" y="26135"/>
                  </a:lnTo>
                  <a:lnTo>
                    <a:pt x="625865" y="26135"/>
                  </a:lnTo>
                  <a:lnTo>
                    <a:pt x="622399" y="22774"/>
                  </a:lnTo>
                  <a:lnTo>
                    <a:pt x="597328" y="12796"/>
                  </a:lnTo>
                  <a:lnTo>
                    <a:pt x="564883" y="9298"/>
                  </a:lnTo>
                  <a:close/>
                </a:path>
                <a:path w="1417955" h="227965">
                  <a:moveTo>
                    <a:pt x="625865" y="26135"/>
                  </a:moveTo>
                  <a:lnTo>
                    <a:pt x="564883" y="26135"/>
                  </a:lnTo>
                  <a:lnTo>
                    <a:pt x="588584" y="28452"/>
                  </a:lnTo>
                  <a:lnTo>
                    <a:pt x="606913" y="35056"/>
                  </a:lnTo>
                  <a:lnTo>
                    <a:pt x="618740" y="45430"/>
                  </a:lnTo>
                  <a:lnTo>
                    <a:pt x="622933" y="59055"/>
                  </a:lnTo>
                  <a:lnTo>
                    <a:pt x="618740" y="72681"/>
                  </a:lnTo>
                  <a:lnTo>
                    <a:pt x="606913" y="83055"/>
                  </a:lnTo>
                  <a:lnTo>
                    <a:pt x="588584" y="89659"/>
                  </a:lnTo>
                  <a:lnTo>
                    <a:pt x="564883" y="91976"/>
                  </a:lnTo>
                  <a:lnTo>
                    <a:pt x="625865" y="91976"/>
                  </a:lnTo>
                  <a:lnTo>
                    <a:pt x="638565" y="79658"/>
                  </a:lnTo>
                  <a:lnTo>
                    <a:pt x="644294" y="59055"/>
                  </a:lnTo>
                  <a:lnTo>
                    <a:pt x="638565" y="38453"/>
                  </a:lnTo>
                  <a:lnTo>
                    <a:pt x="625865" y="26135"/>
                  </a:lnTo>
                  <a:close/>
                </a:path>
                <a:path w="1417955" h="227965">
                  <a:moveTo>
                    <a:pt x="880496" y="0"/>
                  </a:moveTo>
                  <a:lnTo>
                    <a:pt x="859638" y="0"/>
                  </a:lnTo>
                  <a:lnTo>
                    <a:pt x="859638" y="227678"/>
                  </a:lnTo>
                  <a:lnTo>
                    <a:pt x="880496" y="227678"/>
                  </a:lnTo>
                  <a:lnTo>
                    <a:pt x="880496" y="104541"/>
                  </a:lnTo>
                  <a:lnTo>
                    <a:pt x="864664" y="104541"/>
                  </a:lnTo>
                  <a:lnTo>
                    <a:pt x="864664" y="87452"/>
                  </a:lnTo>
                  <a:lnTo>
                    <a:pt x="880496" y="87452"/>
                  </a:lnTo>
                  <a:lnTo>
                    <a:pt x="880496" y="0"/>
                  </a:lnTo>
                  <a:close/>
                </a:path>
                <a:path w="1417955" h="227965">
                  <a:moveTo>
                    <a:pt x="803095" y="21360"/>
                  </a:moveTo>
                  <a:lnTo>
                    <a:pt x="701570" y="21360"/>
                  </a:lnTo>
                  <a:lnTo>
                    <a:pt x="701570" y="38449"/>
                  </a:lnTo>
                  <a:lnTo>
                    <a:pt x="782489" y="38449"/>
                  </a:lnTo>
                  <a:lnTo>
                    <a:pt x="782489" y="83934"/>
                  </a:lnTo>
                  <a:lnTo>
                    <a:pt x="702072" y="83934"/>
                  </a:lnTo>
                  <a:lnTo>
                    <a:pt x="702072" y="173397"/>
                  </a:lnTo>
                  <a:lnTo>
                    <a:pt x="719412" y="173397"/>
                  </a:lnTo>
                  <a:lnTo>
                    <a:pt x="748143" y="173068"/>
                  </a:lnTo>
                  <a:lnTo>
                    <a:pt x="773976" y="171890"/>
                  </a:lnTo>
                  <a:lnTo>
                    <a:pt x="798537" y="169581"/>
                  </a:lnTo>
                  <a:lnTo>
                    <a:pt x="823451" y="165858"/>
                  </a:lnTo>
                  <a:lnTo>
                    <a:pt x="822897" y="161084"/>
                  </a:lnTo>
                  <a:lnTo>
                    <a:pt x="722679" y="161084"/>
                  </a:lnTo>
                  <a:lnTo>
                    <a:pt x="722679" y="155806"/>
                  </a:lnTo>
                  <a:lnTo>
                    <a:pt x="719412" y="155806"/>
                  </a:lnTo>
                  <a:lnTo>
                    <a:pt x="722679" y="155773"/>
                  </a:lnTo>
                  <a:lnTo>
                    <a:pt x="722679" y="101023"/>
                  </a:lnTo>
                  <a:lnTo>
                    <a:pt x="803095" y="101023"/>
                  </a:lnTo>
                  <a:lnTo>
                    <a:pt x="803095" y="21360"/>
                  </a:lnTo>
                  <a:close/>
                </a:path>
                <a:path w="1417955" h="227965">
                  <a:moveTo>
                    <a:pt x="821440" y="148519"/>
                  </a:moveTo>
                  <a:lnTo>
                    <a:pt x="797052" y="152202"/>
                  </a:lnTo>
                  <a:lnTo>
                    <a:pt x="772971" y="154424"/>
                  </a:lnTo>
                  <a:lnTo>
                    <a:pt x="747617" y="155516"/>
                  </a:lnTo>
                  <a:lnTo>
                    <a:pt x="722679" y="155773"/>
                  </a:lnTo>
                  <a:lnTo>
                    <a:pt x="722679" y="161084"/>
                  </a:lnTo>
                  <a:lnTo>
                    <a:pt x="822897" y="161084"/>
                  </a:lnTo>
                  <a:lnTo>
                    <a:pt x="821440" y="148519"/>
                  </a:lnTo>
                  <a:close/>
                </a:path>
                <a:path w="1417955" h="227965">
                  <a:moveTo>
                    <a:pt x="722679" y="155773"/>
                  </a:moveTo>
                  <a:lnTo>
                    <a:pt x="719412" y="155806"/>
                  </a:lnTo>
                  <a:lnTo>
                    <a:pt x="722679" y="155806"/>
                  </a:lnTo>
                  <a:close/>
                </a:path>
                <a:path w="1417955" h="227965">
                  <a:moveTo>
                    <a:pt x="859638" y="87452"/>
                  </a:moveTo>
                  <a:lnTo>
                    <a:pt x="816414" y="87452"/>
                  </a:lnTo>
                  <a:lnTo>
                    <a:pt x="816414" y="104541"/>
                  </a:lnTo>
                  <a:lnTo>
                    <a:pt x="859638" y="104541"/>
                  </a:lnTo>
                  <a:lnTo>
                    <a:pt x="859638" y="87452"/>
                  </a:lnTo>
                  <a:close/>
                </a:path>
                <a:path w="1417955" h="227965">
                  <a:moveTo>
                    <a:pt x="880496" y="87452"/>
                  </a:moveTo>
                  <a:lnTo>
                    <a:pt x="864664" y="87452"/>
                  </a:lnTo>
                  <a:lnTo>
                    <a:pt x="864664" y="104541"/>
                  </a:lnTo>
                  <a:lnTo>
                    <a:pt x="880496" y="104541"/>
                  </a:lnTo>
                  <a:lnTo>
                    <a:pt x="880496" y="87452"/>
                  </a:lnTo>
                  <a:close/>
                </a:path>
                <a:path w="1417955" h="227965">
                  <a:moveTo>
                    <a:pt x="1174958" y="0"/>
                  </a:moveTo>
                  <a:lnTo>
                    <a:pt x="1153849" y="0"/>
                  </a:lnTo>
                  <a:lnTo>
                    <a:pt x="1153849" y="227427"/>
                  </a:lnTo>
                  <a:lnTo>
                    <a:pt x="1174958" y="227427"/>
                  </a:lnTo>
                  <a:lnTo>
                    <a:pt x="1174958" y="109567"/>
                  </a:lnTo>
                  <a:lnTo>
                    <a:pt x="1169179" y="109567"/>
                  </a:lnTo>
                  <a:lnTo>
                    <a:pt x="1169179" y="92227"/>
                  </a:lnTo>
                  <a:lnTo>
                    <a:pt x="1174958" y="92227"/>
                  </a:lnTo>
                  <a:lnTo>
                    <a:pt x="1174958" y="0"/>
                  </a:lnTo>
                  <a:close/>
                </a:path>
                <a:path w="1417955" h="227965">
                  <a:moveTo>
                    <a:pt x="1174958" y="92227"/>
                  </a:moveTo>
                  <a:lnTo>
                    <a:pt x="1169179" y="92227"/>
                  </a:lnTo>
                  <a:lnTo>
                    <a:pt x="1169179" y="109567"/>
                  </a:lnTo>
                  <a:lnTo>
                    <a:pt x="1174958" y="109567"/>
                  </a:lnTo>
                  <a:lnTo>
                    <a:pt x="1174958" y="92227"/>
                  </a:lnTo>
                  <a:close/>
                </a:path>
                <a:path w="1417955" h="227965">
                  <a:moveTo>
                    <a:pt x="1211146" y="92227"/>
                  </a:moveTo>
                  <a:lnTo>
                    <a:pt x="1174958" y="92227"/>
                  </a:lnTo>
                  <a:lnTo>
                    <a:pt x="1174958" y="109567"/>
                  </a:lnTo>
                  <a:lnTo>
                    <a:pt x="1211146" y="109567"/>
                  </a:lnTo>
                  <a:lnTo>
                    <a:pt x="1211146" y="92227"/>
                  </a:lnTo>
                  <a:close/>
                </a:path>
                <a:path w="1417955" h="227965">
                  <a:moveTo>
                    <a:pt x="1106605" y="24627"/>
                  </a:moveTo>
                  <a:lnTo>
                    <a:pt x="1095799" y="24627"/>
                  </a:lnTo>
                  <a:lnTo>
                    <a:pt x="1095799" y="27894"/>
                  </a:lnTo>
                  <a:lnTo>
                    <a:pt x="1089909" y="70694"/>
                  </a:lnTo>
                  <a:lnTo>
                    <a:pt x="1072239" y="108687"/>
                  </a:lnTo>
                  <a:lnTo>
                    <a:pt x="1042790" y="141404"/>
                  </a:lnTo>
                  <a:lnTo>
                    <a:pt x="1001561" y="168371"/>
                  </a:lnTo>
                  <a:lnTo>
                    <a:pt x="1013120" y="184455"/>
                  </a:lnTo>
                  <a:lnTo>
                    <a:pt x="1060177" y="152979"/>
                  </a:lnTo>
                  <a:lnTo>
                    <a:pt x="1092155" y="114907"/>
                  </a:lnTo>
                  <a:lnTo>
                    <a:pt x="1110374" y="71652"/>
                  </a:lnTo>
                  <a:lnTo>
                    <a:pt x="1114054" y="41716"/>
                  </a:lnTo>
                  <a:lnTo>
                    <a:pt x="1106605" y="41716"/>
                  </a:lnTo>
                  <a:lnTo>
                    <a:pt x="1106605" y="24627"/>
                  </a:lnTo>
                  <a:close/>
                </a:path>
                <a:path w="1417955" h="227965">
                  <a:moveTo>
                    <a:pt x="1095799" y="24627"/>
                  </a:moveTo>
                  <a:lnTo>
                    <a:pt x="1012115" y="24627"/>
                  </a:lnTo>
                  <a:lnTo>
                    <a:pt x="1012115" y="41716"/>
                  </a:lnTo>
                  <a:lnTo>
                    <a:pt x="1093897" y="41716"/>
                  </a:lnTo>
                  <a:lnTo>
                    <a:pt x="1095799" y="27894"/>
                  </a:lnTo>
                  <a:lnTo>
                    <a:pt x="1095799" y="24627"/>
                  </a:lnTo>
                  <a:close/>
                </a:path>
                <a:path w="1417955" h="227965">
                  <a:moveTo>
                    <a:pt x="1116154" y="24627"/>
                  </a:moveTo>
                  <a:lnTo>
                    <a:pt x="1106605" y="24627"/>
                  </a:lnTo>
                  <a:lnTo>
                    <a:pt x="1106605" y="41716"/>
                  </a:lnTo>
                  <a:lnTo>
                    <a:pt x="1114054" y="41716"/>
                  </a:lnTo>
                  <a:lnTo>
                    <a:pt x="1116154" y="24627"/>
                  </a:lnTo>
                  <a:close/>
                </a:path>
                <a:path w="1417955" h="227965">
                  <a:moveTo>
                    <a:pt x="1417695" y="251"/>
                  </a:moveTo>
                  <a:lnTo>
                    <a:pt x="1396837" y="251"/>
                  </a:lnTo>
                  <a:lnTo>
                    <a:pt x="1396837" y="227427"/>
                  </a:lnTo>
                  <a:lnTo>
                    <a:pt x="1417695" y="227427"/>
                  </a:lnTo>
                  <a:lnTo>
                    <a:pt x="1417695" y="251"/>
                  </a:lnTo>
                  <a:close/>
                </a:path>
                <a:path w="1417955" h="227965">
                  <a:moveTo>
                    <a:pt x="1339289" y="24627"/>
                  </a:moveTo>
                  <a:lnTo>
                    <a:pt x="1330242" y="24627"/>
                  </a:lnTo>
                  <a:lnTo>
                    <a:pt x="1330242" y="28145"/>
                  </a:lnTo>
                  <a:lnTo>
                    <a:pt x="1324466" y="71047"/>
                  </a:lnTo>
                  <a:lnTo>
                    <a:pt x="1306839" y="109002"/>
                  </a:lnTo>
                  <a:lnTo>
                    <a:pt x="1276915" y="141584"/>
                  </a:lnTo>
                  <a:lnTo>
                    <a:pt x="1234245" y="168371"/>
                  </a:lnTo>
                  <a:lnTo>
                    <a:pt x="1245302" y="185209"/>
                  </a:lnTo>
                  <a:lnTo>
                    <a:pt x="1293811" y="153686"/>
                  </a:lnTo>
                  <a:lnTo>
                    <a:pt x="1326535" y="115661"/>
                  </a:lnTo>
                  <a:lnTo>
                    <a:pt x="1345029" y="72264"/>
                  </a:lnTo>
                  <a:lnTo>
                    <a:pt x="1348761" y="41716"/>
                  </a:lnTo>
                  <a:lnTo>
                    <a:pt x="1339289" y="41716"/>
                  </a:lnTo>
                  <a:lnTo>
                    <a:pt x="1339289" y="24627"/>
                  </a:lnTo>
                  <a:close/>
                </a:path>
                <a:path w="1417955" h="227965">
                  <a:moveTo>
                    <a:pt x="1330242" y="24627"/>
                  </a:moveTo>
                  <a:lnTo>
                    <a:pt x="1244548" y="24627"/>
                  </a:lnTo>
                  <a:lnTo>
                    <a:pt x="1244548" y="41716"/>
                  </a:lnTo>
                  <a:lnTo>
                    <a:pt x="1328415" y="41716"/>
                  </a:lnTo>
                  <a:lnTo>
                    <a:pt x="1330242" y="28145"/>
                  </a:lnTo>
                  <a:lnTo>
                    <a:pt x="1330242" y="24627"/>
                  </a:lnTo>
                  <a:close/>
                </a:path>
                <a:path w="1417955" h="227965">
                  <a:moveTo>
                    <a:pt x="1350848" y="24627"/>
                  </a:moveTo>
                  <a:lnTo>
                    <a:pt x="1339289" y="24627"/>
                  </a:lnTo>
                  <a:lnTo>
                    <a:pt x="1339289" y="41716"/>
                  </a:lnTo>
                  <a:lnTo>
                    <a:pt x="1348761" y="41716"/>
                  </a:lnTo>
                  <a:lnTo>
                    <a:pt x="1350848" y="24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256665"/>
            <a:chOff x="0" y="0"/>
            <a:chExt cx="20104100" cy="1256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2565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"/>
              <a:ext cx="20104100" cy="1256665"/>
            </a:xfrm>
            <a:custGeom>
              <a:avLst/>
              <a:gdLst/>
              <a:ahLst/>
              <a:cxnLst/>
              <a:rect l="l" t="t" r="r" b="b"/>
              <a:pathLst>
                <a:path w="20104100" h="1256665">
                  <a:moveTo>
                    <a:pt x="20104100" y="0"/>
                  </a:moveTo>
                  <a:lnTo>
                    <a:pt x="20051738" y="0"/>
                  </a:lnTo>
                  <a:lnTo>
                    <a:pt x="20051738" y="52349"/>
                  </a:lnTo>
                  <a:lnTo>
                    <a:pt x="20051738" y="1204150"/>
                  </a:lnTo>
                  <a:lnTo>
                    <a:pt x="52349" y="1204150"/>
                  </a:lnTo>
                  <a:lnTo>
                    <a:pt x="52349" y="52349"/>
                  </a:lnTo>
                  <a:lnTo>
                    <a:pt x="20051738" y="52349"/>
                  </a:lnTo>
                  <a:lnTo>
                    <a:pt x="20051738" y="0"/>
                  </a:lnTo>
                  <a:lnTo>
                    <a:pt x="52349" y="0"/>
                  </a:lnTo>
                  <a:lnTo>
                    <a:pt x="52349" y="469"/>
                  </a:lnTo>
                  <a:lnTo>
                    <a:pt x="0" y="469"/>
                  </a:lnTo>
                  <a:lnTo>
                    <a:pt x="0" y="1256499"/>
                  </a:lnTo>
                  <a:lnTo>
                    <a:pt x="52349" y="1256499"/>
                  </a:lnTo>
                  <a:lnTo>
                    <a:pt x="20051738" y="1256512"/>
                  </a:lnTo>
                  <a:lnTo>
                    <a:pt x="20104100" y="1256512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87176" y="269603"/>
              <a:ext cx="4496435" cy="610870"/>
            </a:xfrm>
            <a:custGeom>
              <a:avLst/>
              <a:gdLst/>
              <a:ahLst/>
              <a:cxnLst/>
              <a:rect l="l" t="t" r="r" b="b"/>
              <a:pathLst>
                <a:path w="4496434" h="610869">
                  <a:moveTo>
                    <a:pt x="300221" y="379297"/>
                  </a:moveTo>
                  <a:lnTo>
                    <a:pt x="245270" y="379297"/>
                  </a:lnTo>
                  <a:lnTo>
                    <a:pt x="245270" y="609824"/>
                  </a:lnTo>
                  <a:lnTo>
                    <a:pt x="300221" y="609824"/>
                  </a:lnTo>
                  <a:lnTo>
                    <a:pt x="300221" y="379297"/>
                  </a:lnTo>
                  <a:close/>
                </a:path>
                <a:path w="4496434" h="610869">
                  <a:moveTo>
                    <a:pt x="549522" y="351151"/>
                  </a:moveTo>
                  <a:lnTo>
                    <a:pt x="0" y="351151"/>
                  </a:lnTo>
                  <a:lnTo>
                    <a:pt x="0" y="396721"/>
                  </a:lnTo>
                  <a:lnTo>
                    <a:pt x="245270" y="396721"/>
                  </a:lnTo>
                  <a:lnTo>
                    <a:pt x="245270" y="379297"/>
                  </a:lnTo>
                  <a:lnTo>
                    <a:pt x="549522" y="379297"/>
                  </a:lnTo>
                  <a:lnTo>
                    <a:pt x="549522" y="351151"/>
                  </a:lnTo>
                  <a:close/>
                </a:path>
                <a:path w="4496434" h="610869">
                  <a:moveTo>
                    <a:pt x="549522" y="379297"/>
                  </a:moveTo>
                  <a:lnTo>
                    <a:pt x="300221" y="379297"/>
                  </a:lnTo>
                  <a:lnTo>
                    <a:pt x="300221" y="396721"/>
                  </a:lnTo>
                  <a:lnTo>
                    <a:pt x="549522" y="396721"/>
                  </a:lnTo>
                  <a:lnTo>
                    <a:pt x="549522" y="379297"/>
                  </a:lnTo>
                  <a:close/>
                </a:path>
                <a:path w="4496434" h="610869">
                  <a:moveTo>
                    <a:pt x="273415" y="28145"/>
                  </a:moveTo>
                  <a:lnTo>
                    <a:pt x="213988" y="32343"/>
                  </a:lnTo>
                  <a:lnTo>
                    <a:pt x="162525" y="44526"/>
                  </a:lnTo>
                  <a:lnTo>
                    <a:pt x="120293" y="64081"/>
                  </a:lnTo>
                  <a:lnTo>
                    <a:pt x="88559" y="90393"/>
                  </a:lnTo>
                  <a:lnTo>
                    <a:pt x="68590" y="122849"/>
                  </a:lnTo>
                  <a:lnTo>
                    <a:pt x="61652" y="160832"/>
                  </a:lnTo>
                  <a:lnTo>
                    <a:pt x="68590" y="198816"/>
                  </a:lnTo>
                  <a:lnTo>
                    <a:pt x="88559" y="231271"/>
                  </a:lnTo>
                  <a:lnTo>
                    <a:pt x="120293" y="257583"/>
                  </a:lnTo>
                  <a:lnTo>
                    <a:pt x="162525" y="277138"/>
                  </a:lnTo>
                  <a:lnTo>
                    <a:pt x="213988" y="289322"/>
                  </a:lnTo>
                  <a:lnTo>
                    <a:pt x="273415" y="293520"/>
                  </a:lnTo>
                  <a:lnTo>
                    <a:pt x="333079" y="289322"/>
                  </a:lnTo>
                  <a:lnTo>
                    <a:pt x="384608" y="277138"/>
                  </a:lnTo>
                  <a:lnTo>
                    <a:pt x="426793" y="257583"/>
                  </a:lnTo>
                  <a:lnTo>
                    <a:pt x="437567" y="248620"/>
                  </a:lnTo>
                  <a:lnTo>
                    <a:pt x="273415" y="248620"/>
                  </a:lnTo>
                  <a:lnTo>
                    <a:pt x="210114" y="242443"/>
                  </a:lnTo>
                  <a:lnTo>
                    <a:pt x="161009" y="224830"/>
                  </a:lnTo>
                  <a:lnTo>
                    <a:pt x="129241" y="197166"/>
                  </a:lnTo>
                  <a:lnTo>
                    <a:pt x="117954" y="160832"/>
                  </a:lnTo>
                  <a:lnTo>
                    <a:pt x="129241" y="124498"/>
                  </a:lnTo>
                  <a:lnTo>
                    <a:pt x="161009" y="96834"/>
                  </a:lnTo>
                  <a:lnTo>
                    <a:pt x="210114" y="79222"/>
                  </a:lnTo>
                  <a:lnTo>
                    <a:pt x="273415" y="73044"/>
                  </a:lnTo>
                  <a:lnTo>
                    <a:pt x="437567" y="73044"/>
                  </a:lnTo>
                  <a:lnTo>
                    <a:pt x="426793" y="64081"/>
                  </a:lnTo>
                  <a:lnTo>
                    <a:pt x="384608" y="44526"/>
                  </a:lnTo>
                  <a:lnTo>
                    <a:pt x="333079" y="32343"/>
                  </a:lnTo>
                  <a:lnTo>
                    <a:pt x="273415" y="28145"/>
                  </a:lnTo>
                  <a:close/>
                </a:path>
                <a:path w="4496434" h="610869">
                  <a:moveTo>
                    <a:pt x="437567" y="73044"/>
                  </a:moveTo>
                  <a:lnTo>
                    <a:pt x="273415" y="73044"/>
                  </a:lnTo>
                  <a:lnTo>
                    <a:pt x="336622" y="79222"/>
                  </a:lnTo>
                  <a:lnTo>
                    <a:pt x="385500" y="96834"/>
                  </a:lnTo>
                  <a:lnTo>
                    <a:pt x="417035" y="124498"/>
                  </a:lnTo>
                  <a:lnTo>
                    <a:pt x="428217" y="160832"/>
                  </a:lnTo>
                  <a:lnTo>
                    <a:pt x="417035" y="197166"/>
                  </a:lnTo>
                  <a:lnTo>
                    <a:pt x="385500" y="224830"/>
                  </a:lnTo>
                  <a:lnTo>
                    <a:pt x="336622" y="242443"/>
                  </a:lnTo>
                  <a:lnTo>
                    <a:pt x="273415" y="248620"/>
                  </a:lnTo>
                  <a:lnTo>
                    <a:pt x="437567" y="248620"/>
                  </a:lnTo>
                  <a:lnTo>
                    <a:pt x="458423" y="231271"/>
                  </a:lnTo>
                  <a:lnTo>
                    <a:pt x="478288" y="198816"/>
                  </a:lnTo>
                  <a:lnTo>
                    <a:pt x="485178" y="160832"/>
                  </a:lnTo>
                  <a:lnTo>
                    <a:pt x="478288" y="122849"/>
                  </a:lnTo>
                  <a:lnTo>
                    <a:pt x="458423" y="90393"/>
                  </a:lnTo>
                  <a:lnTo>
                    <a:pt x="437567" y="73044"/>
                  </a:lnTo>
                  <a:close/>
                </a:path>
                <a:path w="4496434" h="610869">
                  <a:moveTo>
                    <a:pt x="1113725" y="3350"/>
                  </a:moveTo>
                  <a:lnTo>
                    <a:pt x="1058103" y="3350"/>
                  </a:lnTo>
                  <a:lnTo>
                    <a:pt x="1058103" y="610494"/>
                  </a:lnTo>
                  <a:lnTo>
                    <a:pt x="1113725" y="610494"/>
                  </a:lnTo>
                  <a:lnTo>
                    <a:pt x="1113725" y="3350"/>
                  </a:lnTo>
                  <a:close/>
                </a:path>
                <a:path w="4496434" h="610869">
                  <a:moveTo>
                    <a:pt x="930767" y="60312"/>
                  </a:moveTo>
                  <a:lnTo>
                    <a:pt x="650660" y="60312"/>
                  </a:lnTo>
                  <a:lnTo>
                    <a:pt x="650660" y="105881"/>
                  </a:lnTo>
                  <a:lnTo>
                    <a:pt x="874486" y="105881"/>
                  </a:lnTo>
                  <a:lnTo>
                    <a:pt x="874486" y="231197"/>
                  </a:lnTo>
                  <a:lnTo>
                    <a:pt x="652001" y="231197"/>
                  </a:lnTo>
                  <a:lnTo>
                    <a:pt x="652001" y="464404"/>
                  </a:lnTo>
                  <a:lnTo>
                    <a:pt x="702261" y="464404"/>
                  </a:lnTo>
                  <a:lnTo>
                    <a:pt x="753278" y="464023"/>
                  </a:lnTo>
                  <a:lnTo>
                    <a:pt x="803049" y="462692"/>
                  </a:lnTo>
                  <a:lnTo>
                    <a:pt x="852450" y="460132"/>
                  </a:lnTo>
                  <a:lnTo>
                    <a:pt x="902353" y="456065"/>
                  </a:lnTo>
                  <a:lnTo>
                    <a:pt x="953633" y="450210"/>
                  </a:lnTo>
                  <a:lnTo>
                    <a:pt x="1007163" y="442290"/>
                  </a:lnTo>
                  <a:lnTo>
                    <a:pt x="1006277" y="435589"/>
                  </a:lnTo>
                  <a:lnTo>
                    <a:pt x="707622" y="435589"/>
                  </a:lnTo>
                  <a:lnTo>
                    <a:pt x="707622" y="418165"/>
                  </a:lnTo>
                  <a:lnTo>
                    <a:pt x="702261" y="418165"/>
                  </a:lnTo>
                  <a:lnTo>
                    <a:pt x="707622" y="418124"/>
                  </a:lnTo>
                  <a:lnTo>
                    <a:pt x="707622" y="276766"/>
                  </a:lnTo>
                  <a:lnTo>
                    <a:pt x="930767" y="276766"/>
                  </a:lnTo>
                  <a:lnTo>
                    <a:pt x="930767" y="60312"/>
                  </a:lnTo>
                  <a:close/>
                </a:path>
                <a:path w="4496434" h="610869">
                  <a:moveTo>
                    <a:pt x="1001142" y="396721"/>
                  </a:moveTo>
                  <a:lnTo>
                    <a:pt x="948800" y="404359"/>
                  </a:lnTo>
                  <a:lnTo>
                    <a:pt x="898487" y="410024"/>
                  </a:lnTo>
                  <a:lnTo>
                    <a:pt x="849440" y="413977"/>
                  </a:lnTo>
                  <a:lnTo>
                    <a:pt x="800895" y="416477"/>
                  </a:lnTo>
                  <a:lnTo>
                    <a:pt x="752090" y="417787"/>
                  </a:lnTo>
                  <a:lnTo>
                    <a:pt x="707622" y="418124"/>
                  </a:lnTo>
                  <a:lnTo>
                    <a:pt x="707622" y="435589"/>
                  </a:lnTo>
                  <a:lnTo>
                    <a:pt x="1006277" y="435589"/>
                  </a:lnTo>
                  <a:lnTo>
                    <a:pt x="1001142" y="396721"/>
                  </a:lnTo>
                  <a:close/>
                </a:path>
                <a:path w="4496434" h="610869">
                  <a:moveTo>
                    <a:pt x="707622" y="418124"/>
                  </a:moveTo>
                  <a:lnTo>
                    <a:pt x="702261" y="418165"/>
                  </a:lnTo>
                  <a:lnTo>
                    <a:pt x="707622" y="418165"/>
                  </a:lnTo>
                  <a:close/>
                </a:path>
                <a:path w="4496434" h="610869">
                  <a:moveTo>
                    <a:pt x="1405171" y="56291"/>
                  </a:moveTo>
                  <a:lnTo>
                    <a:pt x="1394449" y="56291"/>
                  </a:lnTo>
                  <a:lnTo>
                    <a:pt x="1394449" y="102530"/>
                  </a:lnTo>
                  <a:lnTo>
                    <a:pt x="1387239" y="150796"/>
                  </a:lnTo>
                  <a:lnTo>
                    <a:pt x="1366679" y="195460"/>
                  </a:lnTo>
                  <a:lnTo>
                    <a:pt x="1334378" y="234687"/>
                  </a:lnTo>
                  <a:lnTo>
                    <a:pt x="1291945" y="266644"/>
                  </a:lnTo>
                  <a:lnTo>
                    <a:pt x="1240988" y="289499"/>
                  </a:lnTo>
                  <a:lnTo>
                    <a:pt x="1269134" y="333728"/>
                  </a:lnTo>
                  <a:lnTo>
                    <a:pt x="1317214" y="311902"/>
                  </a:lnTo>
                  <a:lnTo>
                    <a:pt x="1358890" y="281978"/>
                  </a:lnTo>
                  <a:lnTo>
                    <a:pt x="1393118" y="245018"/>
                  </a:lnTo>
                  <a:lnTo>
                    <a:pt x="1418857" y="202083"/>
                  </a:lnTo>
                  <a:lnTo>
                    <a:pt x="1423682" y="187839"/>
                  </a:lnTo>
                  <a:lnTo>
                    <a:pt x="1410899" y="152183"/>
                  </a:lnTo>
                  <a:lnTo>
                    <a:pt x="1405171" y="102530"/>
                  </a:lnTo>
                  <a:lnTo>
                    <a:pt x="1405171" y="56291"/>
                  </a:lnTo>
                  <a:close/>
                </a:path>
                <a:path w="4496434" h="610869">
                  <a:moveTo>
                    <a:pt x="1451411" y="56291"/>
                  </a:moveTo>
                  <a:lnTo>
                    <a:pt x="1440699" y="56291"/>
                  </a:lnTo>
                  <a:lnTo>
                    <a:pt x="1440699" y="102530"/>
                  </a:lnTo>
                  <a:lnTo>
                    <a:pt x="1435065" y="154233"/>
                  </a:lnTo>
                  <a:lnTo>
                    <a:pt x="1423682" y="187839"/>
                  </a:lnTo>
                  <a:lnTo>
                    <a:pt x="1427311" y="197963"/>
                  </a:lnTo>
                  <a:lnTo>
                    <a:pt x="1453255" y="238903"/>
                  </a:lnTo>
                  <a:lnTo>
                    <a:pt x="1487576" y="274036"/>
                  </a:lnTo>
                  <a:lnTo>
                    <a:pt x="1529122" y="302393"/>
                  </a:lnTo>
                  <a:lnTo>
                    <a:pt x="1576737" y="323006"/>
                  </a:lnTo>
                  <a:lnTo>
                    <a:pt x="1604202" y="279447"/>
                  </a:lnTo>
                  <a:lnTo>
                    <a:pt x="1554090" y="257766"/>
                  </a:lnTo>
                  <a:lnTo>
                    <a:pt x="1511921" y="227594"/>
                  </a:lnTo>
                  <a:lnTo>
                    <a:pt x="1479527" y="190570"/>
                  </a:lnTo>
                  <a:lnTo>
                    <a:pt x="1458746" y="148336"/>
                  </a:lnTo>
                  <a:lnTo>
                    <a:pt x="1451411" y="102530"/>
                  </a:lnTo>
                  <a:lnTo>
                    <a:pt x="1451411" y="56291"/>
                  </a:lnTo>
                  <a:close/>
                </a:path>
                <a:path w="4496434" h="610869">
                  <a:moveTo>
                    <a:pt x="1440699" y="56291"/>
                  </a:moveTo>
                  <a:lnTo>
                    <a:pt x="1405171" y="56291"/>
                  </a:lnTo>
                  <a:lnTo>
                    <a:pt x="1405171" y="102530"/>
                  </a:lnTo>
                  <a:lnTo>
                    <a:pt x="1410899" y="152183"/>
                  </a:lnTo>
                  <a:lnTo>
                    <a:pt x="1423682" y="187839"/>
                  </a:lnTo>
                  <a:lnTo>
                    <a:pt x="1435065" y="154233"/>
                  </a:lnTo>
                  <a:lnTo>
                    <a:pt x="1440699" y="102530"/>
                  </a:lnTo>
                  <a:lnTo>
                    <a:pt x="1440699" y="56291"/>
                  </a:lnTo>
                  <a:close/>
                </a:path>
                <a:path w="4496434" h="610869">
                  <a:moveTo>
                    <a:pt x="1588129" y="43558"/>
                  </a:moveTo>
                  <a:lnTo>
                    <a:pt x="1256401" y="43558"/>
                  </a:lnTo>
                  <a:lnTo>
                    <a:pt x="1256401" y="88458"/>
                  </a:lnTo>
                  <a:lnTo>
                    <a:pt x="1394449" y="88458"/>
                  </a:lnTo>
                  <a:lnTo>
                    <a:pt x="1394449" y="56291"/>
                  </a:lnTo>
                  <a:lnTo>
                    <a:pt x="1588129" y="56291"/>
                  </a:lnTo>
                  <a:lnTo>
                    <a:pt x="1588129" y="43558"/>
                  </a:lnTo>
                  <a:close/>
                </a:path>
                <a:path w="4496434" h="610869">
                  <a:moveTo>
                    <a:pt x="1588129" y="56291"/>
                  </a:moveTo>
                  <a:lnTo>
                    <a:pt x="1451411" y="56291"/>
                  </a:lnTo>
                  <a:lnTo>
                    <a:pt x="1451411" y="88458"/>
                  </a:lnTo>
                  <a:lnTo>
                    <a:pt x="1588129" y="88458"/>
                  </a:lnTo>
                  <a:lnTo>
                    <a:pt x="1588129" y="56291"/>
                  </a:lnTo>
                  <a:close/>
                </a:path>
                <a:path w="4496434" h="610869">
                  <a:moveTo>
                    <a:pt x="1730198" y="4020"/>
                  </a:moveTo>
                  <a:lnTo>
                    <a:pt x="1673896" y="4020"/>
                  </a:lnTo>
                  <a:lnTo>
                    <a:pt x="1673896" y="331717"/>
                  </a:lnTo>
                  <a:lnTo>
                    <a:pt x="1730198" y="331717"/>
                  </a:lnTo>
                  <a:lnTo>
                    <a:pt x="1730198" y="4020"/>
                  </a:lnTo>
                  <a:close/>
                </a:path>
                <a:path w="4496434" h="610869">
                  <a:moveTo>
                    <a:pt x="1394449" y="361874"/>
                  </a:moveTo>
                  <a:lnTo>
                    <a:pt x="1339508" y="361874"/>
                  </a:lnTo>
                  <a:lnTo>
                    <a:pt x="1339508" y="601782"/>
                  </a:lnTo>
                  <a:lnTo>
                    <a:pt x="1730198" y="601782"/>
                  </a:lnTo>
                  <a:lnTo>
                    <a:pt x="1730198" y="556213"/>
                  </a:lnTo>
                  <a:lnTo>
                    <a:pt x="1394449" y="556213"/>
                  </a:lnTo>
                  <a:lnTo>
                    <a:pt x="1394449" y="478477"/>
                  </a:lnTo>
                  <a:lnTo>
                    <a:pt x="1730198" y="478477"/>
                  </a:lnTo>
                  <a:lnTo>
                    <a:pt x="1730198" y="433578"/>
                  </a:lnTo>
                  <a:lnTo>
                    <a:pt x="1394449" y="433578"/>
                  </a:lnTo>
                  <a:lnTo>
                    <a:pt x="1394449" y="361874"/>
                  </a:lnTo>
                  <a:close/>
                </a:path>
                <a:path w="4496434" h="610869">
                  <a:moveTo>
                    <a:pt x="1730198" y="478477"/>
                  </a:moveTo>
                  <a:lnTo>
                    <a:pt x="1675236" y="478477"/>
                  </a:lnTo>
                  <a:lnTo>
                    <a:pt x="1675236" y="556213"/>
                  </a:lnTo>
                  <a:lnTo>
                    <a:pt x="1730198" y="556213"/>
                  </a:lnTo>
                  <a:lnTo>
                    <a:pt x="1730198" y="478477"/>
                  </a:lnTo>
                  <a:close/>
                </a:path>
                <a:path w="4496434" h="610869">
                  <a:moveTo>
                    <a:pt x="1730198" y="361874"/>
                  </a:moveTo>
                  <a:lnTo>
                    <a:pt x="1675236" y="361874"/>
                  </a:lnTo>
                  <a:lnTo>
                    <a:pt x="1675236" y="433578"/>
                  </a:lnTo>
                  <a:lnTo>
                    <a:pt x="1730198" y="433578"/>
                  </a:lnTo>
                  <a:lnTo>
                    <a:pt x="1730198" y="361874"/>
                  </a:lnTo>
                  <a:close/>
                </a:path>
                <a:path w="4496434" h="610869">
                  <a:moveTo>
                    <a:pt x="2246800" y="63662"/>
                  </a:moveTo>
                  <a:lnTo>
                    <a:pt x="2232727" y="63662"/>
                  </a:lnTo>
                  <a:lnTo>
                    <a:pt x="2232727" y="89128"/>
                  </a:lnTo>
                  <a:lnTo>
                    <a:pt x="2224540" y="127958"/>
                  </a:lnTo>
                  <a:lnTo>
                    <a:pt x="2201851" y="163885"/>
                  </a:lnTo>
                  <a:lnTo>
                    <a:pt x="2167473" y="195680"/>
                  </a:lnTo>
                  <a:lnTo>
                    <a:pt x="2124215" y="222113"/>
                  </a:lnTo>
                  <a:lnTo>
                    <a:pt x="2074888" y="241956"/>
                  </a:lnTo>
                  <a:lnTo>
                    <a:pt x="2022304" y="253982"/>
                  </a:lnTo>
                  <a:lnTo>
                    <a:pt x="2043759" y="298211"/>
                  </a:lnTo>
                  <a:lnTo>
                    <a:pt x="2095303" y="285785"/>
                  </a:lnTo>
                  <a:lnTo>
                    <a:pt x="2144127" y="266665"/>
                  </a:lnTo>
                  <a:lnTo>
                    <a:pt x="2188333" y="241380"/>
                  </a:lnTo>
                  <a:lnTo>
                    <a:pt x="2226021" y="210456"/>
                  </a:lnTo>
                  <a:lnTo>
                    <a:pt x="2255292" y="174421"/>
                  </a:lnTo>
                  <a:lnTo>
                    <a:pt x="2263854" y="156072"/>
                  </a:lnTo>
                  <a:lnTo>
                    <a:pt x="2253506" y="133802"/>
                  </a:lnTo>
                  <a:lnTo>
                    <a:pt x="2246800" y="89128"/>
                  </a:lnTo>
                  <a:lnTo>
                    <a:pt x="2246800" y="63662"/>
                  </a:lnTo>
                  <a:close/>
                </a:path>
                <a:path w="4496434" h="610869">
                  <a:moveTo>
                    <a:pt x="2294380" y="63662"/>
                  </a:moveTo>
                  <a:lnTo>
                    <a:pt x="2280988" y="63662"/>
                  </a:lnTo>
                  <a:lnTo>
                    <a:pt x="2280988" y="89128"/>
                  </a:lnTo>
                  <a:lnTo>
                    <a:pt x="2274247" y="133802"/>
                  </a:lnTo>
                  <a:lnTo>
                    <a:pt x="2263854" y="156072"/>
                  </a:lnTo>
                  <a:lnTo>
                    <a:pt x="2272381" y="174421"/>
                  </a:lnTo>
                  <a:lnTo>
                    <a:pt x="2301559" y="210456"/>
                  </a:lnTo>
                  <a:lnTo>
                    <a:pt x="2339178" y="241380"/>
                  </a:lnTo>
                  <a:lnTo>
                    <a:pt x="2383372" y="266665"/>
                  </a:lnTo>
                  <a:lnTo>
                    <a:pt x="2432277" y="285785"/>
                  </a:lnTo>
                  <a:lnTo>
                    <a:pt x="2484029" y="298211"/>
                  </a:lnTo>
                  <a:lnTo>
                    <a:pt x="2504803" y="253982"/>
                  </a:lnTo>
                  <a:lnTo>
                    <a:pt x="2452451" y="241956"/>
                  </a:lnTo>
                  <a:lnTo>
                    <a:pt x="2403190" y="222113"/>
                  </a:lnTo>
                  <a:lnTo>
                    <a:pt x="2359886" y="195680"/>
                  </a:lnTo>
                  <a:lnTo>
                    <a:pt x="2325405" y="163885"/>
                  </a:lnTo>
                  <a:lnTo>
                    <a:pt x="2302614" y="127958"/>
                  </a:lnTo>
                  <a:lnTo>
                    <a:pt x="2294380" y="89128"/>
                  </a:lnTo>
                  <a:lnTo>
                    <a:pt x="2294380" y="63662"/>
                  </a:lnTo>
                  <a:close/>
                </a:path>
                <a:path w="4496434" h="610869">
                  <a:moveTo>
                    <a:pt x="2280988" y="63662"/>
                  </a:moveTo>
                  <a:lnTo>
                    <a:pt x="2246800" y="63662"/>
                  </a:lnTo>
                  <a:lnTo>
                    <a:pt x="2246800" y="89128"/>
                  </a:lnTo>
                  <a:lnTo>
                    <a:pt x="2253506" y="133802"/>
                  </a:lnTo>
                  <a:lnTo>
                    <a:pt x="2263854" y="156072"/>
                  </a:lnTo>
                  <a:lnTo>
                    <a:pt x="2274247" y="133802"/>
                  </a:lnTo>
                  <a:lnTo>
                    <a:pt x="2280988" y="89128"/>
                  </a:lnTo>
                  <a:lnTo>
                    <a:pt x="2280988" y="63662"/>
                  </a:lnTo>
                  <a:close/>
                </a:path>
                <a:path w="4496434" h="610869">
                  <a:moveTo>
                    <a:pt x="2484709" y="41548"/>
                  </a:moveTo>
                  <a:lnTo>
                    <a:pt x="2041079" y="41548"/>
                  </a:lnTo>
                  <a:lnTo>
                    <a:pt x="2041079" y="86447"/>
                  </a:lnTo>
                  <a:lnTo>
                    <a:pt x="2232727" y="86447"/>
                  </a:lnTo>
                  <a:lnTo>
                    <a:pt x="2232727" y="63662"/>
                  </a:lnTo>
                  <a:lnTo>
                    <a:pt x="2484709" y="63662"/>
                  </a:lnTo>
                  <a:lnTo>
                    <a:pt x="2484709" y="41548"/>
                  </a:lnTo>
                  <a:close/>
                </a:path>
                <a:path w="4496434" h="610869">
                  <a:moveTo>
                    <a:pt x="2484709" y="63662"/>
                  </a:moveTo>
                  <a:lnTo>
                    <a:pt x="2294380" y="63662"/>
                  </a:lnTo>
                  <a:lnTo>
                    <a:pt x="2294380" y="86447"/>
                  </a:lnTo>
                  <a:lnTo>
                    <a:pt x="2484709" y="86447"/>
                  </a:lnTo>
                  <a:lnTo>
                    <a:pt x="2484709" y="63662"/>
                  </a:lnTo>
                  <a:close/>
                </a:path>
                <a:path w="4496434" h="610869">
                  <a:moveTo>
                    <a:pt x="2289689" y="378627"/>
                  </a:moveTo>
                  <a:lnTo>
                    <a:pt x="2234738" y="378627"/>
                  </a:lnTo>
                  <a:lnTo>
                    <a:pt x="2234738" y="609824"/>
                  </a:lnTo>
                  <a:lnTo>
                    <a:pt x="2289689" y="609824"/>
                  </a:lnTo>
                  <a:lnTo>
                    <a:pt x="2289689" y="378627"/>
                  </a:lnTo>
                  <a:close/>
                </a:path>
                <a:path w="4496434" h="610869">
                  <a:moveTo>
                    <a:pt x="2537640" y="349141"/>
                  </a:moveTo>
                  <a:lnTo>
                    <a:pt x="1990148" y="349141"/>
                  </a:lnTo>
                  <a:lnTo>
                    <a:pt x="1990148" y="394710"/>
                  </a:lnTo>
                  <a:lnTo>
                    <a:pt x="2234738" y="394710"/>
                  </a:lnTo>
                  <a:lnTo>
                    <a:pt x="2234738" y="378627"/>
                  </a:lnTo>
                  <a:lnTo>
                    <a:pt x="2537640" y="378627"/>
                  </a:lnTo>
                  <a:lnTo>
                    <a:pt x="2537640" y="349141"/>
                  </a:lnTo>
                  <a:close/>
                </a:path>
                <a:path w="4496434" h="610869">
                  <a:moveTo>
                    <a:pt x="2537640" y="378627"/>
                  </a:moveTo>
                  <a:lnTo>
                    <a:pt x="2289689" y="378627"/>
                  </a:lnTo>
                  <a:lnTo>
                    <a:pt x="2289689" y="394710"/>
                  </a:lnTo>
                  <a:lnTo>
                    <a:pt x="2537640" y="394710"/>
                  </a:lnTo>
                  <a:lnTo>
                    <a:pt x="2537640" y="378627"/>
                  </a:lnTo>
                  <a:close/>
                </a:path>
                <a:path w="4496434" h="610869">
                  <a:moveTo>
                    <a:pt x="2770826" y="409453"/>
                  </a:moveTo>
                  <a:lnTo>
                    <a:pt x="2715226" y="409453"/>
                  </a:lnTo>
                  <a:lnTo>
                    <a:pt x="2715226" y="596421"/>
                  </a:lnTo>
                  <a:lnTo>
                    <a:pt x="3119297" y="596421"/>
                  </a:lnTo>
                  <a:lnTo>
                    <a:pt x="3119297" y="574307"/>
                  </a:lnTo>
                  <a:lnTo>
                    <a:pt x="2770826" y="574307"/>
                  </a:lnTo>
                  <a:lnTo>
                    <a:pt x="2770826" y="409453"/>
                  </a:lnTo>
                  <a:close/>
                </a:path>
                <a:path w="4496434" h="610869">
                  <a:moveTo>
                    <a:pt x="3119297" y="550852"/>
                  </a:moveTo>
                  <a:lnTo>
                    <a:pt x="2770826" y="550852"/>
                  </a:lnTo>
                  <a:lnTo>
                    <a:pt x="2770826" y="574307"/>
                  </a:lnTo>
                  <a:lnTo>
                    <a:pt x="3119297" y="574307"/>
                  </a:lnTo>
                  <a:lnTo>
                    <a:pt x="3119297" y="550852"/>
                  </a:lnTo>
                  <a:close/>
                </a:path>
                <a:path w="4496434" h="610869">
                  <a:moveTo>
                    <a:pt x="3104533" y="4690"/>
                  </a:moveTo>
                  <a:lnTo>
                    <a:pt x="3048933" y="4690"/>
                  </a:lnTo>
                  <a:lnTo>
                    <a:pt x="3048933" y="453012"/>
                  </a:lnTo>
                  <a:lnTo>
                    <a:pt x="3104533" y="453012"/>
                  </a:lnTo>
                  <a:lnTo>
                    <a:pt x="3104533" y="290839"/>
                  </a:lnTo>
                  <a:lnTo>
                    <a:pt x="3071655" y="290839"/>
                  </a:lnTo>
                  <a:lnTo>
                    <a:pt x="3071655" y="245940"/>
                  </a:lnTo>
                  <a:lnTo>
                    <a:pt x="3104533" y="245940"/>
                  </a:lnTo>
                  <a:lnTo>
                    <a:pt x="3104533" y="160162"/>
                  </a:lnTo>
                  <a:lnTo>
                    <a:pt x="3070398" y="160162"/>
                  </a:lnTo>
                  <a:lnTo>
                    <a:pt x="3070398" y="115263"/>
                  </a:lnTo>
                  <a:lnTo>
                    <a:pt x="3104533" y="115263"/>
                  </a:lnTo>
                  <a:lnTo>
                    <a:pt x="3104533" y="4690"/>
                  </a:lnTo>
                  <a:close/>
                </a:path>
                <a:path w="4496434" h="610869">
                  <a:moveTo>
                    <a:pt x="2691038" y="44229"/>
                  </a:moveTo>
                  <a:lnTo>
                    <a:pt x="2636097" y="44229"/>
                  </a:lnTo>
                  <a:lnTo>
                    <a:pt x="2636097" y="349811"/>
                  </a:lnTo>
                  <a:lnTo>
                    <a:pt x="2909565" y="349811"/>
                  </a:lnTo>
                  <a:lnTo>
                    <a:pt x="2909565" y="304242"/>
                  </a:lnTo>
                  <a:lnTo>
                    <a:pt x="2691038" y="304242"/>
                  </a:lnTo>
                  <a:lnTo>
                    <a:pt x="2691038" y="195009"/>
                  </a:lnTo>
                  <a:lnTo>
                    <a:pt x="2909565" y="195009"/>
                  </a:lnTo>
                  <a:lnTo>
                    <a:pt x="2909565" y="160162"/>
                  </a:lnTo>
                  <a:lnTo>
                    <a:pt x="2895430" y="160162"/>
                  </a:lnTo>
                  <a:lnTo>
                    <a:pt x="2895430" y="151450"/>
                  </a:lnTo>
                  <a:lnTo>
                    <a:pt x="2691038" y="151450"/>
                  </a:lnTo>
                  <a:lnTo>
                    <a:pt x="2691038" y="44229"/>
                  </a:lnTo>
                  <a:close/>
                </a:path>
                <a:path w="4496434" h="610869">
                  <a:moveTo>
                    <a:pt x="2909565" y="195009"/>
                  </a:moveTo>
                  <a:lnTo>
                    <a:pt x="2855221" y="195009"/>
                  </a:lnTo>
                  <a:lnTo>
                    <a:pt x="2855221" y="304242"/>
                  </a:lnTo>
                  <a:lnTo>
                    <a:pt x="2909565" y="304242"/>
                  </a:lnTo>
                  <a:lnTo>
                    <a:pt x="2909565" y="290839"/>
                  </a:lnTo>
                  <a:lnTo>
                    <a:pt x="2895430" y="290839"/>
                  </a:lnTo>
                  <a:lnTo>
                    <a:pt x="2895430" y="245940"/>
                  </a:lnTo>
                  <a:lnTo>
                    <a:pt x="2909565" y="245940"/>
                  </a:lnTo>
                  <a:lnTo>
                    <a:pt x="2909565" y="195009"/>
                  </a:lnTo>
                  <a:close/>
                </a:path>
                <a:path w="4496434" h="610869">
                  <a:moveTo>
                    <a:pt x="2909565" y="245940"/>
                  </a:moveTo>
                  <a:lnTo>
                    <a:pt x="2895430" y="245940"/>
                  </a:lnTo>
                  <a:lnTo>
                    <a:pt x="2895430" y="290839"/>
                  </a:lnTo>
                  <a:lnTo>
                    <a:pt x="2909565" y="290839"/>
                  </a:lnTo>
                  <a:lnTo>
                    <a:pt x="2909565" y="245940"/>
                  </a:lnTo>
                  <a:close/>
                </a:path>
                <a:path w="4496434" h="610869">
                  <a:moveTo>
                    <a:pt x="3048933" y="245940"/>
                  </a:moveTo>
                  <a:lnTo>
                    <a:pt x="2909565" y="245940"/>
                  </a:lnTo>
                  <a:lnTo>
                    <a:pt x="2909565" y="290839"/>
                  </a:lnTo>
                  <a:lnTo>
                    <a:pt x="3048933" y="290839"/>
                  </a:lnTo>
                  <a:lnTo>
                    <a:pt x="3048933" y="245940"/>
                  </a:lnTo>
                  <a:close/>
                </a:path>
                <a:path w="4496434" h="610869">
                  <a:moveTo>
                    <a:pt x="3104533" y="245940"/>
                  </a:moveTo>
                  <a:lnTo>
                    <a:pt x="3071655" y="245940"/>
                  </a:lnTo>
                  <a:lnTo>
                    <a:pt x="3071655" y="290839"/>
                  </a:lnTo>
                  <a:lnTo>
                    <a:pt x="3104533" y="290839"/>
                  </a:lnTo>
                  <a:lnTo>
                    <a:pt x="3104533" y="245940"/>
                  </a:lnTo>
                  <a:close/>
                </a:path>
                <a:path w="4496434" h="610869">
                  <a:moveTo>
                    <a:pt x="2909565" y="115263"/>
                  </a:moveTo>
                  <a:lnTo>
                    <a:pt x="2895430" y="115263"/>
                  </a:lnTo>
                  <a:lnTo>
                    <a:pt x="2895430" y="160162"/>
                  </a:lnTo>
                  <a:lnTo>
                    <a:pt x="2909565" y="160162"/>
                  </a:lnTo>
                  <a:lnTo>
                    <a:pt x="2909565" y="115263"/>
                  </a:lnTo>
                  <a:close/>
                </a:path>
                <a:path w="4496434" h="610869">
                  <a:moveTo>
                    <a:pt x="3048933" y="115263"/>
                  </a:moveTo>
                  <a:lnTo>
                    <a:pt x="2909565" y="115263"/>
                  </a:lnTo>
                  <a:lnTo>
                    <a:pt x="2909565" y="160162"/>
                  </a:lnTo>
                  <a:lnTo>
                    <a:pt x="3048933" y="160162"/>
                  </a:lnTo>
                  <a:lnTo>
                    <a:pt x="3048933" y="115263"/>
                  </a:lnTo>
                  <a:close/>
                </a:path>
                <a:path w="4496434" h="610869">
                  <a:moveTo>
                    <a:pt x="3104533" y="115263"/>
                  </a:moveTo>
                  <a:lnTo>
                    <a:pt x="3070398" y="115263"/>
                  </a:lnTo>
                  <a:lnTo>
                    <a:pt x="3070398" y="160162"/>
                  </a:lnTo>
                  <a:lnTo>
                    <a:pt x="3104533" y="160162"/>
                  </a:lnTo>
                  <a:lnTo>
                    <a:pt x="3104533" y="115263"/>
                  </a:lnTo>
                  <a:close/>
                </a:path>
                <a:path w="4496434" h="610869">
                  <a:moveTo>
                    <a:pt x="2909565" y="44229"/>
                  </a:moveTo>
                  <a:lnTo>
                    <a:pt x="2855221" y="44229"/>
                  </a:lnTo>
                  <a:lnTo>
                    <a:pt x="2855221" y="151450"/>
                  </a:lnTo>
                  <a:lnTo>
                    <a:pt x="2895430" y="151450"/>
                  </a:lnTo>
                  <a:lnTo>
                    <a:pt x="2895430" y="115263"/>
                  </a:lnTo>
                  <a:lnTo>
                    <a:pt x="2909565" y="115263"/>
                  </a:lnTo>
                  <a:lnTo>
                    <a:pt x="2909565" y="44229"/>
                  </a:lnTo>
                  <a:close/>
                </a:path>
                <a:path w="4496434" h="610869">
                  <a:moveTo>
                    <a:pt x="3515306" y="71704"/>
                  </a:moveTo>
                  <a:lnTo>
                    <a:pt x="3364525" y="71704"/>
                  </a:lnTo>
                  <a:lnTo>
                    <a:pt x="3364525" y="116603"/>
                  </a:lnTo>
                  <a:lnTo>
                    <a:pt x="3722315" y="116603"/>
                  </a:lnTo>
                  <a:lnTo>
                    <a:pt x="3722315" y="93819"/>
                  </a:lnTo>
                  <a:lnTo>
                    <a:pt x="3515306" y="93819"/>
                  </a:lnTo>
                  <a:lnTo>
                    <a:pt x="3515306" y="71704"/>
                  </a:lnTo>
                  <a:close/>
                </a:path>
                <a:path w="4496434" h="610869">
                  <a:moveTo>
                    <a:pt x="3570906" y="0"/>
                  </a:moveTo>
                  <a:lnTo>
                    <a:pt x="3515306" y="0"/>
                  </a:lnTo>
                  <a:lnTo>
                    <a:pt x="3515306" y="93819"/>
                  </a:lnTo>
                  <a:lnTo>
                    <a:pt x="3570906" y="93819"/>
                  </a:lnTo>
                  <a:lnTo>
                    <a:pt x="3570906" y="0"/>
                  </a:lnTo>
                  <a:close/>
                </a:path>
                <a:path w="4496434" h="610869">
                  <a:moveTo>
                    <a:pt x="3722315" y="71704"/>
                  </a:moveTo>
                  <a:lnTo>
                    <a:pt x="3570906" y="71704"/>
                  </a:lnTo>
                  <a:lnTo>
                    <a:pt x="3570906" y="93819"/>
                  </a:lnTo>
                  <a:lnTo>
                    <a:pt x="3722315" y="93819"/>
                  </a:lnTo>
                  <a:lnTo>
                    <a:pt x="3722315" y="71704"/>
                  </a:lnTo>
                  <a:close/>
                </a:path>
                <a:path w="4496434" h="610869">
                  <a:moveTo>
                    <a:pt x="3543368" y="148100"/>
                  </a:moveTo>
                  <a:lnTo>
                    <a:pt x="3483907" y="155838"/>
                  </a:lnTo>
                  <a:lnTo>
                    <a:pt x="3438031" y="177837"/>
                  </a:lnTo>
                  <a:lnTo>
                    <a:pt x="3408490" y="212276"/>
                  </a:lnTo>
                  <a:lnTo>
                    <a:pt x="3398032" y="257332"/>
                  </a:lnTo>
                  <a:lnTo>
                    <a:pt x="3408490" y="302388"/>
                  </a:lnTo>
                  <a:lnTo>
                    <a:pt x="3438031" y="336827"/>
                  </a:lnTo>
                  <a:lnTo>
                    <a:pt x="3483907" y="358826"/>
                  </a:lnTo>
                  <a:lnTo>
                    <a:pt x="3543368" y="366564"/>
                  </a:lnTo>
                  <a:lnTo>
                    <a:pt x="3602218" y="358826"/>
                  </a:lnTo>
                  <a:lnTo>
                    <a:pt x="3647972" y="336827"/>
                  </a:lnTo>
                  <a:lnTo>
                    <a:pt x="3659297" y="323676"/>
                  </a:lnTo>
                  <a:lnTo>
                    <a:pt x="3543368" y="323676"/>
                  </a:lnTo>
                  <a:lnTo>
                    <a:pt x="3505465" y="318964"/>
                  </a:lnTo>
                  <a:lnTo>
                    <a:pt x="3476289" y="305582"/>
                  </a:lnTo>
                  <a:lnTo>
                    <a:pt x="3457538" y="284661"/>
                  </a:lnTo>
                  <a:lnTo>
                    <a:pt x="3450910" y="257332"/>
                  </a:lnTo>
                  <a:lnTo>
                    <a:pt x="3457538" y="229720"/>
                  </a:lnTo>
                  <a:lnTo>
                    <a:pt x="3476289" y="208831"/>
                  </a:lnTo>
                  <a:lnTo>
                    <a:pt x="3505465" y="195606"/>
                  </a:lnTo>
                  <a:lnTo>
                    <a:pt x="3543368" y="190988"/>
                  </a:lnTo>
                  <a:lnTo>
                    <a:pt x="3659297" y="190988"/>
                  </a:lnTo>
                  <a:lnTo>
                    <a:pt x="3647972" y="177837"/>
                  </a:lnTo>
                  <a:lnTo>
                    <a:pt x="3602218" y="155838"/>
                  </a:lnTo>
                  <a:lnTo>
                    <a:pt x="3543368" y="148100"/>
                  </a:lnTo>
                  <a:close/>
                </a:path>
                <a:path w="4496434" h="610869">
                  <a:moveTo>
                    <a:pt x="3659297" y="190988"/>
                  </a:moveTo>
                  <a:lnTo>
                    <a:pt x="3543368" y="190988"/>
                  </a:lnTo>
                  <a:lnTo>
                    <a:pt x="3580643" y="195606"/>
                  </a:lnTo>
                  <a:lnTo>
                    <a:pt x="3609662" y="208831"/>
                  </a:lnTo>
                  <a:lnTo>
                    <a:pt x="3628491" y="229720"/>
                  </a:lnTo>
                  <a:lnTo>
                    <a:pt x="3635198" y="257332"/>
                  </a:lnTo>
                  <a:lnTo>
                    <a:pt x="3628491" y="284661"/>
                  </a:lnTo>
                  <a:lnTo>
                    <a:pt x="3609662" y="305582"/>
                  </a:lnTo>
                  <a:lnTo>
                    <a:pt x="3580643" y="318964"/>
                  </a:lnTo>
                  <a:lnTo>
                    <a:pt x="3543368" y="323676"/>
                  </a:lnTo>
                  <a:lnTo>
                    <a:pt x="3659297" y="323676"/>
                  </a:lnTo>
                  <a:lnTo>
                    <a:pt x="3677628" y="302388"/>
                  </a:lnTo>
                  <a:lnTo>
                    <a:pt x="3688180" y="257332"/>
                  </a:lnTo>
                  <a:lnTo>
                    <a:pt x="3677628" y="212276"/>
                  </a:lnTo>
                  <a:lnTo>
                    <a:pt x="3659297" y="190988"/>
                  </a:lnTo>
                  <a:close/>
                </a:path>
                <a:path w="4496434" h="610869">
                  <a:moveTo>
                    <a:pt x="3630486" y="395380"/>
                  </a:moveTo>
                  <a:lnTo>
                    <a:pt x="3622528" y="395380"/>
                  </a:lnTo>
                  <a:lnTo>
                    <a:pt x="3622528" y="404762"/>
                  </a:lnTo>
                  <a:lnTo>
                    <a:pt x="3615021" y="444080"/>
                  </a:lnTo>
                  <a:lnTo>
                    <a:pt x="3593993" y="479172"/>
                  </a:lnTo>
                  <a:lnTo>
                    <a:pt x="3561679" y="509387"/>
                  </a:lnTo>
                  <a:lnTo>
                    <a:pt x="3520317" y="534074"/>
                  </a:lnTo>
                  <a:lnTo>
                    <a:pt x="3472142" y="552580"/>
                  </a:lnTo>
                  <a:lnTo>
                    <a:pt x="3419393" y="564255"/>
                  </a:lnTo>
                  <a:lnTo>
                    <a:pt x="3440858" y="607813"/>
                  </a:lnTo>
                  <a:lnTo>
                    <a:pt x="3491964" y="595616"/>
                  </a:lnTo>
                  <a:lnTo>
                    <a:pt x="3539645" y="577522"/>
                  </a:lnTo>
                  <a:lnTo>
                    <a:pt x="3582284" y="553708"/>
                  </a:lnTo>
                  <a:lnTo>
                    <a:pt x="3618262" y="524349"/>
                  </a:lnTo>
                  <a:lnTo>
                    <a:pt x="3645964" y="489621"/>
                  </a:lnTo>
                  <a:lnTo>
                    <a:pt x="3650224" y="480070"/>
                  </a:lnTo>
                  <a:lnTo>
                    <a:pt x="3636746" y="449700"/>
                  </a:lnTo>
                  <a:lnTo>
                    <a:pt x="3630486" y="404762"/>
                  </a:lnTo>
                  <a:lnTo>
                    <a:pt x="3630486" y="395380"/>
                  </a:lnTo>
                  <a:close/>
                </a:path>
                <a:path w="4496434" h="610869">
                  <a:moveTo>
                    <a:pt x="3677395" y="395380"/>
                  </a:moveTo>
                  <a:lnTo>
                    <a:pt x="3670066" y="395380"/>
                  </a:lnTo>
                  <a:lnTo>
                    <a:pt x="3670066" y="404762"/>
                  </a:lnTo>
                  <a:lnTo>
                    <a:pt x="3663771" y="449700"/>
                  </a:lnTo>
                  <a:lnTo>
                    <a:pt x="3650224" y="480070"/>
                  </a:lnTo>
                  <a:lnTo>
                    <a:pt x="3654463" y="489621"/>
                  </a:lnTo>
                  <a:lnTo>
                    <a:pt x="3682042" y="524349"/>
                  </a:lnTo>
                  <a:lnTo>
                    <a:pt x="3717887" y="553708"/>
                  </a:lnTo>
                  <a:lnTo>
                    <a:pt x="3760403" y="577522"/>
                  </a:lnTo>
                  <a:lnTo>
                    <a:pt x="3807994" y="595616"/>
                  </a:lnTo>
                  <a:lnTo>
                    <a:pt x="3859065" y="607813"/>
                  </a:lnTo>
                  <a:lnTo>
                    <a:pt x="3879798" y="564255"/>
                  </a:lnTo>
                  <a:lnTo>
                    <a:pt x="3827575" y="552580"/>
                  </a:lnTo>
                  <a:lnTo>
                    <a:pt x="3779669" y="534074"/>
                  </a:lnTo>
                  <a:lnTo>
                    <a:pt x="3738388" y="509387"/>
                  </a:lnTo>
                  <a:lnTo>
                    <a:pt x="3706043" y="479172"/>
                  </a:lnTo>
                  <a:lnTo>
                    <a:pt x="3684942" y="444080"/>
                  </a:lnTo>
                  <a:lnTo>
                    <a:pt x="3677395" y="404762"/>
                  </a:lnTo>
                  <a:lnTo>
                    <a:pt x="3677395" y="395380"/>
                  </a:lnTo>
                  <a:close/>
                </a:path>
                <a:path w="4496434" h="610869">
                  <a:moveTo>
                    <a:pt x="3670066" y="395380"/>
                  </a:moveTo>
                  <a:lnTo>
                    <a:pt x="3630486" y="395380"/>
                  </a:lnTo>
                  <a:lnTo>
                    <a:pt x="3630486" y="404762"/>
                  </a:lnTo>
                  <a:lnTo>
                    <a:pt x="3636746" y="449700"/>
                  </a:lnTo>
                  <a:lnTo>
                    <a:pt x="3650224" y="480070"/>
                  </a:lnTo>
                  <a:lnTo>
                    <a:pt x="3663771" y="449700"/>
                  </a:lnTo>
                  <a:lnTo>
                    <a:pt x="3670066" y="404762"/>
                  </a:lnTo>
                  <a:lnTo>
                    <a:pt x="3670066" y="395380"/>
                  </a:lnTo>
                  <a:close/>
                </a:path>
                <a:path w="4496434" h="610869">
                  <a:moveTo>
                    <a:pt x="3832888" y="4020"/>
                  </a:moveTo>
                  <a:lnTo>
                    <a:pt x="3777288" y="4020"/>
                  </a:lnTo>
                  <a:lnTo>
                    <a:pt x="3777288" y="428887"/>
                  </a:lnTo>
                  <a:lnTo>
                    <a:pt x="3832888" y="428887"/>
                  </a:lnTo>
                  <a:lnTo>
                    <a:pt x="3832888" y="225836"/>
                  </a:lnTo>
                  <a:lnTo>
                    <a:pt x="3817496" y="225836"/>
                  </a:lnTo>
                  <a:lnTo>
                    <a:pt x="3817496" y="179596"/>
                  </a:lnTo>
                  <a:lnTo>
                    <a:pt x="3832888" y="179596"/>
                  </a:lnTo>
                  <a:lnTo>
                    <a:pt x="3832888" y="4020"/>
                  </a:lnTo>
                  <a:close/>
                </a:path>
                <a:path w="4496434" h="610869">
                  <a:moveTo>
                    <a:pt x="3832888" y="179596"/>
                  </a:moveTo>
                  <a:lnTo>
                    <a:pt x="3817496" y="179596"/>
                  </a:lnTo>
                  <a:lnTo>
                    <a:pt x="3817496" y="225836"/>
                  </a:lnTo>
                  <a:lnTo>
                    <a:pt x="3832888" y="225836"/>
                  </a:lnTo>
                  <a:lnTo>
                    <a:pt x="3832888" y="179596"/>
                  </a:lnTo>
                  <a:close/>
                </a:path>
                <a:path w="4496434" h="610869">
                  <a:moveTo>
                    <a:pt x="3922728" y="179596"/>
                  </a:moveTo>
                  <a:lnTo>
                    <a:pt x="3832888" y="179596"/>
                  </a:lnTo>
                  <a:lnTo>
                    <a:pt x="3832888" y="225836"/>
                  </a:lnTo>
                  <a:lnTo>
                    <a:pt x="3922728" y="225836"/>
                  </a:lnTo>
                  <a:lnTo>
                    <a:pt x="3922728" y="179596"/>
                  </a:lnTo>
                  <a:close/>
                </a:path>
                <a:path w="4496434" h="610869">
                  <a:moveTo>
                    <a:pt x="4475486" y="4020"/>
                  </a:moveTo>
                  <a:lnTo>
                    <a:pt x="4419886" y="4020"/>
                  </a:lnTo>
                  <a:lnTo>
                    <a:pt x="4419886" y="312283"/>
                  </a:lnTo>
                  <a:lnTo>
                    <a:pt x="4475486" y="312283"/>
                  </a:lnTo>
                  <a:lnTo>
                    <a:pt x="4475486" y="4020"/>
                  </a:lnTo>
                  <a:close/>
                </a:path>
                <a:path w="4496434" h="610869">
                  <a:moveTo>
                    <a:pt x="4475486" y="342440"/>
                  </a:moveTo>
                  <a:lnTo>
                    <a:pt x="4083456" y="342440"/>
                  </a:lnTo>
                  <a:lnTo>
                    <a:pt x="4083456" y="386669"/>
                  </a:lnTo>
                  <a:lnTo>
                    <a:pt x="4420514" y="386669"/>
                  </a:lnTo>
                  <a:lnTo>
                    <a:pt x="4420514" y="450331"/>
                  </a:lnTo>
                  <a:lnTo>
                    <a:pt x="4084818" y="450331"/>
                  </a:lnTo>
                  <a:lnTo>
                    <a:pt x="4084818" y="605133"/>
                  </a:lnTo>
                  <a:lnTo>
                    <a:pt x="4496323" y="605133"/>
                  </a:lnTo>
                  <a:lnTo>
                    <a:pt x="4496323" y="576317"/>
                  </a:lnTo>
                  <a:lnTo>
                    <a:pt x="4139057" y="576317"/>
                  </a:lnTo>
                  <a:lnTo>
                    <a:pt x="4139057" y="491880"/>
                  </a:lnTo>
                  <a:lnTo>
                    <a:pt x="4475486" y="491880"/>
                  </a:lnTo>
                  <a:lnTo>
                    <a:pt x="4475486" y="342440"/>
                  </a:lnTo>
                  <a:close/>
                </a:path>
                <a:path w="4496434" h="610869">
                  <a:moveTo>
                    <a:pt x="4496323" y="560904"/>
                  </a:moveTo>
                  <a:lnTo>
                    <a:pt x="4139057" y="560904"/>
                  </a:lnTo>
                  <a:lnTo>
                    <a:pt x="4139057" y="576317"/>
                  </a:lnTo>
                  <a:lnTo>
                    <a:pt x="4496323" y="576317"/>
                  </a:lnTo>
                  <a:lnTo>
                    <a:pt x="4496323" y="560904"/>
                  </a:lnTo>
                  <a:close/>
                </a:path>
                <a:path w="4496434" h="610869">
                  <a:moveTo>
                    <a:pt x="4301251" y="39538"/>
                  </a:moveTo>
                  <a:lnTo>
                    <a:pt x="4015814" y="39538"/>
                  </a:lnTo>
                  <a:lnTo>
                    <a:pt x="4015814" y="282127"/>
                  </a:lnTo>
                  <a:lnTo>
                    <a:pt x="4065342" y="282127"/>
                  </a:lnTo>
                  <a:lnTo>
                    <a:pt x="4127405" y="281699"/>
                  </a:lnTo>
                  <a:lnTo>
                    <a:pt x="4182104" y="280266"/>
                  </a:lnTo>
                  <a:lnTo>
                    <a:pt x="4231358" y="277604"/>
                  </a:lnTo>
                  <a:lnTo>
                    <a:pt x="4277086" y="273490"/>
                  </a:lnTo>
                  <a:lnTo>
                    <a:pt x="4321209" y="267701"/>
                  </a:lnTo>
                  <a:lnTo>
                    <a:pt x="4365647" y="260013"/>
                  </a:lnTo>
                  <a:lnTo>
                    <a:pt x="4071415" y="260013"/>
                  </a:lnTo>
                  <a:lnTo>
                    <a:pt x="4071415" y="237898"/>
                  </a:lnTo>
                  <a:lnTo>
                    <a:pt x="4065342" y="237898"/>
                  </a:lnTo>
                  <a:lnTo>
                    <a:pt x="4071415" y="237856"/>
                  </a:lnTo>
                  <a:lnTo>
                    <a:pt x="4071415" y="83767"/>
                  </a:lnTo>
                  <a:lnTo>
                    <a:pt x="4301251" y="83767"/>
                  </a:lnTo>
                  <a:lnTo>
                    <a:pt x="4301251" y="39538"/>
                  </a:lnTo>
                  <a:close/>
                </a:path>
                <a:path w="4496434" h="610869">
                  <a:moveTo>
                    <a:pt x="4358945" y="216454"/>
                  </a:moveTo>
                  <a:lnTo>
                    <a:pt x="4316022" y="223859"/>
                  </a:lnTo>
                  <a:lnTo>
                    <a:pt x="4273146" y="229459"/>
                  </a:lnTo>
                  <a:lnTo>
                    <a:pt x="4228478" y="233458"/>
                  </a:lnTo>
                  <a:lnTo>
                    <a:pt x="4180180" y="236061"/>
                  </a:lnTo>
                  <a:lnTo>
                    <a:pt x="4126414" y="237473"/>
                  </a:lnTo>
                  <a:lnTo>
                    <a:pt x="4071415" y="237856"/>
                  </a:lnTo>
                  <a:lnTo>
                    <a:pt x="4071415" y="260013"/>
                  </a:lnTo>
                  <a:lnTo>
                    <a:pt x="4365647" y="260013"/>
                  </a:lnTo>
                  <a:lnTo>
                    <a:pt x="4358945" y="216454"/>
                  </a:lnTo>
                  <a:close/>
                </a:path>
                <a:path w="4496434" h="610869">
                  <a:moveTo>
                    <a:pt x="4071415" y="237856"/>
                  </a:moveTo>
                  <a:lnTo>
                    <a:pt x="4065342" y="237898"/>
                  </a:lnTo>
                  <a:lnTo>
                    <a:pt x="4071415" y="237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052050" y="4156941"/>
            <a:ext cx="8408670" cy="6282690"/>
            <a:chOff x="10052050" y="4156941"/>
            <a:chExt cx="8408670" cy="6282690"/>
          </a:xfrm>
        </p:grpSpPr>
        <p:sp>
          <p:nvSpPr>
            <p:cNvPr id="7" name="object 7"/>
            <p:cNvSpPr/>
            <p:nvPr/>
          </p:nvSpPr>
          <p:spPr>
            <a:xfrm>
              <a:off x="10052050" y="4156941"/>
              <a:ext cx="8376920" cy="6282690"/>
            </a:xfrm>
            <a:custGeom>
              <a:avLst/>
              <a:gdLst/>
              <a:ahLst/>
              <a:cxnLst/>
              <a:rect l="l" t="t" r="r" b="b"/>
              <a:pathLst>
                <a:path w="8376919" h="6282690">
                  <a:moveTo>
                    <a:pt x="8271999" y="0"/>
                  </a:moveTo>
                  <a:lnTo>
                    <a:pt x="104708" y="0"/>
                  </a:lnTo>
                  <a:lnTo>
                    <a:pt x="63951" y="8228"/>
                  </a:lnTo>
                  <a:lnTo>
                    <a:pt x="30668" y="30667"/>
                  </a:lnTo>
                  <a:lnTo>
                    <a:pt x="8228" y="63950"/>
                  </a:lnTo>
                  <a:lnTo>
                    <a:pt x="0" y="104708"/>
                  </a:lnTo>
                  <a:lnTo>
                    <a:pt x="0" y="6177822"/>
                  </a:lnTo>
                  <a:lnTo>
                    <a:pt x="8228" y="6218579"/>
                  </a:lnTo>
                  <a:lnTo>
                    <a:pt x="30668" y="6251862"/>
                  </a:lnTo>
                  <a:lnTo>
                    <a:pt x="63951" y="6274302"/>
                  </a:lnTo>
                  <a:lnTo>
                    <a:pt x="104708" y="6282531"/>
                  </a:lnTo>
                  <a:lnTo>
                    <a:pt x="8271999" y="6282531"/>
                  </a:lnTo>
                  <a:lnTo>
                    <a:pt x="8312757" y="6274302"/>
                  </a:lnTo>
                  <a:lnTo>
                    <a:pt x="8346040" y="6251862"/>
                  </a:lnTo>
                  <a:lnTo>
                    <a:pt x="8368479" y="6218579"/>
                  </a:lnTo>
                  <a:lnTo>
                    <a:pt x="8376708" y="6177822"/>
                  </a:lnTo>
                  <a:lnTo>
                    <a:pt x="8376708" y="104708"/>
                  </a:lnTo>
                  <a:lnTo>
                    <a:pt x="8368479" y="63950"/>
                  </a:lnTo>
                  <a:lnTo>
                    <a:pt x="8346040" y="30667"/>
                  </a:lnTo>
                  <a:lnTo>
                    <a:pt x="8312757" y="8228"/>
                  </a:lnTo>
                  <a:lnTo>
                    <a:pt x="827199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52037" y="4156944"/>
              <a:ext cx="8408670" cy="6282690"/>
            </a:xfrm>
            <a:custGeom>
              <a:avLst/>
              <a:gdLst/>
              <a:ahLst/>
              <a:cxnLst/>
              <a:rect l="l" t="t" r="r" b="b"/>
              <a:pathLst>
                <a:path w="8408669" h="6282690">
                  <a:moveTo>
                    <a:pt x="4135183" y="2894927"/>
                  </a:moveTo>
                  <a:lnTo>
                    <a:pt x="4092219" y="2870619"/>
                  </a:lnTo>
                  <a:lnTo>
                    <a:pt x="4053522" y="2837154"/>
                  </a:lnTo>
                  <a:lnTo>
                    <a:pt x="4020667" y="2796425"/>
                  </a:lnTo>
                  <a:lnTo>
                    <a:pt x="3995242" y="2750324"/>
                  </a:lnTo>
                  <a:lnTo>
                    <a:pt x="3978833" y="2700782"/>
                  </a:lnTo>
                  <a:lnTo>
                    <a:pt x="3973004" y="2649664"/>
                  </a:lnTo>
                  <a:lnTo>
                    <a:pt x="3973004" y="2573261"/>
                  </a:lnTo>
                  <a:lnTo>
                    <a:pt x="4115079" y="2573261"/>
                  </a:lnTo>
                  <a:lnTo>
                    <a:pt x="4115079" y="2551150"/>
                  </a:lnTo>
                  <a:lnTo>
                    <a:pt x="4115079" y="2526360"/>
                  </a:lnTo>
                  <a:lnTo>
                    <a:pt x="3776649" y="2526360"/>
                  </a:lnTo>
                  <a:lnTo>
                    <a:pt x="3776649" y="2573261"/>
                  </a:lnTo>
                  <a:lnTo>
                    <a:pt x="3917378" y="2573261"/>
                  </a:lnTo>
                  <a:lnTo>
                    <a:pt x="3917378" y="2649664"/>
                  </a:lnTo>
                  <a:lnTo>
                    <a:pt x="3913086" y="2694800"/>
                  </a:lnTo>
                  <a:lnTo>
                    <a:pt x="3900855" y="2739656"/>
                  </a:lnTo>
                  <a:lnTo>
                    <a:pt x="3881729" y="2782798"/>
                  </a:lnTo>
                  <a:lnTo>
                    <a:pt x="3856710" y="2822816"/>
                  </a:lnTo>
                  <a:lnTo>
                    <a:pt x="3826827" y="2858249"/>
                  </a:lnTo>
                  <a:lnTo>
                    <a:pt x="3793096" y="2887675"/>
                  </a:lnTo>
                  <a:lnTo>
                    <a:pt x="3756545" y="2909671"/>
                  </a:lnTo>
                  <a:lnTo>
                    <a:pt x="3788714" y="2953905"/>
                  </a:lnTo>
                  <a:lnTo>
                    <a:pt x="3823881" y="2932417"/>
                  </a:lnTo>
                  <a:lnTo>
                    <a:pt x="3856545" y="2904286"/>
                  </a:lnTo>
                  <a:lnTo>
                    <a:pt x="3886047" y="2870479"/>
                  </a:lnTo>
                  <a:lnTo>
                    <a:pt x="3911689" y="2831935"/>
                  </a:lnTo>
                  <a:lnTo>
                    <a:pt x="3932809" y="2789631"/>
                  </a:lnTo>
                  <a:lnTo>
                    <a:pt x="3945598" y="2753385"/>
                  </a:lnTo>
                  <a:lnTo>
                    <a:pt x="3945801" y="2754172"/>
                  </a:lnTo>
                  <a:lnTo>
                    <a:pt x="3966400" y="2802153"/>
                  </a:lnTo>
                  <a:lnTo>
                    <a:pt x="3993502" y="2845752"/>
                  </a:lnTo>
                  <a:lnTo>
                    <a:pt x="4026090" y="2883878"/>
                  </a:lnTo>
                  <a:lnTo>
                    <a:pt x="4063149" y="2915386"/>
                  </a:lnTo>
                  <a:lnTo>
                    <a:pt x="4103687" y="2939161"/>
                  </a:lnTo>
                  <a:lnTo>
                    <a:pt x="4135183" y="2894927"/>
                  </a:lnTo>
                  <a:close/>
                </a:path>
                <a:path w="8408669" h="6282690">
                  <a:moveTo>
                    <a:pt x="4252455" y="2464701"/>
                  </a:moveTo>
                  <a:lnTo>
                    <a:pt x="4196829" y="2464701"/>
                  </a:lnTo>
                  <a:lnTo>
                    <a:pt x="4196829" y="3070504"/>
                  </a:lnTo>
                  <a:lnTo>
                    <a:pt x="4252455" y="3070504"/>
                  </a:lnTo>
                  <a:lnTo>
                    <a:pt x="4252455" y="2464701"/>
                  </a:lnTo>
                  <a:close/>
                </a:path>
                <a:path w="8408669" h="6282690">
                  <a:moveTo>
                    <a:pt x="4922532" y="2947873"/>
                  </a:moveTo>
                  <a:lnTo>
                    <a:pt x="4674590" y="2947873"/>
                  </a:lnTo>
                  <a:lnTo>
                    <a:pt x="4674590" y="2793073"/>
                  </a:lnTo>
                  <a:lnTo>
                    <a:pt x="4858880" y="2793073"/>
                  </a:lnTo>
                  <a:lnTo>
                    <a:pt x="4858880" y="2766936"/>
                  </a:lnTo>
                  <a:lnTo>
                    <a:pt x="4858880" y="2747505"/>
                  </a:lnTo>
                  <a:lnTo>
                    <a:pt x="4498340" y="2747505"/>
                  </a:lnTo>
                  <a:lnTo>
                    <a:pt x="4498340" y="2558516"/>
                  </a:lnTo>
                  <a:lnTo>
                    <a:pt x="4852848" y="2558516"/>
                  </a:lnTo>
                  <a:lnTo>
                    <a:pt x="4852848" y="2512949"/>
                  </a:lnTo>
                  <a:lnTo>
                    <a:pt x="4442714" y="2512949"/>
                  </a:lnTo>
                  <a:lnTo>
                    <a:pt x="4442714" y="2793073"/>
                  </a:lnTo>
                  <a:lnTo>
                    <a:pt x="4618964" y="2793073"/>
                  </a:lnTo>
                  <a:lnTo>
                    <a:pt x="4618964" y="2947873"/>
                  </a:lnTo>
                  <a:lnTo>
                    <a:pt x="4373689" y="2947873"/>
                  </a:lnTo>
                  <a:lnTo>
                    <a:pt x="4373689" y="2994787"/>
                  </a:lnTo>
                  <a:lnTo>
                    <a:pt x="4922532" y="2994787"/>
                  </a:lnTo>
                  <a:lnTo>
                    <a:pt x="4922532" y="2966631"/>
                  </a:lnTo>
                  <a:lnTo>
                    <a:pt x="4922532" y="2947873"/>
                  </a:lnTo>
                  <a:close/>
                </a:path>
                <a:path w="8408669" h="6282690">
                  <a:moveTo>
                    <a:pt x="8376717" y="6177826"/>
                  </a:moveTo>
                  <a:lnTo>
                    <a:pt x="8272005" y="6282537"/>
                  </a:lnTo>
                  <a:lnTo>
                    <a:pt x="8312747" y="6274308"/>
                  </a:lnTo>
                  <a:lnTo>
                    <a:pt x="8346033" y="6251867"/>
                  </a:lnTo>
                  <a:lnTo>
                    <a:pt x="8368487" y="6218580"/>
                  </a:lnTo>
                  <a:lnTo>
                    <a:pt x="8376717" y="6177826"/>
                  </a:lnTo>
                  <a:close/>
                </a:path>
                <a:path w="8408669" h="6282690">
                  <a:moveTo>
                    <a:pt x="8408124" y="104711"/>
                  </a:moveTo>
                  <a:lnTo>
                    <a:pt x="8376717" y="104711"/>
                  </a:lnTo>
                  <a:lnTo>
                    <a:pt x="8368487" y="63957"/>
                  </a:lnTo>
                  <a:lnTo>
                    <a:pt x="8346033" y="30670"/>
                  </a:lnTo>
                  <a:lnTo>
                    <a:pt x="8312747" y="8229"/>
                  </a:lnTo>
                  <a:lnTo>
                    <a:pt x="8272005" y="0"/>
                  </a:lnTo>
                  <a:lnTo>
                    <a:pt x="104711" y="0"/>
                  </a:lnTo>
                  <a:lnTo>
                    <a:pt x="63957" y="8229"/>
                  </a:lnTo>
                  <a:lnTo>
                    <a:pt x="30670" y="30670"/>
                  </a:lnTo>
                  <a:lnTo>
                    <a:pt x="8229" y="63957"/>
                  </a:lnTo>
                  <a:lnTo>
                    <a:pt x="0" y="104711"/>
                  </a:lnTo>
                  <a:lnTo>
                    <a:pt x="0" y="6177826"/>
                  </a:lnTo>
                  <a:lnTo>
                    <a:pt x="8229" y="6218580"/>
                  </a:lnTo>
                  <a:lnTo>
                    <a:pt x="30670" y="6251867"/>
                  </a:lnTo>
                  <a:lnTo>
                    <a:pt x="63957" y="6274308"/>
                  </a:lnTo>
                  <a:lnTo>
                    <a:pt x="104711" y="6282537"/>
                  </a:lnTo>
                  <a:lnTo>
                    <a:pt x="8272005" y="6282537"/>
                  </a:lnTo>
                  <a:lnTo>
                    <a:pt x="8272005" y="6251118"/>
                  </a:lnTo>
                  <a:lnTo>
                    <a:pt x="104711" y="6251118"/>
                  </a:lnTo>
                  <a:lnTo>
                    <a:pt x="76187" y="6245364"/>
                  </a:lnTo>
                  <a:lnTo>
                    <a:pt x="52882" y="6229655"/>
                  </a:lnTo>
                  <a:lnTo>
                    <a:pt x="37172" y="6206350"/>
                  </a:lnTo>
                  <a:lnTo>
                    <a:pt x="31419" y="6177826"/>
                  </a:lnTo>
                  <a:lnTo>
                    <a:pt x="31419" y="104711"/>
                  </a:lnTo>
                  <a:lnTo>
                    <a:pt x="37172" y="76187"/>
                  </a:lnTo>
                  <a:lnTo>
                    <a:pt x="52882" y="52882"/>
                  </a:lnTo>
                  <a:lnTo>
                    <a:pt x="76187" y="37172"/>
                  </a:lnTo>
                  <a:lnTo>
                    <a:pt x="104711" y="31419"/>
                  </a:lnTo>
                  <a:lnTo>
                    <a:pt x="8272005" y="31419"/>
                  </a:lnTo>
                  <a:lnTo>
                    <a:pt x="8300542" y="37172"/>
                  </a:lnTo>
                  <a:lnTo>
                    <a:pt x="8323834" y="52882"/>
                  </a:lnTo>
                  <a:lnTo>
                    <a:pt x="8339544" y="76187"/>
                  </a:lnTo>
                  <a:lnTo>
                    <a:pt x="8345297" y="104711"/>
                  </a:lnTo>
                  <a:lnTo>
                    <a:pt x="8345297" y="6177826"/>
                  </a:lnTo>
                  <a:lnTo>
                    <a:pt x="8376717" y="6177826"/>
                  </a:lnTo>
                  <a:lnTo>
                    <a:pt x="8408124" y="6177826"/>
                  </a:lnTo>
                  <a:lnTo>
                    <a:pt x="8408124" y="104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5287491" y="2062764"/>
            <a:ext cx="3141345" cy="1047115"/>
            <a:chOff x="15287491" y="2062764"/>
            <a:chExt cx="3141345" cy="1047115"/>
          </a:xfrm>
        </p:grpSpPr>
        <p:sp>
          <p:nvSpPr>
            <p:cNvPr id="10" name="object 10"/>
            <p:cNvSpPr/>
            <p:nvPr/>
          </p:nvSpPr>
          <p:spPr>
            <a:xfrm>
              <a:off x="15287492" y="2062764"/>
              <a:ext cx="3141345" cy="1047115"/>
            </a:xfrm>
            <a:custGeom>
              <a:avLst/>
              <a:gdLst/>
              <a:ahLst/>
              <a:cxnLst/>
              <a:rect l="l" t="t" r="r" b="b"/>
              <a:pathLst>
                <a:path w="3141344" h="1047114">
                  <a:moveTo>
                    <a:pt x="3036556" y="0"/>
                  </a:moveTo>
                  <a:lnTo>
                    <a:pt x="104708" y="0"/>
                  </a:lnTo>
                  <a:lnTo>
                    <a:pt x="63951" y="8228"/>
                  </a:lnTo>
                  <a:lnTo>
                    <a:pt x="30668" y="30668"/>
                  </a:lnTo>
                  <a:lnTo>
                    <a:pt x="8228" y="63951"/>
                  </a:lnTo>
                  <a:lnTo>
                    <a:pt x="0" y="104708"/>
                  </a:lnTo>
                  <a:lnTo>
                    <a:pt x="0" y="942379"/>
                  </a:lnTo>
                  <a:lnTo>
                    <a:pt x="8228" y="983137"/>
                  </a:lnTo>
                  <a:lnTo>
                    <a:pt x="30668" y="1016420"/>
                  </a:lnTo>
                  <a:lnTo>
                    <a:pt x="63951" y="1038859"/>
                  </a:lnTo>
                  <a:lnTo>
                    <a:pt x="104708" y="1047088"/>
                  </a:lnTo>
                  <a:lnTo>
                    <a:pt x="3036556" y="1047088"/>
                  </a:lnTo>
                  <a:lnTo>
                    <a:pt x="3077314" y="1038859"/>
                  </a:lnTo>
                  <a:lnTo>
                    <a:pt x="3110597" y="1016419"/>
                  </a:lnTo>
                  <a:lnTo>
                    <a:pt x="3133037" y="983137"/>
                  </a:lnTo>
                  <a:lnTo>
                    <a:pt x="3141265" y="942379"/>
                  </a:lnTo>
                  <a:lnTo>
                    <a:pt x="3141265" y="104708"/>
                  </a:lnTo>
                  <a:lnTo>
                    <a:pt x="3133037" y="63951"/>
                  </a:lnTo>
                  <a:lnTo>
                    <a:pt x="3110597" y="30668"/>
                  </a:lnTo>
                  <a:lnTo>
                    <a:pt x="3077314" y="8228"/>
                  </a:lnTo>
                  <a:lnTo>
                    <a:pt x="303655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87486" y="2062765"/>
              <a:ext cx="3141345" cy="1047115"/>
            </a:xfrm>
            <a:custGeom>
              <a:avLst/>
              <a:gdLst/>
              <a:ahLst/>
              <a:cxnLst/>
              <a:rect l="l" t="t" r="r" b="b"/>
              <a:pathLst>
                <a:path w="3141344" h="1047114">
                  <a:moveTo>
                    <a:pt x="1033881" y="507885"/>
                  </a:moveTo>
                  <a:lnTo>
                    <a:pt x="995108" y="497357"/>
                  </a:lnTo>
                  <a:lnTo>
                    <a:pt x="961428" y="478739"/>
                  </a:lnTo>
                  <a:lnTo>
                    <a:pt x="937666" y="454075"/>
                  </a:lnTo>
                  <a:lnTo>
                    <a:pt x="928674" y="425462"/>
                  </a:lnTo>
                  <a:lnTo>
                    <a:pt x="928674" y="424116"/>
                  </a:lnTo>
                  <a:lnTo>
                    <a:pt x="1023835" y="424116"/>
                  </a:lnTo>
                  <a:lnTo>
                    <a:pt x="1023835" y="412724"/>
                  </a:lnTo>
                  <a:lnTo>
                    <a:pt x="1023835" y="401662"/>
                  </a:lnTo>
                  <a:lnTo>
                    <a:pt x="802005" y="401662"/>
                  </a:lnTo>
                  <a:lnTo>
                    <a:pt x="802005" y="424116"/>
                  </a:lnTo>
                  <a:lnTo>
                    <a:pt x="897851" y="424116"/>
                  </a:lnTo>
                  <a:lnTo>
                    <a:pt x="897851" y="425462"/>
                  </a:lnTo>
                  <a:lnTo>
                    <a:pt x="888898" y="454075"/>
                  </a:lnTo>
                  <a:lnTo>
                    <a:pt x="865212" y="478739"/>
                  </a:lnTo>
                  <a:lnTo>
                    <a:pt x="831545" y="497357"/>
                  </a:lnTo>
                  <a:lnTo>
                    <a:pt x="792632" y="507885"/>
                  </a:lnTo>
                  <a:lnTo>
                    <a:pt x="803363" y="529996"/>
                  </a:lnTo>
                  <a:lnTo>
                    <a:pt x="847610" y="516915"/>
                  </a:lnTo>
                  <a:lnTo>
                    <a:pt x="885532" y="494195"/>
                  </a:lnTo>
                  <a:lnTo>
                    <a:pt x="912012" y="463232"/>
                  </a:lnTo>
                  <a:lnTo>
                    <a:pt x="913409" y="457949"/>
                  </a:lnTo>
                  <a:lnTo>
                    <a:pt x="914793" y="463232"/>
                  </a:lnTo>
                  <a:lnTo>
                    <a:pt x="941197" y="494195"/>
                  </a:lnTo>
                  <a:lnTo>
                    <a:pt x="979093" y="516915"/>
                  </a:lnTo>
                  <a:lnTo>
                    <a:pt x="1023493" y="529996"/>
                  </a:lnTo>
                  <a:lnTo>
                    <a:pt x="1033881" y="507885"/>
                  </a:lnTo>
                  <a:close/>
                </a:path>
                <a:path w="3141344" h="1047114">
                  <a:moveTo>
                    <a:pt x="1050302" y="555459"/>
                  </a:moveTo>
                  <a:lnTo>
                    <a:pt x="776554" y="555459"/>
                  </a:lnTo>
                  <a:lnTo>
                    <a:pt x="776554" y="578243"/>
                  </a:lnTo>
                  <a:lnTo>
                    <a:pt x="898842" y="578243"/>
                  </a:lnTo>
                  <a:lnTo>
                    <a:pt x="898842" y="685800"/>
                  </a:lnTo>
                  <a:lnTo>
                    <a:pt x="926325" y="685800"/>
                  </a:lnTo>
                  <a:lnTo>
                    <a:pt x="926325" y="578243"/>
                  </a:lnTo>
                  <a:lnTo>
                    <a:pt x="1050302" y="578243"/>
                  </a:lnTo>
                  <a:lnTo>
                    <a:pt x="1050302" y="570204"/>
                  </a:lnTo>
                  <a:lnTo>
                    <a:pt x="1050302" y="555459"/>
                  </a:lnTo>
                  <a:close/>
                </a:path>
                <a:path w="3141344" h="1047114">
                  <a:moveTo>
                    <a:pt x="1346136" y="530669"/>
                  </a:moveTo>
                  <a:lnTo>
                    <a:pt x="1306334" y="517359"/>
                  </a:lnTo>
                  <a:lnTo>
                    <a:pt x="1270711" y="493776"/>
                  </a:lnTo>
                  <a:lnTo>
                    <a:pt x="1245069" y="462584"/>
                  </a:lnTo>
                  <a:lnTo>
                    <a:pt x="1235227" y="426466"/>
                  </a:lnTo>
                  <a:lnTo>
                    <a:pt x="1235227" y="403009"/>
                  </a:lnTo>
                  <a:lnTo>
                    <a:pt x="1230198" y="403009"/>
                  </a:lnTo>
                  <a:lnTo>
                    <a:pt x="1211110" y="403009"/>
                  </a:lnTo>
                  <a:lnTo>
                    <a:pt x="1206080" y="403009"/>
                  </a:lnTo>
                  <a:lnTo>
                    <a:pt x="1206080" y="426466"/>
                  </a:lnTo>
                  <a:lnTo>
                    <a:pt x="1196289" y="462445"/>
                  </a:lnTo>
                  <a:lnTo>
                    <a:pt x="1170774" y="493649"/>
                  </a:lnTo>
                  <a:lnTo>
                    <a:pt x="1135265" y="517309"/>
                  </a:lnTo>
                  <a:lnTo>
                    <a:pt x="1095502" y="530669"/>
                  </a:lnTo>
                  <a:lnTo>
                    <a:pt x="1107236" y="553783"/>
                  </a:lnTo>
                  <a:lnTo>
                    <a:pt x="1152169" y="537616"/>
                  </a:lnTo>
                  <a:lnTo>
                    <a:pt x="1191590" y="509600"/>
                  </a:lnTo>
                  <a:lnTo>
                    <a:pt x="1219568" y="471843"/>
                  </a:lnTo>
                  <a:lnTo>
                    <a:pt x="1220660" y="467207"/>
                  </a:lnTo>
                  <a:lnTo>
                    <a:pt x="1221740" y="471843"/>
                  </a:lnTo>
                  <a:lnTo>
                    <a:pt x="1249718" y="509600"/>
                  </a:lnTo>
                  <a:lnTo>
                    <a:pt x="1289138" y="537616"/>
                  </a:lnTo>
                  <a:lnTo>
                    <a:pt x="1334071" y="553783"/>
                  </a:lnTo>
                  <a:lnTo>
                    <a:pt x="1346136" y="530669"/>
                  </a:lnTo>
                  <a:close/>
                </a:path>
                <a:path w="3141344" h="1047114">
                  <a:moveTo>
                    <a:pt x="1359204" y="623481"/>
                  </a:moveTo>
                  <a:lnTo>
                    <a:pt x="1234224" y="623481"/>
                  </a:lnTo>
                  <a:lnTo>
                    <a:pt x="1234224" y="550100"/>
                  </a:lnTo>
                  <a:lnTo>
                    <a:pt x="1206754" y="550100"/>
                  </a:lnTo>
                  <a:lnTo>
                    <a:pt x="1206754" y="623481"/>
                  </a:lnTo>
                  <a:lnTo>
                    <a:pt x="1084783" y="623481"/>
                  </a:lnTo>
                  <a:lnTo>
                    <a:pt x="1084783" y="646607"/>
                  </a:lnTo>
                  <a:lnTo>
                    <a:pt x="1359204" y="646607"/>
                  </a:lnTo>
                  <a:lnTo>
                    <a:pt x="1359204" y="631190"/>
                  </a:lnTo>
                  <a:lnTo>
                    <a:pt x="1359204" y="623481"/>
                  </a:lnTo>
                  <a:close/>
                </a:path>
                <a:path w="3141344" h="1047114">
                  <a:moveTo>
                    <a:pt x="1582000" y="598017"/>
                  </a:moveTo>
                  <a:lnTo>
                    <a:pt x="1550530" y="578002"/>
                  </a:lnTo>
                  <a:lnTo>
                    <a:pt x="1524749" y="548767"/>
                  </a:lnTo>
                  <a:lnTo>
                    <a:pt x="1507324" y="513486"/>
                  </a:lnTo>
                  <a:lnTo>
                    <a:pt x="1500924" y="475386"/>
                  </a:lnTo>
                  <a:lnTo>
                    <a:pt x="1500924" y="437184"/>
                  </a:lnTo>
                  <a:lnTo>
                    <a:pt x="1571955" y="437184"/>
                  </a:lnTo>
                  <a:lnTo>
                    <a:pt x="1571955" y="426123"/>
                  </a:lnTo>
                  <a:lnTo>
                    <a:pt x="1571955" y="413727"/>
                  </a:lnTo>
                  <a:lnTo>
                    <a:pt x="1402727" y="413727"/>
                  </a:lnTo>
                  <a:lnTo>
                    <a:pt x="1402727" y="437184"/>
                  </a:lnTo>
                  <a:lnTo>
                    <a:pt x="1473111" y="437184"/>
                  </a:lnTo>
                  <a:lnTo>
                    <a:pt x="1473111" y="475386"/>
                  </a:lnTo>
                  <a:lnTo>
                    <a:pt x="1466710" y="514832"/>
                  </a:lnTo>
                  <a:lnTo>
                    <a:pt x="1449349" y="552196"/>
                  </a:lnTo>
                  <a:lnTo>
                    <a:pt x="1423771" y="583666"/>
                  </a:lnTo>
                  <a:lnTo>
                    <a:pt x="1392682" y="605383"/>
                  </a:lnTo>
                  <a:lnTo>
                    <a:pt x="1408772" y="627507"/>
                  </a:lnTo>
                  <a:lnTo>
                    <a:pt x="1442694" y="602703"/>
                  </a:lnTo>
                  <a:lnTo>
                    <a:pt x="1470253" y="566521"/>
                  </a:lnTo>
                  <a:lnTo>
                    <a:pt x="1487398" y="526046"/>
                  </a:lnTo>
                  <a:lnTo>
                    <a:pt x="1504010" y="562838"/>
                  </a:lnTo>
                  <a:lnTo>
                    <a:pt x="1531886" y="596760"/>
                  </a:lnTo>
                  <a:lnTo>
                    <a:pt x="1566252" y="620128"/>
                  </a:lnTo>
                  <a:lnTo>
                    <a:pt x="1582000" y="598017"/>
                  </a:lnTo>
                  <a:close/>
                </a:path>
                <a:path w="3141344" h="1047114">
                  <a:moveTo>
                    <a:pt x="1640636" y="382905"/>
                  </a:moveTo>
                  <a:lnTo>
                    <a:pt x="1612823" y="382905"/>
                  </a:lnTo>
                  <a:lnTo>
                    <a:pt x="1612823" y="685800"/>
                  </a:lnTo>
                  <a:lnTo>
                    <a:pt x="1640636" y="685800"/>
                  </a:lnTo>
                  <a:lnTo>
                    <a:pt x="1640636" y="382905"/>
                  </a:lnTo>
                  <a:close/>
                </a:path>
                <a:path w="3141344" h="1047114">
                  <a:moveTo>
                    <a:pt x="2020239" y="383235"/>
                  </a:moveTo>
                  <a:lnTo>
                    <a:pt x="1992426" y="383235"/>
                  </a:lnTo>
                  <a:lnTo>
                    <a:pt x="1992426" y="438531"/>
                  </a:lnTo>
                  <a:lnTo>
                    <a:pt x="1992426" y="460971"/>
                  </a:lnTo>
                  <a:lnTo>
                    <a:pt x="1992426" y="503859"/>
                  </a:lnTo>
                  <a:lnTo>
                    <a:pt x="1922729" y="503859"/>
                  </a:lnTo>
                  <a:lnTo>
                    <a:pt x="1922729" y="478396"/>
                  </a:lnTo>
                  <a:lnTo>
                    <a:pt x="1922729" y="460971"/>
                  </a:lnTo>
                  <a:lnTo>
                    <a:pt x="1992426" y="460971"/>
                  </a:lnTo>
                  <a:lnTo>
                    <a:pt x="1992426" y="438531"/>
                  </a:lnTo>
                  <a:lnTo>
                    <a:pt x="1922729" y="438531"/>
                  </a:lnTo>
                  <a:lnTo>
                    <a:pt x="1922729" y="403009"/>
                  </a:lnTo>
                  <a:lnTo>
                    <a:pt x="1895589" y="403009"/>
                  </a:lnTo>
                  <a:lnTo>
                    <a:pt x="1895589" y="456615"/>
                  </a:lnTo>
                  <a:lnTo>
                    <a:pt x="1895589" y="478396"/>
                  </a:lnTo>
                  <a:lnTo>
                    <a:pt x="1895589" y="533019"/>
                  </a:lnTo>
                  <a:lnTo>
                    <a:pt x="1813509" y="533019"/>
                  </a:lnTo>
                  <a:lnTo>
                    <a:pt x="1813509" y="478396"/>
                  </a:lnTo>
                  <a:lnTo>
                    <a:pt x="1895589" y="478396"/>
                  </a:lnTo>
                  <a:lnTo>
                    <a:pt x="1895589" y="456615"/>
                  </a:lnTo>
                  <a:lnTo>
                    <a:pt x="1813509" y="456615"/>
                  </a:lnTo>
                  <a:lnTo>
                    <a:pt x="1813509" y="403009"/>
                  </a:lnTo>
                  <a:lnTo>
                    <a:pt x="1786013" y="403009"/>
                  </a:lnTo>
                  <a:lnTo>
                    <a:pt x="1786013" y="555802"/>
                  </a:lnTo>
                  <a:lnTo>
                    <a:pt x="1922729" y="555802"/>
                  </a:lnTo>
                  <a:lnTo>
                    <a:pt x="1922729" y="533019"/>
                  </a:lnTo>
                  <a:lnTo>
                    <a:pt x="1922729" y="526313"/>
                  </a:lnTo>
                  <a:lnTo>
                    <a:pt x="1992426" y="526313"/>
                  </a:lnTo>
                  <a:lnTo>
                    <a:pt x="1992426" y="607402"/>
                  </a:lnTo>
                  <a:lnTo>
                    <a:pt x="2020239" y="607402"/>
                  </a:lnTo>
                  <a:lnTo>
                    <a:pt x="2020239" y="526313"/>
                  </a:lnTo>
                  <a:lnTo>
                    <a:pt x="2020239" y="503859"/>
                  </a:lnTo>
                  <a:lnTo>
                    <a:pt x="2020239" y="460971"/>
                  </a:lnTo>
                  <a:lnTo>
                    <a:pt x="2020239" y="438531"/>
                  </a:lnTo>
                  <a:lnTo>
                    <a:pt x="2020239" y="383235"/>
                  </a:lnTo>
                  <a:close/>
                </a:path>
                <a:path w="3141344" h="1047114">
                  <a:moveTo>
                    <a:pt x="2027618" y="656323"/>
                  </a:moveTo>
                  <a:lnTo>
                    <a:pt x="1853374" y="656323"/>
                  </a:lnTo>
                  <a:lnTo>
                    <a:pt x="1853374" y="585622"/>
                  </a:lnTo>
                  <a:lnTo>
                    <a:pt x="1825561" y="585622"/>
                  </a:lnTo>
                  <a:lnTo>
                    <a:pt x="1825561" y="679107"/>
                  </a:lnTo>
                  <a:lnTo>
                    <a:pt x="2027618" y="679107"/>
                  </a:lnTo>
                  <a:lnTo>
                    <a:pt x="2027618" y="668045"/>
                  </a:lnTo>
                  <a:lnTo>
                    <a:pt x="2027618" y="656323"/>
                  </a:lnTo>
                  <a:close/>
                </a:path>
                <a:path w="3141344" h="1047114">
                  <a:moveTo>
                    <a:pt x="2328468" y="382905"/>
                  </a:moveTo>
                  <a:lnTo>
                    <a:pt x="2300668" y="382905"/>
                  </a:lnTo>
                  <a:lnTo>
                    <a:pt x="2300668" y="438531"/>
                  </a:lnTo>
                  <a:lnTo>
                    <a:pt x="2230958" y="438531"/>
                  </a:lnTo>
                  <a:lnTo>
                    <a:pt x="2232393" y="428472"/>
                  </a:lnTo>
                  <a:lnTo>
                    <a:pt x="2235657" y="405688"/>
                  </a:lnTo>
                  <a:lnTo>
                    <a:pt x="2224938" y="405688"/>
                  </a:lnTo>
                  <a:lnTo>
                    <a:pt x="2205837" y="405688"/>
                  </a:lnTo>
                  <a:lnTo>
                    <a:pt x="2098954" y="405688"/>
                  </a:lnTo>
                  <a:lnTo>
                    <a:pt x="2098954" y="428472"/>
                  </a:lnTo>
                  <a:lnTo>
                    <a:pt x="2203640" y="428472"/>
                  </a:lnTo>
                  <a:lnTo>
                    <a:pt x="2197557" y="458190"/>
                  </a:lnTo>
                  <a:lnTo>
                    <a:pt x="2173541" y="492975"/>
                  </a:lnTo>
                  <a:lnTo>
                    <a:pt x="2135022" y="521220"/>
                  </a:lnTo>
                  <a:lnTo>
                    <a:pt x="2083206" y="542061"/>
                  </a:lnTo>
                  <a:lnTo>
                    <a:pt x="2094598" y="564515"/>
                  </a:lnTo>
                  <a:lnTo>
                    <a:pt x="2142718" y="545452"/>
                  </a:lnTo>
                  <a:lnTo>
                    <a:pt x="2181885" y="519798"/>
                  </a:lnTo>
                  <a:lnTo>
                    <a:pt x="2211095" y="487794"/>
                  </a:lnTo>
                  <a:lnTo>
                    <a:pt x="2224265" y="460298"/>
                  </a:lnTo>
                  <a:lnTo>
                    <a:pt x="2224265" y="461314"/>
                  </a:lnTo>
                  <a:lnTo>
                    <a:pt x="2300668" y="461314"/>
                  </a:lnTo>
                  <a:lnTo>
                    <a:pt x="2300668" y="501523"/>
                  </a:lnTo>
                  <a:lnTo>
                    <a:pt x="2221585" y="501523"/>
                  </a:lnTo>
                  <a:lnTo>
                    <a:pt x="2221585" y="524306"/>
                  </a:lnTo>
                  <a:lnTo>
                    <a:pt x="2300668" y="524306"/>
                  </a:lnTo>
                  <a:lnTo>
                    <a:pt x="2300668" y="564515"/>
                  </a:lnTo>
                  <a:lnTo>
                    <a:pt x="2328468" y="564515"/>
                  </a:lnTo>
                  <a:lnTo>
                    <a:pt x="2328468" y="524306"/>
                  </a:lnTo>
                  <a:lnTo>
                    <a:pt x="2328468" y="501523"/>
                  </a:lnTo>
                  <a:lnTo>
                    <a:pt x="2328468" y="461314"/>
                  </a:lnTo>
                  <a:lnTo>
                    <a:pt x="2328468" y="438531"/>
                  </a:lnTo>
                  <a:lnTo>
                    <a:pt x="2328468" y="382905"/>
                  </a:lnTo>
                  <a:close/>
                </a:path>
                <a:path w="3141344" h="1047114">
                  <a:moveTo>
                    <a:pt x="2330145" y="626160"/>
                  </a:moveTo>
                  <a:lnTo>
                    <a:pt x="2323122" y="601649"/>
                  </a:lnTo>
                  <a:lnTo>
                    <a:pt x="2309977" y="589635"/>
                  </a:lnTo>
                  <a:lnTo>
                    <a:pt x="2303056" y="583311"/>
                  </a:lnTo>
                  <a:lnTo>
                    <a:pt x="2303005" y="626160"/>
                  </a:lnTo>
                  <a:lnTo>
                    <a:pt x="2297861" y="641426"/>
                  </a:lnTo>
                  <a:lnTo>
                    <a:pt x="2283193" y="652805"/>
                  </a:lnTo>
                  <a:lnTo>
                    <a:pt x="2260181" y="659904"/>
                  </a:lnTo>
                  <a:lnTo>
                    <a:pt x="2229967" y="662355"/>
                  </a:lnTo>
                  <a:lnTo>
                    <a:pt x="2199944" y="659904"/>
                  </a:lnTo>
                  <a:lnTo>
                    <a:pt x="2177021" y="652805"/>
                  </a:lnTo>
                  <a:lnTo>
                    <a:pt x="2162391" y="641426"/>
                  </a:lnTo>
                  <a:lnTo>
                    <a:pt x="2157260" y="626160"/>
                  </a:lnTo>
                  <a:lnTo>
                    <a:pt x="2162391" y="610844"/>
                  </a:lnTo>
                  <a:lnTo>
                    <a:pt x="2177021" y="599363"/>
                  </a:lnTo>
                  <a:lnTo>
                    <a:pt x="2199944" y="592150"/>
                  </a:lnTo>
                  <a:lnTo>
                    <a:pt x="2229967" y="589635"/>
                  </a:lnTo>
                  <a:lnTo>
                    <a:pt x="2260181" y="592150"/>
                  </a:lnTo>
                  <a:lnTo>
                    <a:pt x="2283193" y="599363"/>
                  </a:lnTo>
                  <a:lnTo>
                    <a:pt x="2297861" y="610844"/>
                  </a:lnTo>
                  <a:lnTo>
                    <a:pt x="2303005" y="626160"/>
                  </a:lnTo>
                  <a:lnTo>
                    <a:pt x="2303005" y="583298"/>
                  </a:lnTo>
                  <a:lnTo>
                    <a:pt x="2271484" y="571830"/>
                  </a:lnTo>
                  <a:lnTo>
                    <a:pt x="2229967" y="567867"/>
                  </a:lnTo>
                  <a:lnTo>
                    <a:pt x="2188438" y="571830"/>
                  </a:lnTo>
                  <a:lnTo>
                    <a:pt x="2156879" y="583311"/>
                  </a:lnTo>
                  <a:lnTo>
                    <a:pt x="2136813" y="601649"/>
                  </a:lnTo>
                  <a:lnTo>
                    <a:pt x="2129777" y="626160"/>
                  </a:lnTo>
                  <a:lnTo>
                    <a:pt x="2136813" y="650684"/>
                  </a:lnTo>
                  <a:lnTo>
                    <a:pt x="2156879" y="669010"/>
                  </a:lnTo>
                  <a:lnTo>
                    <a:pt x="2188438" y="680491"/>
                  </a:lnTo>
                  <a:lnTo>
                    <a:pt x="2229967" y="684466"/>
                  </a:lnTo>
                  <a:lnTo>
                    <a:pt x="2271484" y="680491"/>
                  </a:lnTo>
                  <a:lnTo>
                    <a:pt x="2303056" y="669010"/>
                  </a:lnTo>
                  <a:lnTo>
                    <a:pt x="2310346" y="662355"/>
                  </a:lnTo>
                  <a:lnTo>
                    <a:pt x="2323122" y="650684"/>
                  </a:lnTo>
                  <a:lnTo>
                    <a:pt x="2330145" y="626160"/>
                  </a:lnTo>
                  <a:close/>
                </a:path>
                <a:path w="3141344" h="1047114">
                  <a:moveTo>
                    <a:pt x="3141268" y="104711"/>
                  </a:moveTo>
                  <a:lnTo>
                    <a:pt x="3133039" y="63957"/>
                  </a:lnTo>
                  <a:lnTo>
                    <a:pt x="3110585" y="30670"/>
                  </a:lnTo>
                  <a:lnTo>
                    <a:pt x="3109849" y="30175"/>
                  </a:lnTo>
                  <a:lnTo>
                    <a:pt x="3109849" y="104711"/>
                  </a:lnTo>
                  <a:lnTo>
                    <a:pt x="3109849" y="942390"/>
                  </a:lnTo>
                  <a:lnTo>
                    <a:pt x="3104096" y="970915"/>
                  </a:lnTo>
                  <a:lnTo>
                    <a:pt x="3088386" y="994219"/>
                  </a:lnTo>
                  <a:lnTo>
                    <a:pt x="3065081" y="1009916"/>
                  </a:lnTo>
                  <a:lnTo>
                    <a:pt x="3036557" y="1015682"/>
                  </a:lnTo>
                  <a:lnTo>
                    <a:pt x="104711" y="1015682"/>
                  </a:lnTo>
                  <a:lnTo>
                    <a:pt x="76174" y="1009916"/>
                  </a:lnTo>
                  <a:lnTo>
                    <a:pt x="52882" y="994219"/>
                  </a:lnTo>
                  <a:lnTo>
                    <a:pt x="37172" y="970915"/>
                  </a:lnTo>
                  <a:lnTo>
                    <a:pt x="31407" y="942390"/>
                  </a:lnTo>
                  <a:lnTo>
                    <a:pt x="31407" y="104711"/>
                  </a:lnTo>
                  <a:lnTo>
                    <a:pt x="37172" y="76187"/>
                  </a:lnTo>
                  <a:lnTo>
                    <a:pt x="52882" y="52882"/>
                  </a:lnTo>
                  <a:lnTo>
                    <a:pt x="76174" y="37172"/>
                  </a:lnTo>
                  <a:lnTo>
                    <a:pt x="104711" y="31419"/>
                  </a:lnTo>
                  <a:lnTo>
                    <a:pt x="3036557" y="31419"/>
                  </a:lnTo>
                  <a:lnTo>
                    <a:pt x="3065081" y="37172"/>
                  </a:lnTo>
                  <a:lnTo>
                    <a:pt x="3088386" y="52882"/>
                  </a:lnTo>
                  <a:lnTo>
                    <a:pt x="3104096" y="76187"/>
                  </a:lnTo>
                  <a:lnTo>
                    <a:pt x="3109849" y="104711"/>
                  </a:lnTo>
                  <a:lnTo>
                    <a:pt x="3109849" y="30175"/>
                  </a:lnTo>
                  <a:lnTo>
                    <a:pt x="3077299" y="8229"/>
                  </a:lnTo>
                  <a:lnTo>
                    <a:pt x="3036557" y="0"/>
                  </a:lnTo>
                  <a:lnTo>
                    <a:pt x="104711" y="0"/>
                  </a:lnTo>
                  <a:lnTo>
                    <a:pt x="63969" y="8229"/>
                  </a:lnTo>
                  <a:lnTo>
                    <a:pt x="30683" y="30670"/>
                  </a:lnTo>
                  <a:lnTo>
                    <a:pt x="8229" y="63957"/>
                  </a:lnTo>
                  <a:lnTo>
                    <a:pt x="0" y="104711"/>
                  </a:lnTo>
                  <a:lnTo>
                    <a:pt x="0" y="942390"/>
                  </a:lnTo>
                  <a:lnTo>
                    <a:pt x="8229" y="983145"/>
                  </a:lnTo>
                  <a:lnTo>
                    <a:pt x="30683" y="1016431"/>
                  </a:lnTo>
                  <a:lnTo>
                    <a:pt x="63969" y="1038860"/>
                  </a:lnTo>
                  <a:lnTo>
                    <a:pt x="104711" y="1047089"/>
                  </a:lnTo>
                  <a:lnTo>
                    <a:pt x="3036557" y="1047089"/>
                  </a:lnTo>
                  <a:lnTo>
                    <a:pt x="3077299" y="1038860"/>
                  </a:lnTo>
                  <a:lnTo>
                    <a:pt x="3110585" y="1016431"/>
                  </a:lnTo>
                  <a:lnTo>
                    <a:pt x="3133039" y="983145"/>
                  </a:lnTo>
                  <a:lnTo>
                    <a:pt x="3141268" y="942390"/>
                  </a:lnTo>
                  <a:lnTo>
                    <a:pt x="3141268" y="104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006731" y="2387361"/>
            <a:ext cx="4293870" cy="523875"/>
            <a:chOff x="10006731" y="2387361"/>
            <a:chExt cx="4293870" cy="523875"/>
          </a:xfrm>
        </p:grpSpPr>
        <p:sp>
          <p:nvSpPr>
            <p:cNvPr id="13" name="object 13"/>
            <p:cNvSpPr/>
            <p:nvPr/>
          </p:nvSpPr>
          <p:spPr>
            <a:xfrm>
              <a:off x="10006732" y="2387361"/>
              <a:ext cx="4293870" cy="523875"/>
            </a:xfrm>
            <a:custGeom>
              <a:avLst/>
              <a:gdLst/>
              <a:ahLst/>
              <a:cxnLst/>
              <a:rect l="l" t="t" r="r" b="b"/>
              <a:pathLst>
                <a:path w="4293869" h="523875">
                  <a:moveTo>
                    <a:pt x="4188594" y="0"/>
                  </a:moveTo>
                  <a:lnTo>
                    <a:pt x="104708" y="0"/>
                  </a:lnTo>
                  <a:lnTo>
                    <a:pt x="63951" y="8228"/>
                  </a:lnTo>
                  <a:lnTo>
                    <a:pt x="30668" y="30668"/>
                  </a:lnTo>
                  <a:lnTo>
                    <a:pt x="8228" y="63951"/>
                  </a:lnTo>
                  <a:lnTo>
                    <a:pt x="0" y="104708"/>
                  </a:lnTo>
                  <a:lnTo>
                    <a:pt x="0" y="418835"/>
                  </a:lnTo>
                  <a:lnTo>
                    <a:pt x="8228" y="459592"/>
                  </a:lnTo>
                  <a:lnTo>
                    <a:pt x="30668" y="492875"/>
                  </a:lnTo>
                  <a:lnTo>
                    <a:pt x="63951" y="515315"/>
                  </a:lnTo>
                  <a:lnTo>
                    <a:pt x="104708" y="523544"/>
                  </a:lnTo>
                  <a:lnTo>
                    <a:pt x="4188594" y="523544"/>
                  </a:lnTo>
                  <a:lnTo>
                    <a:pt x="4229353" y="515315"/>
                  </a:lnTo>
                  <a:lnTo>
                    <a:pt x="4262635" y="492875"/>
                  </a:lnTo>
                  <a:lnTo>
                    <a:pt x="4285075" y="459592"/>
                  </a:lnTo>
                  <a:lnTo>
                    <a:pt x="4293303" y="418835"/>
                  </a:lnTo>
                  <a:lnTo>
                    <a:pt x="4293303" y="104708"/>
                  </a:lnTo>
                  <a:lnTo>
                    <a:pt x="4285075" y="63951"/>
                  </a:lnTo>
                  <a:lnTo>
                    <a:pt x="4262635" y="30668"/>
                  </a:lnTo>
                  <a:lnTo>
                    <a:pt x="4229353" y="8228"/>
                  </a:lnTo>
                  <a:lnTo>
                    <a:pt x="418859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06724" y="2387364"/>
              <a:ext cx="4293870" cy="523875"/>
            </a:xfrm>
            <a:custGeom>
              <a:avLst/>
              <a:gdLst/>
              <a:ahLst/>
              <a:cxnLst/>
              <a:rect l="l" t="t" r="r" b="b"/>
              <a:pathLst>
                <a:path w="4293869" h="523875">
                  <a:moveTo>
                    <a:pt x="1813344" y="234213"/>
                  </a:moveTo>
                  <a:lnTo>
                    <a:pt x="1808327" y="210451"/>
                  </a:lnTo>
                  <a:lnTo>
                    <a:pt x="1798764" y="198031"/>
                  </a:lnTo>
                  <a:lnTo>
                    <a:pt x="1794256" y="192163"/>
                  </a:lnTo>
                  <a:lnTo>
                    <a:pt x="1787220" y="188341"/>
                  </a:lnTo>
                  <a:lnTo>
                    <a:pt x="1787220" y="234213"/>
                  </a:lnTo>
                  <a:lnTo>
                    <a:pt x="1784146" y="248869"/>
                  </a:lnTo>
                  <a:lnTo>
                    <a:pt x="1775523" y="260184"/>
                  </a:lnTo>
                  <a:lnTo>
                    <a:pt x="1762188" y="267487"/>
                  </a:lnTo>
                  <a:lnTo>
                    <a:pt x="1744992" y="270065"/>
                  </a:lnTo>
                  <a:lnTo>
                    <a:pt x="1727796" y="267487"/>
                  </a:lnTo>
                  <a:lnTo>
                    <a:pt x="1714461" y="260184"/>
                  </a:lnTo>
                  <a:lnTo>
                    <a:pt x="1705838" y="248869"/>
                  </a:lnTo>
                  <a:lnTo>
                    <a:pt x="1702777" y="234213"/>
                  </a:lnTo>
                  <a:lnTo>
                    <a:pt x="1705838" y="219519"/>
                  </a:lnTo>
                  <a:lnTo>
                    <a:pt x="1714461" y="208076"/>
                  </a:lnTo>
                  <a:lnTo>
                    <a:pt x="1727796" y="200672"/>
                  </a:lnTo>
                  <a:lnTo>
                    <a:pt x="1744992" y="198031"/>
                  </a:lnTo>
                  <a:lnTo>
                    <a:pt x="1762188" y="200672"/>
                  </a:lnTo>
                  <a:lnTo>
                    <a:pt x="1775523" y="208076"/>
                  </a:lnTo>
                  <a:lnTo>
                    <a:pt x="1784146" y="219519"/>
                  </a:lnTo>
                  <a:lnTo>
                    <a:pt x="1787220" y="234213"/>
                  </a:lnTo>
                  <a:lnTo>
                    <a:pt x="1787220" y="188341"/>
                  </a:lnTo>
                  <a:lnTo>
                    <a:pt x="1772640" y="180403"/>
                  </a:lnTo>
                  <a:lnTo>
                    <a:pt x="1744992" y="176250"/>
                  </a:lnTo>
                  <a:lnTo>
                    <a:pt x="1717154" y="180403"/>
                  </a:lnTo>
                  <a:lnTo>
                    <a:pt x="1695450" y="192163"/>
                  </a:lnTo>
                  <a:lnTo>
                    <a:pt x="1681340" y="210451"/>
                  </a:lnTo>
                  <a:lnTo>
                    <a:pt x="1676311" y="234213"/>
                  </a:lnTo>
                  <a:lnTo>
                    <a:pt x="1681340" y="257835"/>
                  </a:lnTo>
                  <a:lnTo>
                    <a:pt x="1695450" y="276136"/>
                  </a:lnTo>
                  <a:lnTo>
                    <a:pt x="1717154" y="287972"/>
                  </a:lnTo>
                  <a:lnTo>
                    <a:pt x="1744992" y="292188"/>
                  </a:lnTo>
                  <a:lnTo>
                    <a:pt x="1772640" y="287972"/>
                  </a:lnTo>
                  <a:lnTo>
                    <a:pt x="1794256" y="276136"/>
                  </a:lnTo>
                  <a:lnTo>
                    <a:pt x="1798916" y="270065"/>
                  </a:lnTo>
                  <a:lnTo>
                    <a:pt x="1808327" y="257835"/>
                  </a:lnTo>
                  <a:lnTo>
                    <a:pt x="1813344" y="234213"/>
                  </a:lnTo>
                  <a:close/>
                </a:path>
                <a:path w="4293869" h="523875">
                  <a:moveTo>
                    <a:pt x="1828761" y="137045"/>
                  </a:moveTo>
                  <a:lnTo>
                    <a:pt x="1759064" y="137045"/>
                  </a:lnTo>
                  <a:lnTo>
                    <a:pt x="1759064" y="99847"/>
                  </a:lnTo>
                  <a:lnTo>
                    <a:pt x="1731264" y="99847"/>
                  </a:lnTo>
                  <a:lnTo>
                    <a:pt x="1731264" y="137045"/>
                  </a:lnTo>
                  <a:lnTo>
                    <a:pt x="1659216" y="137045"/>
                  </a:lnTo>
                  <a:lnTo>
                    <a:pt x="1659216" y="159499"/>
                  </a:lnTo>
                  <a:lnTo>
                    <a:pt x="1828761" y="159499"/>
                  </a:lnTo>
                  <a:lnTo>
                    <a:pt x="1828761" y="151460"/>
                  </a:lnTo>
                  <a:lnTo>
                    <a:pt x="1828761" y="137045"/>
                  </a:lnTo>
                  <a:close/>
                </a:path>
                <a:path w="4293869" h="523875">
                  <a:moveTo>
                    <a:pt x="1907844" y="100520"/>
                  </a:moveTo>
                  <a:lnTo>
                    <a:pt x="1880031" y="100520"/>
                  </a:lnTo>
                  <a:lnTo>
                    <a:pt x="1880031" y="180606"/>
                  </a:lnTo>
                  <a:lnTo>
                    <a:pt x="1828761" y="180606"/>
                  </a:lnTo>
                  <a:lnTo>
                    <a:pt x="1828761" y="203390"/>
                  </a:lnTo>
                  <a:lnTo>
                    <a:pt x="1880031" y="203390"/>
                  </a:lnTo>
                  <a:lnTo>
                    <a:pt x="1880031" y="244602"/>
                  </a:lnTo>
                  <a:lnTo>
                    <a:pt x="1828761" y="244602"/>
                  </a:lnTo>
                  <a:lnTo>
                    <a:pt x="1828761" y="267055"/>
                  </a:lnTo>
                  <a:lnTo>
                    <a:pt x="1880031" y="267055"/>
                  </a:lnTo>
                  <a:lnTo>
                    <a:pt x="1880031" y="331381"/>
                  </a:lnTo>
                  <a:lnTo>
                    <a:pt x="1907844" y="331381"/>
                  </a:lnTo>
                  <a:lnTo>
                    <a:pt x="1907844" y="267055"/>
                  </a:lnTo>
                  <a:lnTo>
                    <a:pt x="1907844" y="244602"/>
                  </a:lnTo>
                  <a:lnTo>
                    <a:pt x="1907844" y="203390"/>
                  </a:lnTo>
                  <a:lnTo>
                    <a:pt x="1907844" y="180606"/>
                  </a:lnTo>
                  <a:lnTo>
                    <a:pt x="1907844" y="100520"/>
                  </a:lnTo>
                  <a:close/>
                </a:path>
                <a:path w="4293869" h="523875">
                  <a:moveTo>
                    <a:pt x="1915210" y="373608"/>
                  </a:moveTo>
                  <a:lnTo>
                    <a:pt x="1740979" y="373608"/>
                  </a:lnTo>
                  <a:lnTo>
                    <a:pt x="1740979" y="311619"/>
                  </a:lnTo>
                  <a:lnTo>
                    <a:pt x="1713166" y="311619"/>
                  </a:lnTo>
                  <a:lnTo>
                    <a:pt x="1713166" y="396392"/>
                  </a:lnTo>
                  <a:lnTo>
                    <a:pt x="1915210" y="396392"/>
                  </a:lnTo>
                  <a:lnTo>
                    <a:pt x="1915210" y="384657"/>
                  </a:lnTo>
                  <a:lnTo>
                    <a:pt x="1915210" y="373608"/>
                  </a:lnTo>
                  <a:close/>
                </a:path>
                <a:path w="4293869" h="523875">
                  <a:moveTo>
                    <a:pt x="2294471" y="225171"/>
                  </a:moveTo>
                  <a:lnTo>
                    <a:pt x="2255697" y="214642"/>
                  </a:lnTo>
                  <a:lnTo>
                    <a:pt x="2222017" y="196011"/>
                  </a:lnTo>
                  <a:lnTo>
                    <a:pt x="2198255" y="171361"/>
                  </a:lnTo>
                  <a:lnTo>
                    <a:pt x="2189264" y="142748"/>
                  </a:lnTo>
                  <a:lnTo>
                    <a:pt x="2189264" y="141401"/>
                  </a:lnTo>
                  <a:lnTo>
                    <a:pt x="2284425" y="141401"/>
                  </a:lnTo>
                  <a:lnTo>
                    <a:pt x="2284425" y="130009"/>
                  </a:lnTo>
                  <a:lnTo>
                    <a:pt x="2284425" y="118948"/>
                  </a:lnTo>
                  <a:lnTo>
                    <a:pt x="2062607" y="118948"/>
                  </a:lnTo>
                  <a:lnTo>
                    <a:pt x="2062607" y="141401"/>
                  </a:lnTo>
                  <a:lnTo>
                    <a:pt x="2158441" y="141401"/>
                  </a:lnTo>
                  <a:lnTo>
                    <a:pt x="2158441" y="142748"/>
                  </a:lnTo>
                  <a:lnTo>
                    <a:pt x="2149487" y="171361"/>
                  </a:lnTo>
                  <a:lnTo>
                    <a:pt x="2125815" y="196011"/>
                  </a:lnTo>
                  <a:lnTo>
                    <a:pt x="2092147" y="214642"/>
                  </a:lnTo>
                  <a:lnTo>
                    <a:pt x="2053221" y="225171"/>
                  </a:lnTo>
                  <a:lnTo>
                    <a:pt x="2063953" y="247281"/>
                  </a:lnTo>
                  <a:lnTo>
                    <a:pt x="2108212" y="234200"/>
                  </a:lnTo>
                  <a:lnTo>
                    <a:pt x="2146122" y="211467"/>
                  </a:lnTo>
                  <a:lnTo>
                    <a:pt x="2172601" y="180517"/>
                  </a:lnTo>
                  <a:lnTo>
                    <a:pt x="2173998" y="175234"/>
                  </a:lnTo>
                  <a:lnTo>
                    <a:pt x="2175383" y="180517"/>
                  </a:lnTo>
                  <a:lnTo>
                    <a:pt x="2201786" y="211467"/>
                  </a:lnTo>
                  <a:lnTo>
                    <a:pt x="2239683" y="234200"/>
                  </a:lnTo>
                  <a:lnTo>
                    <a:pt x="2284095" y="247281"/>
                  </a:lnTo>
                  <a:lnTo>
                    <a:pt x="2294471" y="225171"/>
                  </a:lnTo>
                  <a:close/>
                </a:path>
                <a:path w="4293869" h="523875">
                  <a:moveTo>
                    <a:pt x="2310892" y="272745"/>
                  </a:moveTo>
                  <a:lnTo>
                    <a:pt x="2037143" y="272745"/>
                  </a:lnTo>
                  <a:lnTo>
                    <a:pt x="2037143" y="295529"/>
                  </a:lnTo>
                  <a:lnTo>
                    <a:pt x="2159444" y="295529"/>
                  </a:lnTo>
                  <a:lnTo>
                    <a:pt x="2159444" y="403085"/>
                  </a:lnTo>
                  <a:lnTo>
                    <a:pt x="2186914" y="403085"/>
                  </a:lnTo>
                  <a:lnTo>
                    <a:pt x="2186914" y="295529"/>
                  </a:lnTo>
                  <a:lnTo>
                    <a:pt x="2310892" y="295529"/>
                  </a:lnTo>
                  <a:lnTo>
                    <a:pt x="2310892" y="287489"/>
                  </a:lnTo>
                  <a:lnTo>
                    <a:pt x="2310892" y="272745"/>
                  </a:lnTo>
                  <a:close/>
                </a:path>
                <a:path w="4293869" h="523875">
                  <a:moveTo>
                    <a:pt x="2606725" y="247954"/>
                  </a:moveTo>
                  <a:lnTo>
                    <a:pt x="2566924" y="234645"/>
                  </a:lnTo>
                  <a:lnTo>
                    <a:pt x="2531300" y="211048"/>
                  </a:lnTo>
                  <a:lnTo>
                    <a:pt x="2505659" y="179870"/>
                  </a:lnTo>
                  <a:lnTo>
                    <a:pt x="2495816" y="143751"/>
                  </a:lnTo>
                  <a:lnTo>
                    <a:pt x="2495816" y="120294"/>
                  </a:lnTo>
                  <a:lnTo>
                    <a:pt x="2490800" y="120294"/>
                  </a:lnTo>
                  <a:lnTo>
                    <a:pt x="2471712" y="120294"/>
                  </a:lnTo>
                  <a:lnTo>
                    <a:pt x="2466670" y="120294"/>
                  </a:lnTo>
                  <a:lnTo>
                    <a:pt x="2466670" y="143751"/>
                  </a:lnTo>
                  <a:lnTo>
                    <a:pt x="2456891" y="179730"/>
                  </a:lnTo>
                  <a:lnTo>
                    <a:pt x="2431364" y="210934"/>
                  </a:lnTo>
                  <a:lnTo>
                    <a:pt x="2395855" y="234594"/>
                  </a:lnTo>
                  <a:lnTo>
                    <a:pt x="2356104" y="247954"/>
                  </a:lnTo>
                  <a:lnTo>
                    <a:pt x="2367826" y="271068"/>
                  </a:lnTo>
                  <a:lnTo>
                    <a:pt x="2412771" y="254901"/>
                  </a:lnTo>
                  <a:lnTo>
                    <a:pt x="2452179" y="226885"/>
                  </a:lnTo>
                  <a:lnTo>
                    <a:pt x="2480170" y="189128"/>
                  </a:lnTo>
                  <a:lnTo>
                    <a:pt x="2481249" y="184480"/>
                  </a:lnTo>
                  <a:lnTo>
                    <a:pt x="2482342" y="189128"/>
                  </a:lnTo>
                  <a:lnTo>
                    <a:pt x="2510320" y="226885"/>
                  </a:lnTo>
                  <a:lnTo>
                    <a:pt x="2549728" y="254901"/>
                  </a:lnTo>
                  <a:lnTo>
                    <a:pt x="2594660" y="271068"/>
                  </a:lnTo>
                  <a:lnTo>
                    <a:pt x="2606725" y="247954"/>
                  </a:lnTo>
                  <a:close/>
                </a:path>
                <a:path w="4293869" h="523875">
                  <a:moveTo>
                    <a:pt x="2619806" y="340766"/>
                  </a:moveTo>
                  <a:lnTo>
                    <a:pt x="2494826" y="340766"/>
                  </a:lnTo>
                  <a:lnTo>
                    <a:pt x="2494826" y="267385"/>
                  </a:lnTo>
                  <a:lnTo>
                    <a:pt x="2467343" y="267385"/>
                  </a:lnTo>
                  <a:lnTo>
                    <a:pt x="2467343" y="340766"/>
                  </a:lnTo>
                  <a:lnTo>
                    <a:pt x="2345385" y="340766"/>
                  </a:lnTo>
                  <a:lnTo>
                    <a:pt x="2345385" y="363893"/>
                  </a:lnTo>
                  <a:lnTo>
                    <a:pt x="2619806" y="363893"/>
                  </a:lnTo>
                  <a:lnTo>
                    <a:pt x="2619806" y="348475"/>
                  </a:lnTo>
                  <a:lnTo>
                    <a:pt x="2619806" y="340766"/>
                  </a:lnTo>
                  <a:close/>
                </a:path>
                <a:path w="4293869" h="523875">
                  <a:moveTo>
                    <a:pt x="4293247" y="104711"/>
                  </a:moveTo>
                  <a:lnTo>
                    <a:pt x="4285031" y="63957"/>
                  </a:lnTo>
                  <a:lnTo>
                    <a:pt x="4262615" y="30670"/>
                  </a:lnTo>
                  <a:lnTo>
                    <a:pt x="4229328" y="8229"/>
                  </a:lnTo>
                  <a:lnTo>
                    <a:pt x="4188599" y="12"/>
                  </a:lnTo>
                  <a:lnTo>
                    <a:pt x="4188599" y="31419"/>
                  </a:lnTo>
                  <a:lnTo>
                    <a:pt x="4217124" y="37172"/>
                  </a:lnTo>
                  <a:lnTo>
                    <a:pt x="4240428" y="52882"/>
                  </a:lnTo>
                  <a:lnTo>
                    <a:pt x="4256138" y="76187"/>
                  </a:lnTo>
                  <a:lnTo>
                    <a:pt x="4261891" y="104711"/>
                  </a:lnTo>
                  <a:lnTo>
                    <a:pt x="4261891" y="418833"/>
                  </a:lnTo>
                  <a:lnTo>
                    <a:pt x="4256138" y="447370"/>
                  </a:lnTo>
                  <a:lnTo>
                    <a:pt x="4240428" y="470662"/>
                  </a:lnTo>
                  <a:lnTo>
                    <a:pt x="4217124" y="486371"/>
                  </a:lnTo>
                  <a:lnTo>
                    <a:pt x="4188599" y="492137"/>
                  </a:lnTo>
                  <a:lnTo>
                    <a:pt x="104711" y="492137"/>
                  </a:lnTo>
                  <a:lnTo>
                    <a:pt x="76174" y="486371"/>
                  </a:lnTo>
                  <a:lnTo>
                    <a:pt x="52882" y="470662"/>
                  </a:lnTo>
                  <a:lnTo>
                    <a:pt x="37172" y="447370"/>
                  </a:lnTo>
                  <a:lnTo>
                    <a:pt x="31419" y="418833"/>
                  </a:lnTo>
                  <a:lnTo>
                    <a:pt x="31419" y="104711"/>
                  </a:lnTo>
                  <a:lnTo>
                    <a:pt x="37172" y="76187"/>
                  </a:lnTo>
                  <a:lnTo>
                    <a:pt x="52882" y="52882"/>
                  </a:lnTo>
                  <a:lnTo>
                    <a:pt x="76174" y="37172"/>
                  </a:lnTo>
                  <a:lnTo>
                    <a:pt x="104711" y="31419"/>
                  </a:lnTo>
                  <a:lnTo>
                    <a:pt x="4188599" y="31419"/>
                  </a:lnTo>
                  <a:lnTo>
                    <a:pt x="4188549" y="0"/>
                  </a:lnTo>
                  <a:lnTo>
                    <a:pt x="104711" y="0"/>
                  </a:lnTo>
                  <a:lnTo>
                    <a:pt x="63957" y="8229"/>
                  </a:lnTo>
                  <a:lnTo>
                    <a:pt x="30670" y="30670"/>
                  </a:lnTo>
                  <a:lnTo>
                    <a:pt x="8229" y="63957"/>
                  </a:lnTo>
                  <a:lnTo>
                    <a:pt x="0" y="104711"/>
                  </a:lnTo>
                  <a:lnTo>
                    <a:pt x="0" y="418833"/>
                  </a:lnTo>
                  <a:lnTo>
                    <a:pt x="8229" y="459600"/>
                  </a:lnTo>
                  <a:lnTo>
                    <a:pt x="30670" y="492874"/>
                  </a:lnTo>
                  <a:lnTo>
                    <a:pt x="63957" y="515315"/>
                  </a:lnTo>
                  <a:lnTo>
                    <a:pt x="104711" y="523544"/>
                  </a:lnTo>
                  <a:lnTo>
                    <a:pt x="4188599" y="523532"/>
                  </a:lnTo>
                  <a:lnTo>
                    <a:pt x="4229328" y="515315"/>
                  </a:lnTo>
                  <a:lnTo>
                    <a:pt x="4262615" y="492874"/>
                  </a:lnTo>
                  <a:lnTo>
                    <a:pt x="4285031" y="459600"/>
                  </a:lnTo>
                  <a:lnTo>
                    <a:pt x="4293247" y="418833"/>
                  </a:lnTo>
                  <a:lnTo>
                    <a:pt x="4293247" y="104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837666" y="2062765"/>
            <a:ext cx="5277485" cy="2816860"/>
          </a:xfrm>
          <a:custGeom>
            <a:avLst/>
            <a:gdLst/>
            <a:ahLst/>
            <a:cxnLst/>
            <a:rect l="l" t="t" r="r" b="b"/>
            <a:pathLst>
              <a:path w="5277485" h="2816860">
                <a:moveTo>
                  <a:pt x="904417" y="486956"/>
                </a:moveTo>
                <a:lnTo>
                  <a:pt x="903706" y="484771"/>
                </a:lnTo>
                <a:lnTo>
                  <a:pt x="902296" y="483463"/>
                </a:lnTo>
                <a:lnTo>
                  <a:pt x="900874" y="482041"/>
                </a:lnTo>
                <a:lnTo>
                  <a:pt x="898639" y="481330"/>
                </a:lnTo>
                <a:lnTo>
                  <a:pt x="842632" y="481330"/>
                </a:lnTo>
                <a:lnTo>
                  <a:pt x="841108" y="482041"/>
                </a:lnTo>
                <a:lnTo>
                  <a:pt x="839254" y="484771"/>
                </a:lnTo>
                <a:lnTo>
                  <a:pt x="838809" y="486956"/>
                </a:lnTo>
                <a:lnTo>
                  <a:pt x="838809" y="497801"/>
                </a:lnTo>
                <a:lnTo>
                  <a:pt x="839254" y="500037"/>
                </a:lnTo>
                <a:lnTo>
                  <a:pt x="840143" y="501484"/>
                </a:lnTo>
                <a:lnTo>
                  <a:pt x="841108" y="502767"/>
                </a:lnTo>
                <a:lnTo>
                  <a:pt x="842632" y="503428"/>
                </a:lnTo>
                <a:lnTo>
                  <a:pt x="878738" y="503428"/>
                </a:lnTo>
                <a:lnTo>
                  <a:pt x="878738" y="562152"/>
                </a:lnTo>
                <a:lnTo>
                  <a:pt x="848575" y="565924"/>
                </a:lnTo>
                <a:lnTo>
                  <a:pt x="841273" y="565924"/>
                </a:lnTo>
                <a:lnTo>
                  <a:pt x="799236" y="553402"/>
                </a:lnTo>
                <a:lnTo>
                  <a:pt x="779627" y="517448"/>
                </a:lnTo>
                <a:lnTo>
                  <a:pt x="776046" y="484771"/>
                </a:lnTo>
                <a:lnTo>
                  <a:pt x="776109" y="481330"/>
                </a:lnTo>
                <a:lnTo>
                  <a:pt x="784821" y="434784"/>
                </a:lnTo>
                <a:lnTo>
                  <a:pt x="812723" y="408076"/>
                </a:lnTo>
                <a:lnTo>
                  <a:pt x="844372" y="402971"/>
                </a:lnTo>
                <a:lnTo>
                  <a:pt x="853325" y="402971"/>
                </a:lnTo>
                <a:lnTo>
                  <a:pt x="887463" y="415188"/>
                </a:lnTo>
                <a:lnTo>
                  <a:pt x="888987" y="415886"/>
                </a:lnTo>
                <a:lnTo>
                  <a:pt x="890727" y="415886"/>
                </a:lnTo>
                <a:lnTo>
                  <a:pt x="892098" y="414858"/>
                </a:lnTo>
                <a:lnTo>
                  <a:pt x="895146" y="410718"/>
                </a:lnTo>
                <a:lnTo>
                  <a:pt x="896454" y="408317"/>
                </a:lnTo>
                <a:lnTo>
                  <a:pt x="897547" y="405587"/>
                </a:lnTo>
                <a:lnTo>
                  <a:pt x="898702" y="402971"/>
                </a:lnTo>
                <a:lnTo>
                  <a:pt x="863879" y="382536"/>
                </a:lnTo>
                <a:lnTo>
                  <a:pt x="843724" y="380885"/>
                </a:lnTo>
                <a:lnTo>
                  <a:pt x="802563" y="387464"/>
                </a:lnTo>
                <a:lnTo>
                  <a:pt x="773163" y="407225"/>
                </a:lnTo>
                <a:lnTo>
                  <a:pt x="755523" y="440143"/>
                </a:lnTo>
                <a:lnTo>
                  <a:pt x="749642" y="486244"/>
                </a:lnTo>
                <a:lnTo>
                  <a:pt x="751078" y="510235"/>
                </a:lnTo>
                <a:lnTo>
                  <a:pt x="762533" y="548513"/>
                </a:lnTo>
                <a:lnTo>
                  <a:pt x="800696" y="581710"/>
                </a:lnTo>
                <a:lnTo>
                  <a:pt x="839304" y="588010"/>
                </a:lnTo>
                <a:lnTo>
                  <a:pt x="852906" y="587717"/>
                </a:lnTo>
                <a:lnTo>
                  <a:pt x="898309" y="579996"/>
                </a:lnTo>
                <a:lnTo>
                  <a:pt x="904417" y="574586"/>
                </a:lnTo>
                <a:lnTo>
                  <a:pt x="904417" y="565924"/>
                </a:lnTo>
                <a:lnTo>
                  <a:pt x="904417" y="486956"/>
                </a:lnTo>
                <a:close/>
              </a:path>
              <a:path w="5277485" h="2816860">
                <a:moveTo>
                  <a:pt x="1064260" y="531723"/>
                </a:moveTo>
                <a:lnTo>
                  <a:pt x="1047864" y="491236"/>
                </a:lnTo>
                <a:lnTo>
                  <a:pt x="1009294" y="470535"/>
                </a:lnTo>
                <a:lnTo>
                  <a:pt x="1005535" y="469226"/>
                </a:lnTo>
                <a:lnTo>
                  <a:pt x="997127" y="466064"/>
                </a:lnTo>
                <a:lnTo>
                  <a:pt x="969695" y="442074"/>
                </a:lnTo>
                <a:lnTo>
                  <a:pt x="969784" y="434873"/>
                </a:lnTo>
                <a:lnTo>
                  <a:pt x="999299" y="403504"/>
                </a:lnTo>
                <a:lnTo>
                  <a:pt x="1007325" y="402971"/>
                </a:lnTo>
                <a:lnTo>
                  <a:pt x="1014196" y="402971"/>
                </a:lnTo>
                <a:lnTo>
                  <a:pt x="1020038" y="403783"/>
                </a:lnTo>
                <a:lnTo>
                  <a:pt x="1024839" y="405422"/>
                </a:lnTo>
                <a:lnTo>
                  <a:pt x="1029639" y="406946"/>
                </a:lnTo>
                <a:lnTo>
                  <a:pt x="1034491" y="409016"/>
                </a:lnTo>
                <a:lnTo>
                  <a:pt x="1039393" y="411645"/>
                </a:lnTo>
                <a:lnTo>
                  <a:pt x="1042339" y="413270"/>
                </a:lnTo>
                <a:lnTo>
                  <a:pt x="1044308" y="414096"/>
                </a:lnTo>
                <a:lnTo>
                  <a:pt x="1046162" y="414096"/>
                </a:lnTo>
                <a:lnTo>
                  <a:pt x="1047356" y="413105"/>
                </a:lnTo>
                <a:lnTo>
                  <a:pt x="1050417" y="409181"/>
                </a:lnTo>
                <a:lnTo>
                  <a:pt x="1051750" y="406946"/>
                </a:lnTo>
                <a:lnTo>
                  <a:pt x="1052817" y="404609"/>
                </a:lnTo>
                <a:lnTo>
                  <a:pt x="1053592" y="402971"/>
                </a:lnTo>
                <a:lnTo>
                  <a:pt x="1054011" y="402094"/>
                </a:lnTo>
                <a:lnTo>
                  <a:pt x="1054608" y="400126"/>
                </a:lnTo>
                <a:lnTo>
                  <a:pt x="1054608" y="395439"/>
                </a:lnTo>
                <a:lnTo>
                  <a:pt x="1051941" y="392442"/>
                </a:lnTo>
                <a:lnTo>
                  <a:pt x="1046594" y="389712"/>
                </a:lnTo>
                <a:lnTo>
                  <a:pt x="1041361" y="386994"/>
                </a:lnTo>
                <a:lnTo>
                  <a:pt x="1035037" y="384860"/>
                </a:lnTo>
                <a:lnTo>
                  <a:pt x="1027620" y="383336"/>
                </a:lnTo>
                <a:lnTo>
                  <a:pt x="1020203" y="381698"/>
                </a:lnTo>
                <a:lnTo>
                  <a:pt x="1013599" y="380885"/>
                </a:lnTo>
                <a:lnTo>
                  <a:pt x="1007821" y="380885"/>
                </a:lnTo>
                <a:lnTo>
                  <a:pt x="967016" y="391541"/>
                </a:lnTo>
                <a:lnTo>
                  <a:pt x="943698" y="427304"/>
                </a:lnTo>
                <a:lnTo>
                  <a:pt x="943190" y="434873"/>
                </a:lnTo>
                <a:lnTo>
                  <a:pt x="943622" y="443344"/>
                </a:lnTo>
                <a:lnTo>
                  <a:pt x="966914" y="480021"/>
                </a:lnTo>
                <a:lnTo>
                  <a:pt x="1001293" y="495122"/>
                </a:lnTo>
                <a:lnTo>
                  <a:pt x="1007745" y="497865"/>
                </a:lnTo>
                <a:lnTo>
                  <a:pt x="1013244" y="500354"/>
                </a:lnTo>
                <a:lnTo>
                  <a:pt x="1023366" y="505333"/>
                </a:lnTo>
                <a:lnTo>
                  <a:pt x="1028052" y="509092"/>
                </a:lnTo>
                <a:lnTo>
                  <a:pt x="1031875" y="513892"/>
                </a:lnTo>
                <a:lnTo>
                  <a:pt x="1035799" y="518579"/>
                </a:lnTo>
                <a:lnTo>
                  <a:pt x="1037755" y="524522"/>
                </a:lnTo>
                <a:lnTo>
                  <a:pt x="1037755" y="538492"/>
                </a:lnTo>
                <a:lnTo>
                  <a:pt x="1007059" y="565924"/>
                </a:lnTo>
                <a:lnTo>
                  <a:pt x="990155" y="565924"/>
                </a:lnTo>
                <a:lnTo>
                  <a:pt x="952360" y="552069"/>
                </a:lnTo>
                <a:lnTo>
                  <a:pt x="950442" y="551192"/>
                </a:lnTo>
                <a:lnTo>
                  <a:pt x="939431" y="565378"/>
                </a:lnTo>
                <a:lnTo>
                  <a:pt x="939431" y="569633"/>
                </a:lnTo>
                <a:lnTo>
                  <a:pt x="976782" y="586079"/>
                </a:lnTo>
                <a:lnTo>
                  <a:pt x="999642" y="588010"/>
                </a:lnTo>
                <a:lnTo>
                  <a:pt x="1009065" y="587590"/>
                </a:lnTo>
                <a:lnTo>
                  <a:pt x="1046683" y="572960"/>
                </a:lnTo>
                <a:lnTo>
                  <a:pt x="1063764" y="540042"/>
                </a:lnTo>
                <a:lnTo>
                  <a:pt x="1064260" y="531723"/>
                </a:lnTo>
                <a:close/>
              </a:path>
              <a:path w="5277485" h="2816860">
                <a:moveTo>
                  <a:pt x="1211834" y="580644"/>
                </a:moveTo>
                <a:lnTo>
                  <a:pt x="1211757" y="570877"/>
                </a:lnTo>
                <a:lnTo>
                  <a:pt x="1211351" y="569023"/>
                </a:lnTo>
                <a:lnTo>
                  <a:pt x="1210373" y="567715"/>
                </a:lnTo>
                <a:lnTo>
                  <a:pt x="1209497" y="566407"/>
                </a:lnTo>
                <a:lnTo>
                  <a:pt x="1208024" y="565759"/>
                </a:lnTo>
                <a:lnTo>
                  <a:pt x="1122184" y="565759"/>
                </a:lnTo>
                <a:lnTo>
                  <a:pt x="1158875" y="520852"/>
                </a:lnTo>
                <a:lnTo>
                  <a:pt x="1189101" y="482803"/>
                </a:lnTo>
                <a:lnTo>
                  <a:pt x="1209103" y="443992"/>
                </a:lnTo>
                <a:lnTo>
                  <a:pt x="1210208" y="430453"/>
                </a:lnTo>
                <a:lnTo>
                  <a:pt x="1209725" y="423100"/>
                </a:lnTo>
                <a:lnTo>
                  <a:pt x="1208278" y="416255"/>
                </a:lnTo>
                <a:lnTo>
                  <a:pt x="1205877" y="409930"/>
                </a:lnTo>
                <a:lnTo>
                  <a:pt x="1202512" y="404114"/>
                </a:lnTo>
                <a:lnTo>
                  <a:pt x="1200696" y="401828"/>
                </a:lnTo>
                <a:lnTo>
                  <a:pt x="1198346" y="398868"/>
                </a:lnTo>
                <a:lnTo>
                  <a:pt x="1157300" y="381254"/>
                </a:lnTo>
                <a:lnTo>
                  <a:pt x="1148194" y="380885"/>
                </a:lnTo>
                <a:lnTo>
                  <a:pt x="1141984" y="380885"/>
                </a:lnTo>
                <a:lnTo>
                  <a:pt x="1134668" y="381863"/>
                </a:lnTo>
                <a:lnTo>
                  <a:pt x="1117879" y="385787"/>
                </a:lnTo>
                <a:lnTo>
                  <a:pt x="1110678" y="388404"/>
                </a:lnTo>
                <a:lnTo>
                  <a:pt x="1104671" y="391680"/>
                </a:lnTo>
                <a:lnTo>
                  <a:pt x="1098677" y="394843"/>
                </a:lnTo>
                <a:lnTo>
                  <a:pt x="1095679" y="398335"/>
                </a:lnTo>
                <a:lnTo>
                  <a:pt x="1095768" y="403872"/>
                </a:lnTo>
                <a:lnTo>
                  <a:pt x="1096225" y="405472"/>
                </a:lnTo>
                <a:lnTo>
                  <a:pt x="1104188" y="416712"/>
                </a:lnTo>
                <a:lnTo>
                  <a:pt x="1106258" y="416712"/>
                </a:lnTo>
                <a:lnTo>
                  <a:pt x="1108443" y="415620"/>
                </a:lnTo>
                <a:lnTo>
                  <a:pt x="1111707" y="413435"/>
                </a:lnTo>
                <a:lnTo>
                  <a:pt x="1117053" y="410006"/>
                </a:lnTo>
                <a:lnTo>
                  <a:pt x="1122400" y="407276"/>
                </a:lnTo>
                <a:lnTo>
                  <a:pt x="1133741" y="402907"/>
                </a:lnTo>
                <a:lnTo>
                  <a:pt x="1140612" y="401828"/>
                </a:lnTo>
                <a:lnTo>
                  <a:pt x="1148689" y="401828"/>
                </a:lnTo>
                <a:lnTo>
                  <a:pt x="1185011" y="422871"/>
                </a:lnTo>
                <a:lnTo>
                  <a:pt x="1184948" y="437438"/>
                </a:lnTo>
                <a:lnTo>
                  <a:pt x="1184630" y="440702"/>
                </a:lnTo>
                <a:lnTo>
                  <a:pt x="1183093" y="447027"/>
                </a:lnTo>
                <a:lnTo>
                  <a:pt x="1181303" y="450964"/>
                </a:lnTo>
                <a:lnTo>
                  <a:pt x="1178369" y="455815"/>
                </a:lnTo>
                <a:lnTo>
                  <a:pt x="1175740" y="460235"/>
                </a:lnTo>
                <a:lnTo>
                  <a:pt x="1171321" y="466496"/>
                </a:lnTo>
                <a:lnTo>
                  <a:pt x="1165212" y="474459"/>
                </a:lnTo>
                <a:lnTo>
                  <a:pt x="1090282" y="568540"/>
                </a:lnTo>
                <a:lnTo>
                  <a:pt x="1089520" y="569188"/>
                </a:lnTo>
                <a:lnTo>
                  <a:pt x="1089139" y="570877"/>
                </a:lnTo>
                <a:lnTo>
                  <a:pt x="1089139" y="576668"/>
                </a:lnTo>
                <a:lnTo>
                  <a:pt x="1089672" y="579551"/>
                </a:lnTo>
                <a:lnTo>
                  <a:pt x="1091857" y="585012"/>
                </a:lnTo>
                <a:lnTo>
                  <a:pt x="1093228" y="586371"/>
                </a:lnTo>
                <a:lnTo>
                  <a:pt x="1208024" y="586371"/>
                </a:lnTo>
                <a:lnTo>
                  <a:pt x="1209497" y="585660"/>
                </a:lnTo>
                <a:lnTo>
                  <a:pt x="1210373" y="584250"/>
                </a:lnTo>
                <a:lnTo>
                  <a:pt x="1211351" y="582828"/>
                </a:lnTo>
                <a:lnTo>
                  <a:pt x="1211834" y="580644"/>
                </a:lnTo>
                <a:close/>
              </a:path>
              <a:path w="5277485" h="2816860">
                <a:moveTo>
                  <a:pt x="1367917" y="524370"/>
                </a:moveTo>
                <a:lnTo>
                  <a:pt x="1351864" y="482396"/>
                </a:lnTo>
                <a:lnTo>
                  <a:pt x="1314665" y="464972"/>
                </a:lnTo>
                <a:lnTo>
                  <a:pt x="1297571" y="463499"/>
                </a:lnTo>
                <a:lnTo>
                  <a:pt x="1282357" y="463499"/>
                </a:lnTo>
                <a:lnTo>
                  <a:pt x="1286116" y="403783"/>
                </a:lnTo>
                <a:lnTo>
                  <a:pt x="1351343" y="403783"/>
                </a:lnTo>
                <a:lnTo>
                  <a:pt x="1352816" y="403072"/>
                </a:lnTo>
                <a:lnTo>
                  <a:pt x="1354556" y="400240"/>
                </a:lnTo>
                <a:lnTo>
                  <a:pt x="1355001" y="398005"/>
                </a:lnTo>
                <a:lnTo>
                  <a:pt x="1355001" y="388467"/>
                </a:lnTo>
                <a:lnTo>
                  <a:pt x="1354556" y="386283"/>
                </a:lnTo>
                <a:lnTo>
                  <a:pt x="1353680" y="384975"/>
                </a:lnTo>
                <a:lnTo>
                  <a:pt x="1352816" y="383552"/>
                </a:lnTo>
                <a:lnTo>
                  <a:pt x="1351343" y="382841"/>
                </a:lnTo>
                <a:lnTo>
                  <a:pt x="1268831" y="382841"/>
                </a:lnTo>
                <a:lnTo>
                  <a:pt x="1266532" y="383552"/>
                </a:lnTo>
                <a:lnTo>
                  <a:pt x="1265008" y="384975"/>
                </a:lnTo>
                <a:lnTo>
                  <a:pt x="1263484" y="386283"/>
                </a:lnTo>
                <a:lnTo>
                  <a:pt x="1262672" y="388467"/>
                </a:lnTo>
                <a:lnTo>
                  <a:pt x="1262557" y="391515"/>
                </a:lnTo>
                <a:lnTo>
                  <a:pt x="1257655" y="475767"/>
                </a:lnTo>
                <a:lnTo>
                  <a:pt x="1257655" y="478942"/>
                </a:lnTo>
                <a:lnTo>
                  <a:pt x="1258189" y="481177"/>
                </a:lnTo>
                <a:lnTo>
                  <a:pt x="1259281" y="482485"/>
                </a:lnTo>
                <a:lnTo>
                  <a:pt x="1260487" y="483793"/>
                </a:lnTo>
                <a:lnTo>
                  <a:pt x="1262672" y="484441"/>
                </a:lnTo>
                <a:lnTo>
                  <a:pt x="1290535" y="484441"/>
                </a:lnTo>
                <a:lnTo>
                  <a:pt x="1302537" y="485089"/>
                </a:lnTo>
                <a:lnTo>
                  <a:pt x="1339532" y="507225"/>
                </a:lnTo>
                <a:lnTo>
                  <a:pt x="1342885" y="524370"/>
                </a:lnTo>
                <a:lnTo>
                  <a:pt x="1342885" y="533527"/>
                </a:lnTo>
                <a:lnTo>
                  <a:pt x="1313281" y="565480"/>
                </a:lnTo>
                <a:lnTo>
                  <a:pt x="1305801" y="567067"/>
                </a:lnTo>
                <a:lnTo>
                  <a:pt x="1290205" y="567067"/>
                </a:lnTo>
                <a:lnTo>
                  <a:pt x="1257490" y="556818"/>
                </a:lnTo>
                <a:lnTo>
                  <a:pt x="1254975" y="555942"/>
                </a:lnTo>
                <a:lnTo>
                  <a:pt x="1252791" y="555942"/>
                </a:lnTo>
                <a:lnTo>
                  <a:pt x="1251432" y="556818"/>
                </a:lnTo>
                <a:lnTo>
                  <a:pt x="1249794" y="558558"/>
                </a:lnTo>
                <a:lnTo>
                  <a:pt x="1248156" y="560197"/>
                </a:lnTo>
                <a:lnTo>
                  <a:pt x="1246746" y="562152"/>
                </a:lnTo>
                <a:lnTo>
                  <a:pt x="1244346" y="566737"/>
                </a:lnTo>
                <a:lnTo>
                  <a:pt x="1243736" y="568756"/>
                </a:lnTo>
                <a:lnTo>
                  <a:pt x="1243736" y="573125"/>
                </a:lnTo>
                <a:lnTo>
                  <a:pt x="1283500" y="587349"/>
                </a:lnTo>
                <a:lnTo>
                  <a:pt x="1298067" y="588010"/>
                </a:lnTo>
                <a:lnTo>
                  <a:pt x="1307122" y="587654"/>
                </a:lnTo>
                <a:lnTo>
                  <a:pt x="1346365" y="574433"/>
                </a:lnTo>
                <a:lnTo>
                  <a:pt x="1353921" y="567067"/>
                </a:lnTo>
                <a:lnTo>
                  <a:pt x="1357782" y="562317"/>
                </a:lnTo>
                <a:lnTo>
                  <a:pt x="1362214" y="554609"/>
                </a:lnTo>
                <a:lnTo>
                  <a:pt x="1365389" y="545719"/>
                </a:lnTo>
                <a:lnTo>
                  <a:pt x="1367282" y="535635"/>
                </a:lnTo>
                <a:lnTo>
                  <a:pt x="1367917" y="524370"/>
                </a:lnTo>
                <a:close/>
              </a:path>
              <a:path w="5277485" h="2816860">
                <a:moveTo>
                  <a:pt x="2460599" y="1454035"/>
                </a:moveTo>
                <a:lnTo>
                  <a:pt x="2454872" y="1428610"/>
                </a:lnTo>
                <a:lnTo>
                  <a:pt x="2443670" y="1414830"/>
                </a:lnTo>
                <a:lnTo>
                  <a:pt x="2438870" y="1408925"/>
                </a:lnTo>
                <a:lnTo>
                  <a:pt x="2433790" y="1406296"/>
                </a:lnTo>
                <a:lnTo>
                  <a:pt x="2433790" y="1454035"/>
                </a:lnTo>
                <a:lnTo>
                  <a:pt x="2430030" y="1470050"/>
                </a:lnTo>
                <a:lnTo>
                  <a:pt x="2419553" y="1482432"/>
                </a:lnTo>
                <a:lnTo>
                  <a:pt x="2403551" y="1490408"/>
                </a:lnTo>
                <a:lnTo>
                  <a:pt x="2383205" y="1493240"/>
                </a:lnTo>
                <a:lnTo>
                  <a:pt x="2362847" y="1490408"/>
                </a:lnTo>
                <a:lnTo>
                  <a:pt x="2346845" y="1482432"/>
                </a:lnTo>
                <a:lnTo>
                  <a:pt x="2336368" y="1470050"/>
                </a:lnTo>
                <a:lnTo>
                  <a:pt x="2332609" y="1454035"/>
                </a:lnTo>
                <a:lnTo>
                  <a:pt x="2336368" y="1438160"/>
                </a:lnTo>
                <a:lnTo>
                  <a:pt x="2346845" y="1425765"/>
                </a:lnTo>
                <a:lnTo>
                  <a:pt x="2362847" y="1417701"/>
                </a:lnTo>
                <a:lnTo>
                  <a:pt x="2383205" y="1414830"/>
                </a:lnTo>
                <a:lnTo>
                  <a:pt x="2403551" y="1417701"/>
                </a:lnTo>
                <a:lnTo>
                  <a:pt x="2419553" y="1425765"/>
                </a:lnTo>
                <a:lnTo>
                  <a:pt x="2430030" y="1438160"/>
                </a:lnTo>
                <a:lnTo>
                  <a:pt x="2433790" y="1454035"/>
                </a:lnTo>
                <a:lnTo>
                  <a:pt x="2433790" y="1406296"/>
                </a:lnTo>
                <a:lnTo>
                  <a:pt x="2414384" y="1396225"/>
                </a:lnTo>
                <a:lnTo>
                  <a:pt x="2383205" y="1391716"/>
                </a:lnTo>
                <a:lnTo>
                  <a:pt x="2352217" y="1396225"/>
                </a:lnTo>
                <a:lnTo>
                  <a:pt x="2327821" y="1408925"/>
                </a:lnTo>
                <a:lnTo>
                  <a:pt x="2311857" y="1428610"/>
                </a:lnTo>
                <a:lnTo>
                  <a:pt x="2306129" y="1454035"/>
                </a:lnTo>
                <a:lnTo>
                  <a:pt x="2311857" y="1479372"/>
                </a:lnTo>
                <a:lnTo>
                  <a:pt x="2327821" y="1499184"/>
                </a:lnTo>
                <a:lnTo>
                  <a:pt x="2352217" y="1512087"/>
                </a:lnTo>
                <a:lnTo>
                  <a:pt x="2383205" y="1516697"/>
                </a:lnTo>
                <a:lnTo>
                  <a:pt x="2414384" y="1512087"/>
                </a:lnTo>
                <a:lnTo>
                  <a:pt x="2438870" y="1499184"/>
                </a:lnTo>
                <a:lnTo>
                  <a:pt x="2443670" y="1493240"/>
                </a:lnTo>
                <a:lnTo>
                  <a:pt x="2454872" y="1479372"/>
                </a:lnTo>
                <a:lnTo>
                  <a:pt x="2460599" y="1454035"/>
                </a:lnTo>
                <a:close/>
              </a:path>
              <a:path w="5277485" h="2816860">
                <a:moveTo>
                  <a:pt x="2485402" y="1551876"/>
                </a:moveTo>
                <a:lnTo>
                  <a:pt x="2485237" y="1550200"/>
                </a:lnTo>
                <a:lnTo>
                  <a:pt x="2483383" y="1531099"/>
                </a:lnTo>
                <a:lnTo>
                  <a:pt x="2431973" y="1537017"/>
                </a:lnTo>
                <a:lnTo>
                  <a:pt x="2379637" y="1540230"/>
                </a:lnTo>
                <a:lnTo>
                  <a:pt x="2329256" y="1541564"/>
                </a:lnTo>
                <a:lnTo>
                  <a:pt x="2283676" y="1541818"/>
                </a:lnTo>
                <a:lnTo>
                  <a:pt x="2287371" y="1565275"/>
                </a:lnTo>
                <a:lnTo>
                  <a:pt x="2332024" y="1564932"/>
                </a:lnTo>
                <a:lnTo>
                  <a:pt x="2370810" y="1563585"/>
                </a:lnTo>
                <a:lnTo>
                  <a:pt x="2370810" y="1671154"/>
                </a:lnTo>
                <a:lnTo>
                  <a:pt x="2398611" y="1671154"/>
                </a:lnTo>
                <a:lnTo>
                  <a:pt x="2398611" y="1561896"/>
                </a:lnTo>
                <a:lnTo>
                  <a:pt x="2433396" y="1559204"/>
                </a:lnTo>
                <a:lnTo>
                  <a:pt x="2485402" y="1551876"/>
                </a:lnTo>
                <a:close/>
              </a:path>
              <a:path w="5277485" h="2816860">
                <a:moveTo>
                  <a:pt x="2532303" y="1377632"/>
                </a:moveTo>
                <a:lnTo>
                  <a:pt x="2504833" y="1377632"/>
                </a:lnTo>
                <a:lnTo>
                  <a:pt x="2504833" y="1680870"/>
                </a:lnTo>
                <a:lnTo>
                  <a:pt x="2532303" y="1680870"/>
                </a:lnTo>
                <a:lnTo>
                  <a:pt x="2532303" y="1377632"/>
                </a:lnTo>
                <a:close/>
              </a:path>
              <a:path w="5277485" h="2816860">
                <a:moveTo>
                  <a:pt x="2783573" y="1595094"/>
                </a:moveTo>
                <a:lnTo>
                  <a:pt x="2752039" y="1575181"/>
                </a:lnTo>
                <a:lnTo>
                  <a:pt x="2726740" y="1546847"/>
                </a:lnTo>
                <a:lnTo>
                  <a:pt x="2709926" y="1512735"/>
                </a:lnTo>
                <a:lnTo>
                  <a:pt x="2703830" y="1475473"/>
                </a:lnTo>
                <a:lnTo>
                  <a:pt x="2703830" y="1452689"/>
                </a:lnTo>
                <a:lnTo>
                  <a:pt x="2773184" y="1452689"/>
                </a:lnTo>
                <a:lnTo>
                  <a:pt x="2773184" y="1449679"/>
                </a:lnTo>
                <a:lnTo>
                  <a:pt x="2773184" y="1442643"/>
                </a:lnTo>
                <a:lnTo>
                  <a:pt x="2773184" y="1430248"/>
                </a:lnTo>
                <a:lnTo>
                  <a:pt x="2704173" y="1430248"/>
                </a:lnTo>
                <a:lnTo>
                  <a:pt x="2704173" y="1383004"/>
                </a:lnTo>
                <a:lnTo>
                  <a:pt x="2676360" y="1383004"/>
                </a:lnTo>
                <a:lnTo>
                  <a:pt x="2676360" y="1430248"/>
                </a:lnTo>
                <a:lnTo>
                  <a:pt x="2606332" y="1430248"/>
                </a:lnTo>
                <a:lnTo>
                  <a:pt x="2606332" y="1452689"/>
                </a:lnTo>
                <a:lnTo>
                  <a:pt x="2676360" y="1452689"/>
                </a:lnTo>
                <a:lnTo>
                  <a:pt x="2676360" y="1475473"/>
                </a:lnTo>
                <a:lnTo>
                  <a:pt x="2670416" y="1514475"/>
                </a:lnTo>
                <a:lnTo>
                  <a:pt x="2653995" y="1550200"/>
                </a:lnTo>
                <a:lnTo>
                  <a:pt x="2629141" y="1579892"/>
                </a:lnTo>
                <a:lnTo>
                  <a:pt x="2597950" y="1600796"/>
                </a:lnTo>
                <a:lnTo>
                  <a:pt x="2613698" y="1622234"/>
                </a:lnTo>
                <a:lnTo>
                  <a:pt x="2647492" y="1598510"/>
                </a:lnTo>
                <a:lnTo>
                  <a:pt x="2674467" y="1564309"/>
                </a:lnTo>
                <a:lnTo>
                  <a:pt x="2690698" y="1526260"/>
                </a:lnTo>
                <a:lnTo>
                  <a:pt x="2706433" y="1561376"/>
                </a:lnTo>
                <a:lnTo>
                  <a:pt x="2733738" y="1594269"/>
                </a:lnTo>
                <a:lnTo>
                  <a:pt x="2767825" y="1616875"/>
                </a:lnTo>
                <a:lnTo>
                  <a:pt x="2783573" y="1595094"/>
                </a:lnTo>
                <a:close/>
              </a:path>
              <a:path w="5277485" h="2816860">
                <a:moveTo>
                  <a:pt x="2840545" y="1377632"/>
                </a:moveTo>
                <a:lnTo>
                  <a:pt x="2812732" y="1377632"/>
                </a:lnTo>
                <a:lnTo>
                  <a:pt x="2812732" y="1680540"/>
                </a:lnTo>
                <a:lnTo>
                  <a:pt x="2840545" y="1680540"/>
                </a:lnTo>
                <a:lnTo>
                  <a:pt x="2840545" y="1377632"/>
                </a:lnTo>
                <a:close/>
              </a:path>
              <a:path w="5277485" h="2816860">
                <a:moveTo>
                  <a:pt x="5277320" y="31419"/>
                </a:moveTo>
                <a:lnTo>
                  <a:pt x="5274856" y="19189"/>
                </a:lnTo>
                <a:lnTo>
                  <a:pt x="5268125" y="9207"/>
                </a:lnTo>
                <a:lnTo>
                  <a:pt x="5258143" y="2476"/>
                </a:lnTo>
                <a:lnTo>
                  <a:pt x="5245913" y="0"/>
                </a:lnTo>
                <a:lnTo>
                  <a:pt x="5245913" y="31419"/>
                </a:lnTo>
                <a:lnTo>
                  <a:pt x="5245913" y="2785262"/>
                </a:lnTo>
                <a:lnTo>
                  <a:pt x="31407" y="2785262"/>
                </a:lnTo>
                <a:lnTo>
                  <a:pt x="31407" y="31419"/>
                </a:lnTo>
                <a:lnTo>
                  <a:pt x="5245913" y="31419"/>
                </a:lnTo>
                <a:lnTo>
                  <a:pt x="5245913" y="0"/>
                </a:lnTo>
                <a:lnTo>
                  <a:pt x="31407" y="0"/>
                </a:lnTo>
                <a:lnTo>
                  <a:pt x="19177" y="2476"/>
                </a:lnTo>
                <a:lnTo>
                  <a:pt x="9194" y="9207"/>
                </a:lnTo>
                <a:lnTo>
                  <a:pt x="2463" y="19189"/>
                </a:lnTo>
                <a:lnTo>
                  <a:pt x="0" y="31419"/>
                </a:lnTo>
                <a:lnTo>
                  <a:pt x="0" y="2785262"/>
                </a:lnTo>
                <a:lnTo>
                  <a:pt x="2463" y="2797492"/>
                </a:lnTo>
                <a:lnTo>
                  <a:pt x="9194" y="2807474"/>
                </a:lnTo>
                <a:lnTo>
                  <a:pt x="19177" y="2814205"/>
                </a:lnTo>
                <a:lnTo>
                  <a:pt x="31407" y="2816669"/>
                </a:lnTo>
                <a:lnTo>
                  <a:pt x="5245913" y="2816669"/>
                </a:lnTo>
                <a:lnTo>
                  <a:pt x="5258143" y="2814205"/>
                </a:lnTo>
                <a:lnTo>
                  <a:pt x="5268125" y="2807474"/>
                </a:lnTo>
                <a:lnTo>
                  <a:pt x="5274856" y="2797492"/>
                </a:lnTo>
                <a:lnTo>
                  <a:pt x="5277320" y="2785262"/>
                </a:lnTo>
                <a:lnTo>
                  <a:pt x="5277320" y="31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666" y="6219716"/>
            <a:ext cx="5309235" cy="2848610"/>
          </a:xfrm>
          <a:custGeom>
            <a:avLst/>
            <a:gdLst/>
            <a:ahLst/>
            <a:cxnLst/>
            <a:rect l="l" t="t" r="r" b="b"/>
            <a:pathLst>
              <a:path w="5309235" h="2848609">
                <a:moveTo>
                  <a:pt x="903439" y="601192"/>
                </a:moveTo>
                <a:lnTo>
                  <a:pt x="903427" y="597319"/>
                </a:lnTo>
                <a:lnTo>
                  <a:pt x="902843" y="595579"/>
                </a:lnTo>
                <a:lnTo>
                  <a:pt x="901636" y="593064"/>
                </a:lnTo>
                <a:lnTo>
                  <a:pt x="900442" y="590448"/>
                </a:lnTo>
                <a:lnTo>
                  <a:pt x="899020" y="588111"/>
                </a:lnTo>
                <a:lnTo>
                  <a:pt x="897382" y="586028"/>
                </a:lnTo>
                <a:lnTo>
                  <a:pt x="895858" y="583958"/>
                </a:lnTo>
                <a:lnTo>
                  <a:pt x="894499" y="582930"/>
                </a:lnTo>
                <a:lnTo>
                  <a:pt x="892644" y="582930"/>
                </a:lnTo>
                <a:lnTo>
                  <a:pt x="890790" y="583742"/>
                </a:lnTo>
                <a:lnTo>
                  <a:pt x="881405" y="588759"/>
                </a:lnTo>
                <a:lnTo>
                  <a:pt x="874814" y="591591"/>
                </a:lnTo>
                <a:lnTo>
                  <a:pt x="861060" y="596176"/>
                </a:lnTo>
                <a:lnTo>
                  <a:pt x="852830" y="597319"/>
                </a:lnTo>
                <a:lnTo>
                  <a:pt x="843229" y="597319"/>
                </a:lnTo>
                <a:lnTo>
                  <a:pt x="801725" y="586282"/>
                </a:lnTo>
                <a:lnTo>
                  <a:pt x="780084" y="552411"/>
                </a:lnTo>
                <a:lnTo>
                  <a:pt x="775982" y="516178"/>
                </a:lnTo>
                <a:lnTo>
                  <a:pt x="777024" y="496277"/>
                </a:lnTo>
                <a:lnTo>
                  <a:pt x="792518" y="453999"/>
                </a:lnTo>
                <a:lnTo>
                  <a:pt x="827938" y="435597"/>
                </a:lnTo>
                <a:lnTo>
                  <a:pt x="844372" y="434365"/>
                </a:lnTo>
                <a:lnTo>
                  <a:pt x="853325" y="434365"/>
                </a:lnTo>
                <a:lnTo>
                  <a:pt x="887463" y="446582"/>
                </a:lnTo>
                <a:lnTo>
                  <a:pt x="888987" y="447294"/>
                </a:lnTo>
                <a:lnTo>
                  <a:pt x="890727" y="447294"/>
                </a:lnTo>
                <a:lnTo>
                  <a:pt x="892098" y="446265"/>
                </a:lnTo>
                <a:lnTo>
                  <a:pt x="895146" y="442112"/>
                </a:lnTo>
                <a:lnTo>
                  <a:pt x="896454" y="439712"/>
                </a:lnTo>
                <a:lnTo>
                  <a:pt x="897547" y="436994"/>
                </a:lnTo>
                <a:lnTo>
                  <a:pt x="898702" y="434365"/>
                </a:lnTo>
                <a:lnTo>
                  <a:pt x="863879" y="413943"/>
                </a:lnTo>
                <a:lnTo>
                  <a:pt x="843724" y="412280"/>
                </a:lnTo>
                <a:lnTo>
                  <a:pt x="802563" y="418757"/>
                </a:lnTo>
                <a:lnTo>
                  <a:pt x="773163" y="438175"/>
                </a:lnTo>
                <a:lnTo>
                  <a:pt x="755523" y="470535"/>
                </a:lnTo>
                <a:lnTo>
                  <a:pt x="749642" y="515848"/>
                </a:lnTo>
                <a:lnTo>
                  <a:pt x="751078" y="540689"/>
                </a:lnTo>
                <a:lnTo>
                  <a:pt x="762533" y="579869"/>
                </a:lnTo>
                <a:lnTo>
                  <a:pt x="801674" y="613117"/>
                </a:lnTo>
                <a:lnTo>
                  <a:pt x="843229" y="619417"/>
                </a:lnTo>
                <a:lnTo>
                  <a:pt x="851103" y="619201"/>
                </a:lnTo>
                <a:lnTo>
                  <a:pt x="889635" y="610908"/>
                </a:lnTo>
                <a:lnTo>
                  <a:pt x="900658" y="604253"/>
                </a:lnTo>
                <a:lnTo>
                  <a:pt x="903439" y="601192"/>
                </a:lnTo>
                <a:close/>
              </a:path>
              <a:path w="5309235" h="2848609">
                <a:moveTo>
                  <a:pt x="1096162" y="415607"/>
                </a:moveTo>
                <a:lnTo>
                  <a:pt x="1092352" y="413423"/>
                </a:lnTo>
                <a:lnTo>
                  <a:pt x="1074521" y="413423"/>
                </a:lnTo>
                <a:lnTo>
                  <a:pt x="1070648" y="415607"/>
                </a:lnTo>
                <a:lnTo>
                  <a:pt x="1070610" y="561987"/>
                </a:lnTo>
                <a:lnTo>
                  <a:pt x="1068298" y="569404"/>
                </a:lnTo>
                <a:lnTo>
                  <a:pt x="1063612" y="576059"/>
                </a:lnTo>
                <a:lnTo>
                  <a:pt x="1059027" y="582714"/>
                </a:lnTo>
                <a:lnTo>
                  <a:pt x="1052652" y="587946"/>
                </a:lnTo>
                <a:lnTo>
                  <a:pt x="1016825" y="597319"/>
                </a:lnTo>
                <a:lnTo>
                  <a:pt x="1009396" y="596976"/>
                </a:lnTo>
                <a:lnTo>
                  <a:pt x="965339" y="569569"/>
                </a:lnTo>
                <a:lnTo>
                  <a:pt x="962990" y="561987"/>
                </a:lnTo>
                <a:lnTo>
                  <a:pt x="962990" y="415607"/>
                </a:lnTo>
                <a:lnTo>
                  <a:pt x="959116" y="413423"/>
                </a:lnTo>
                <a:lnTo>
                  <a:pt x="941336" y="413423"/>
                </a:lnTo>
                <a:lnTo>
                  <a:pt x="937475" y="415607"/>
                </a:lnTo>
                <a:lnTo>
                  <a:pt x="937475" y="552500"/>
                </a:lnTo>
                <a:lnTo>
                  <a:pt x="938047" y="562597"/>
                </a:lnTo>
                <a:lnTo>
                  <a:pt x="957961" y="601776"/>
                </a:lnTo>
                <a:lnTo>
                  <a:pt x="993343" y="617448"/>
                </a:lnTo>
                <a:lnTo>
                  <a:pt x="1016825" y="619417"/>
                </a:lnTo>
                <a:lnTo>
                  <a:pt x="1029030" y="618921"/>
                </a:lnTo>
                <a:lnTo>
                  <a:pt x="1068387" y="607110"/>
                </a:lnTo>
                <a:lnTo>
                  <a:pt x="1080135" y="597319"/>
                </a:lnTo>
                <a:lnTo>
                  <a:pt x="1081887" y="595579"/>
                </a:lnTo>
                <a:lnTo>
                  <a:pt x="1096162" y="552500"/>
                </a:lnTo>
                <a:lnTo>
                  <a:pt x="1096162" y="415607"/>
                </a:lnTo>
                <a:close/>
              </a:path>
              <a:path w="5309235" h="2848609">
                <a:moveTo>
                  <a:pt x="2460599" y="1485442"/>
                </a:moveTo>
                <a:lnTo>
                  <a:pt x="2454872" y="1460004"/>
                </a:lnTo>
                <a:lnTo>
                  <a:pt x="2443670" y="1446237"/>
                </a:lnTo>
                <a:lnTo>
                  <a:pt x="2438870" y="1440332"/>
                </a:lnTo>
                <a:lnTo>
                  <a:pt x="2433790" y="1437703"/>
                </a:lnTo>
                <a:lnTo>
                  <a:pt x="2433790" y="1485442"/>
                </a:lnTo>
                <a:lnTo>
                  <a:pt x="2430030" y="1501457"/>
                </a:lnTo>
                <a:lnTo>
                  <a:pt x="2419553" y="1513840"/>
                </a:lnTo>
                <a:lnTo>
                  <a:pt x="2403551" y="1521815"/>
                </a:lnTo>
                <a:lnTo>
                  <a:pt x="2383205" y="1524635"/>
                </a:lnTo>
                <a:lnTo>
                  <a:pt x="2362847" y="1521815"/>
                </a:lnTo>
                <a:lnTo>
                  <a:pt x="2346845" y="1513840"/>
                </a:lnTo>
                <a:lnTo>
                  <a:pt x="2336368" y="1501457"/>
                </a:lnTo>
                <a:lnTo>
                  <a:pt x="2332609" y="1485442"/>
                </a:lnTo>
                <a:lnTo>
                  <a:pt x="2336368" y="1469555"/>
                </a:lnTo>
                <a:lnTo>
                  <a:pt x="2346845" y="1457159"/>
                </a:lnTo>
                <a:lnTo>
                  <a:pt x="2362847" y="1449108"/>
                </a:lnTo>
                <a:lnTo>
                  <a:pt x="2383205" y="1446237"/>
                </a:lnTo>
                <a:lnTo>
                  <a:pt x="2403551" y="1449108"/>
                </a:lnTo>
                <a:lnTo>
                  <a:pt x="2419553" y="1457159"/>
                </a:lnTo>
                <a:lnTo>
                  <a:pt x="2430030" y="1469555"/>
                </a:lnTo>
                <a:lnTo>
                  <a:pt x="2433790" y="1485442"/>
                </a:lnTo>
                <a:lnTo>
                  <a:pt x="2433790" y="1437703"/>
                </a:lnTo>
                <a:lnTo>
                  <a:pt x="2414384" y="1427619"/>
                </a:lnTo>
                <a:lnTo>
                  <a:pt x="2383205" y="1423111"/>
                </a:lnTo>
                <a:lnTo>
                  <a:pt x="2352217" y="1427619"/>
                </a:lnTo>
                <a:lnTo>
                  <a:pt x="2327821" y="1440332"/>
                </a:lnTo>
                <a:lnTo>
                  <a:pt x="2311857" y="1460004"/>
                </a:lnTo>
                <a:lnTo>
                  <a:pt x="2306129" y="1485442"/>
                </a:lnTo>
                <a:lnTo>
                  <a:pt x="2311857" y="1510779"/>
                </a:lnTo>
                <a:lnTo>
                  <a:pt x="2327821" y="1530591"/>
                </a:lnTo>
                <a:lnTo>
                  <a:pt x="2352217" y="1543481"/>
                </a:lnTo>
                <a:lnTo>
                  <a:pt x="2383205" y="1548091"/>
                </a:lnTo>
                <a:lnTo>
                  <a:pt x="2414384" y="1543481"/>
                </a:lnTo>
                <a:lnTo>
                  <a:pt x="2438870" y="1530591"/>
                </a:lnTo>
                <a:lnTo>
                  <a:pt x="2443670" y="1524635"/>
                </a:lnTo>
                <a:lnTo>
                  <a:pt x="2454872" y="1510779"/>
                </a:lnTo>
                <a:lnTo>
                  <a:pt x="2460599" y="1485442"/>
                </a:lnTo>
                <a:close/>
              </a:path>
              <a:path w="5309235" h="2848609">
                <a:moveTo>
                  <a:pt x="2485402" y="1583270"/>
                </a:moveTo>
                <a:lnTo>
                  <a:pt x="2485237" y="1581607"/>
                </a:lnTo>
                <a:lnTo>
                  <a:pt x="2483383" y="1562506"/>
                </a:lnTo>
                <a:lnTo>
                  <a:pt x="2431973" y="1568424"/>
                </a:lnTo>
                <a:lnTo>
                  <a:pt x="2379637" y="1571637"/>
                </a:lnTo>
                <a:lnTo>
                  <a:pt x="2329256" y="1572958"/>
                </a:lnTo>
                <a:lnTo>
                  <a:pt x="2283676" y="1573225"/>
                </a:lnTo>
                <a:lnTo>
                  <a:pt x="2287371" y="1596682"/>
                </a:lnTo>
                <a:lnTo>
                  <a:pt x="2332024" y="1596326"/>
                </a:lnTo>
                <a:lnTo>
                  <a:pt x="2370810" y="1594993"/>
                </a:lnTo>
                <a:lnTo>
                  <a:pt x="2370810" y="1702562"/>
                </a:lnTo>
                <a:lnTo>
                  <a:pt x="2398611" y="1702562"/>
                </a:lnTo>
                <a:lnTo>
                  <a:pt x="2398611" y="1593303"/>
                </a:lnTo>
                <a:lnTo>
                  <a:pt x="2433396" y="1590598"/>
                </a:lnTo>
                <a:lnTo>
                  <a:pt x="2485402" y="1583270"/>
                </a:lnTo>
                <a:close/>
              </a:path>
              <a:path w="5309235" h="2848609">
                <a:moveTo>
                  <a:pt x="2532303" y="1409039"/>
                </a:moveTo>
                <a:lnTo>
                  <a:pt x="2504833" y="1409039"/>
                </a:lnTo>
                <a:lnTo>
                  <a:pt x="2504833" y="1712277"/>
                </a:lnTo>
                <a:lnTo>
                  <a:pt x="2532303" y="1712277"/>
                </a:lnTo>
                <a:lnTo>
                  <a:pt x="2532303" y="1409039"/>
                </a:lnTo>
                <a:close/>
              </a:path>
              <a:path w="5309235" h="2848609">
                <a:moveTo>
                  <a:pt x="2783573" y="1626501"/>
                </a:moveTo>
                <a:lnTo>
                  <a:pt x="2752039" y="1606588"/>
                </a:lnTo>
                <a:lnTo>
                  <a:pt x="2726740" y="1578254"/>
                </a:lnTo>
                <a:lnTo>
                  <a:pt x="2709926" y="1544142"/>
                </a:lnTo>
                <a:lnTo>
                  <a:pt x="2703830" y="1506880"/>
                </a:lnTo>
                <a:lnTo>
                  <a:pt x="2703830" y="1484096"/>
                </a:lnTo>
                <a:lnTo>
                  <a:pt x="2773184" y="1484096"/>
                </a:lnTo>
                <a:lnTo>
                  <a:pt x="2773184" y="1481086"/>
                </a:lnTo>
                <a:lnTo>
                  <a:pt x="2773184" y="1474050"/>
                </a:lnTo>
                <a:lnTo>
                  <a:pt x="2773184" y="1461643"/>
                </a:lnTo>
                <a:lnTo>
                  <a:pt x="2704173" y="1461643"/>
                </a:lnTo>
                <a:lnTo>
                  <a:pt x="2704173" y="1414399"/>
                </a:lnTo>
                <a:lnTo>
                  <a:pt x="2676360" y="1414399"/>
                </a:lnTo>
                <a:lnTo>
                  <a:pt x="2676360" y="1461643"/>
                </a:lnTo>
                <a:lnTo>
                  <a:pt x="2606332" y="1461643"/>
                </a:lnTo>
                <a:lnTo>
                  <a:pt x="2606332" y="1484096"/>
                </a:lnTo>
                <a:lnTo>
                  <a:pt x="2676360" y="1484096"/>
                </a:lnTo>
                <a:lnTo>
                  <a:pt x="2676360" y="1506880"/>
                </a:lnTo>
                <a:lnTo>
                  <a:pt x="2670416" y="1545869"/>
                </a:lnTo>
                <a:lnTo>
                  <a:pt x="2653995" y="1581607"/>
                </a:lnTo>
                <a:lnTo>
                  <a:pt x="2629141" y="1611299"/>
                </a:lnTo>
                <a:lnTo>
                  <a:pt x="2597950" y="1632191"/>
                </a:lnTo>
                <a:lnTo>
                  <a:pt x="2613698" y="1653641"/>
                </a:lnTo>
                <a:lnTo>
                  <a:pt x="2647492" y="1629905"/>
                </a:lnTo>
                <a:lnTo>
                  <a:pt x="2674467" y="1595716"/>
                </a:lnTo>
                <a:lnTo>
                  <a:pt x="2690698" y="1557655"/>
                </a:lnTo>
                <a:lnTo>
                  <a:pt x="2706433" y="1592783"/>
                </a:lnTo>
                <a:lnTo>
                  <a:pt x="2733738" y="1625663"/>
                </a:lnTo>
                <a:lnTo>
                  <a:pt x="2767825" y="1648282"/>
                </a:lnTo>
                <a:lnTo>
                  <a:pt x="2783573" y="1626501"/>
                </a:lnTo>
                <a:close/>
              </a:path>
              <a:path w="5309235" h="2848609">
                <a:moveTo>
                  <a:pt x="2840545" y="1409039"/>
                </a:moveTo>
                <a:lnTo>
                  <a:pt x="2812732" y="1409039"/>
                </a:lnTo>
                <a:lnTo>
                  <a:pt x="2812732" y="1711947"/>
                </a:lnTo>
                <a:lnTo>
                  <a:pt x="2840545" y="1711947"/>
                </a:lnTo>
                <a:lnTo>
                  <a:pt x="2840545" y="1409039"/>
                </a:lnTo>
                <a:close/>
              </a:path>
              <a:path w="5309235" h="2848609">
                <a:moveTo>
                  <a:pt x="5277320" y="2816669"/>
                </a:moveTo>
                <a:lnTo>
                  <a:pt x="5245913" y="2848076"/>
                </a:lnTo>
                <a:lnTo>
                  <a:pt x="5258143" y="2845612"/>
                </a:lnTo>
                <a:lnTo>
                  <a:pt x="5268125" y="2838881"/>
                </a:lnTo>
                <a:lnTo>
                  <a:pt x="5274856" y="2828887"/>
                </a:lnTo>
                <a:lnTo>
                  <a:pt x="5277320" y="2816669"/>
                </a:lnTo>
                <a:close/>
              </a:path>
              <a:path w="5309235" h="2848609">
                <a:moveTo>
                  <a:pt x="5308739" y="62814"/>
                </a:moveTo>
                <a:lnTo>
                  <a:pt x="5303799" y="38366"/>
                </a:lnTo>
                <a:lnTo>
                  <a:pt x="5290337" y="18389"/>
                </a:lnTo>
                <a:lnTo>
                  <a:pt x="5270373" y="4927"/>
                </a:lnTo>
                <a:lnTo>
                  <a:pt x="5245913" y="0"/>
                </a:lnTo>
                <a:lnTo>
                  <a:pt x="5245913" y="31407"/>
                </a:lnTo>
                <a:lnTo>
                  <a:pt x="31407" y="31407"/>
                </a:lnTo>
                <a:lnTo>
                  <a:pt x="19177" y="33870"/>
                </a:lnTo>
                <a:lnTo>
                  <a:pt x="9194" y="40601"/>
                </a:lnTo>
                <a:lnTo>
                  <a:pt x="2463" y="50596"/>
                </a:lnTo>
                <a:lnTo>
                  <a:pt x="0" y="62814"/>
                </a:lnTo>
                <a:lnTo>
                  <a:pt x="0" y="2816669"/>
                </a:lnTo>
                <a:lnTo>
                  <a:pt x="2463" y="2828887"/>
                </a:lnTo>
                <a:lnTo>
                  <a:pt x="9194" y="2838881"/>
                </a:lnTo>
                <a:lnTo>
                  <a:pt x="19177" y="2845612"/>
                </a:lnTo>
                <a:lnTo>
                  <a:pt x="31407" y="2848076"/>
                </a:lnTo>
                <a:lnTo>
                  <a:pt x="5245913" y="2848076"/>
                </a:lnTo>
                <a:lnTo>
                  <a:pt x="5245913" y="2816669"/>
                </a:lnTo>
                <a:lnTo>
                  <a:pt x="31407" y="2816669"/>
                </a:lnTo>
                <a:lnTo>
                  <a:pt x="31407" y="62814"/>
                </a:lnTo>
                <a:lnTo>
                  <a:pt x="5245913" y="62814"/>
                </a:lnTo>
                <a:lnTo>
                  <a:pt x="5277320" y="62814"/>
                </a:lnTo>
                <a:lnTo>
                  <a:pt x="5277320" y="2816669"/>
                </a:lnTo>
                <a:lnTo>
                  <a:pt x="5308739" y="2816669"/>
                </a:lnTo>
                <a:lnTo>
                  <a:pt x="5308739" y="62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F56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4" name="object 4"/>
            <p:cNvSpPr/>
            <p:nvPr/>
          </p:nvSpPr>
          <p:spPr>
            <a:xfrm>
              <a:off x="1675341" y="1256506"/>
              <a:ext cx="16753840" cy="10052050"/>
            </a:xfrm>
            <a:custGeom>
              <a:avLst/>
              <a:gdLst/>
              <a:ahLst/>
              <a:cxnLst/>
              <a:rect l="l" t="t" r="r" b="b"/>
              <a:pathLst>
                <a:path w="16753840" h="10052050">
                  <a:moveTo>
                    <a:pt x="16753416" y="0"/>
                  </a:moveTo>
                  <a:lnTo>
                    <a:pt x="0" y="0"/>
                  </a:lnTo>
                  <a:lnTo>
                    <a:pt x="0" y="10052049"/>
                  </a:lnTo>
                  <a:lnTo>
                    <a:pt x="16753416" y="10052049"/>
                  </a:lnTo>
                  <a:lnTo>
                    <a:pt x="16753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2565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"/>
              <a:ext cx="20104100" cy="1256665"/>
            </a:xfrm>
            <a:custGeom>
              <a:avLst/>
              <a:gdLst/>
              <a:ahLst/>
              <a:cxnLst/>
              <a:rect l="l" t="t" r="r" b="b"/>
              <a:pathLst>
                <a:path w="20104100" h="1256665">
                  <a:moveTo>
                    <a:pt x="20104100" y="0"/>
                  </a:moveTo>
                  <a:lnTo>
                    <a:pt x="20051738" y="0"/>
                  </a:lnTo>
                  <a:lnTo>
                    <a:pt x="20051738" y="52349"/>
                  </a:lnTo>
                  <a:lnTo>
                    <a:pt x="20051738" y="1204150"/>
                  </a:lnTo>
                  <a:lnTo>
                    <a:pt x="52349" y="1204150"/>
                  </a:lnTo>
                  <a:lnTo>
                    <a:pt x="52349" y="52349"/>
                  </a:lnTo>
                  <a:lnTo>
                    <a:pt x="20051738" y="52349"/>
                  </a:lnTo>
                  <a:lnTo>
                    <a:pt x="20051738" y="0"/>
                  </a:lnTo>
                  <a:lnTo>
                    <a:pt x="52349" y="0"/>
                  </a:lnTo>
                  <a:lnTo>
                    <a:pt x="52349" y="469"/>
                  </a:lnTo>
                  <a:lnTo>
                    <a:pt x="0" y="469"/>
                  </a:lnTo>
                  <a:lnTo>
                    <a:pt x="0" y="1256499"/>
                  </a:lnTo>
                  <a:lnTo>
                    <a:pt x="52349" y="1256499"/>
                  </a:lnTo>
                  <a:lnTo>
                    <a:pt x="20051738" y="1256512"/>
                  </a:lnTo>
                  <a:lnTo>
                    <a:pt x="20104100" y="1256512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7833" y="272955"/>
              <a:ext cx="2938145" cy="607695"/>
            </a:xfrm>
            <a:custGeom>
              <a:avLst/>
              <a:gdLst/>
              <a:ahLst/>
              <a:cxnLst/>
              <a:rect l="l" t="t" r="r" b="b"/>
              <a:pathLst>
                <a:path w="2938145" h="607694">
                  <a:moveTo>
                    <a:pt x="278096" y="60982"/>
                  </a:moveTo>
                  <a:lnTo>
                    <a:pt x="0" y="60982"/>
                  </a:lnTo>
                  <a:lnTo>
                    <a:pt x="0" y="453012"/>
                  </a:lnTo>
                  <a:lnTo>
                    <a:pt x="278096" y="453012"/>
                  </a:lnTo>
                  <a:lnTo>
                    <a:pt x="278096" y="408113"/>
                  </a:lnTo>
                  <a:lnTo>
                    <a:pt x="54270" y="408113"/>
                  </a:lnTo>
                  <a:lnTo>
                    <a:pt x="54270" y="105881"/>
                  </a:lnTo>
                  <a:lnTo>
                    <a:pt x="278096" y="105881"/>
                  </a:lnTo>
                  <a:lnTo>
                    <a:pt x="278096" y="60982"/>
                  </a:lnTo>
                  <a:close/>
                </a:path>
                <a:path w="2938145" h="607694">
                  <a:moveTo>
                    <a:pt x="278096" y="105881"/>
                  </a:moveTo>
                  <a:lnTo>
                    <a:pt x="223825" y="105881"/>
                  </a:lnTo>
                  <a:lnTo>
                    <a:pt x="223825" y="408113"/>
                  </a:lnTo>
                  <a:lnTo>
                    <a:pt x="278096" y="408113"/>
                  </a:lnTo>
                  <a:lnTo>
                    <a:pt x="278096" y="105881"/>
                  </a:lnTo>
                  <a:close/>
                </a:path>
                <a:path w="2938145" h="607694">
                  <a:moveTo>
                    <a:pt x="442279" y="670"/>
                  </a:moveTo>
                  <a:lnTo>
                    <a:pt x="385998" y="670"/>
                  </a:lnTo>
                  <a:lnTo>
                    <a:pt x="385998" y="606473"/>
                  </a:lnTo>
                  <a:lnTo>
                    <a:pt x="442279" y="606473"/>
                  </a:lnTo>
                  <a:lnTo>
                    <a:pt x="442279" y="289499"/>
                  </a:lnTo>
                  <a:lnTo>
                    <a:pt x="428876" y="289499"/>
                  </a:lnTo>
                  <a:lnTo>
                    <a:pt x="428876" y="242589"/>
                  </a:lnTo>
                  <a:lnTo>
                    <a:pt x="442279" y="242589"/>
                  </a:lnTo>
                  <a:lnTo>
                    <a:pt x="442279" y="670"/>
                  </a:lnTo>
                  <a:close/>
                </a:path>
                <a:path w="2938145" h="607694">
                  <a:moveTo>
                    <a:pt x="442279" y="242589"/>
                  </a:moveTo>
                  <a:lnTo>
                    <a:pt x="428876" y="242589"/>
                  </a:lnTo>
                  <a:lnTo>
                    <a:pt x="428876" y="289499"/>
                  </a:lnTo>
                  <a:lnTo>
                    <a:pt x="442279" y="289499"/>
                  </a:lnTo>
                  <a:lnTo>
                    <a:pt x="442279" y="242589"/>
                  </a:lnTo>
                  <a:close/>
                </a:path>
                <a:path w="2938145" h="607694">
                  <a:moveTo>
                    <a:pt x="541470" y="242589"/>
                  </a:moveTo>
                  <a:lnTo>
                    <a:pt x="442279" y="242589"/>
                  </a:lnTo>
                  <a:lnTo>
                    <a:pt x="442279" y="289499"/>
                  </a:lnTo>
                  <a:lnTo>
                    <a:pt x="541470" y="289499"/>
                  </a:lnTo>
                  <a:lnTo>
                    <a:pt x="541470" y="242589"/>
                  </a:lnTo>
                  <a:close/>
                </a:path>
                <a:path w="2938145" h="607694">
                  <a:moveTo>
                    <a:pt x="1088249" y="0"/>
                  </a:moveTo>
                  <a:lnTo>
                    <a:pt x="1032617" y="0"/>
                  </a:lnTo>
                  <a:lnTo>
                    <a:pt x="1032617" y="607143"/>
                  </a:lnTo>
                  <a:lnTo>
                    <a:pt x="1088249" y="607143"/>
                  </a:lnTo>
                  <a:lnTo>
                    <a:pt x="1088249" y="0"/>
                  </a:lnTo>
                  <a:close/>
                </a:path>
                <a:path w="2938145" h="607694">
                  <a:moveTo>
                    <a:pt x="768583" y="46909"/>
                  </a:moveTo>
                  <a:lnTo>
                    <a:pt x="726269" y="53610"/>
                  </a:lnTo>
                  <a:lnTo>
                    <a:pt x="689187" y="73044"/>
                  </a:lnTo>
                  <a:lnTo>
                    <a:pt x="658435" y="104206"/>
                  </a:lnTo>
                  <a:lnTo>
                    <a:pt x="635110" y="146089"/>
                  </a:lnTo>
                  <a:lnTo>
                    <a:pt x="620310" y="197690"/>
                  </a:lnTo>
                  <a:lnTo>
                    <a:pt x="615133" y="258002"/>
                  </a:lnTo>
                  <a:lnTo>
                    <a:pt x="620310" y="318597"/>
                  </a:lnTo>
                  <a:lnTo>
                    <a:pt x="635110" y="370386"/>
                  </a:lnTo>
                  <a:lnTo>
                    <a:pt x="658435" y="412385"/>
                  </a:lnTo>
                  <a:lnTo>
                    <a:pt x="689187" y="443605"/>
                  </a:lnTo>
                  <a:lnTo>
                    <a:pt x="726269" y="463061"/>
                  </a:lnTo>
                  <a:lnTo>
                    <a:pt x="768583" y="469765"/>
                  </a:lnTo>
                  <a:lnTo>
                    <a:pt x="811184" y="463061"/>
                  </a:lnTo>
                  <a:lnTo>
                    <a:pt x="848458" y="443605"/>
                  </a:lnTo>
                  <a:lnTo>
                    <a:pt x="870962" y="420845"/>
                  </a:lnTo>
                  <a:lnTo>
                    <a:pt x="768583" y="420845"/>
                  </a:lnTo>
                  <a:lnTo>
                    <a:pt x="735485" y="413367"/>
                  </a:lnTo>
                  <a:lnTo>
                    <a:pt x="707728" y="391895"/>
                  </a:lnTo>
                  <a:lnTo>
                    <a:pt x="686469" y="357879"/>
                  </a:lnTo>
                  <a:lnTo>
                    <a:pt x="672865" y="312766"/>
                  </a:lnTo>
                  <a:lnTo>
                    <a:pt x="668073" y="258002"/>
                  </a:lnTo>
                  <a:lnTo>
                    <a:pt x="672865" y="203705"/>
                  </a:lnTo>
                  <a:lnTo>
                    <a:pt x="686469" y="159122"/>
                  </a:lnTo>
                  <a:lnTo>
                    <a:pt x="707728" y="125605"/>
                  </a:lnTo>
                  <a:lnTo>
                    <a:pt x="735485" y="104503"/>
                  </a:lnTo>
                  <a:lnTo>
                    <a:pt x="768583" y="97169"/>
                  </a:lnTo>
                  <a:lnTo>
                    <a:pt x="872357" y="97169"/>
                  </a:lnTo>
                  <a:lnTo>
                    <a:pt x="848458" y="73044"/>
                  </a:lnTo>
                  <a:lnTo>
                    <a:pt x="811184" y="53610"/>
                  </a:lnTo>
                  <a:lnTo>
                    <a:pt x="768583" y="46909"/>
                  </a:lnTo>
                  <a:close/>
                </a:path>
                <a:path w="2938145" h="607694">
                  <a:moveTo>
                    <a:pt x="872357" y="97169"/>
                  </a:moveTo>
                  <a:lnTo>
                    <a:pt x="768583" y="97169"/>
                  </a:lnTo>
                  <a:lnTo>
                    <a:pt x="801944" y="104503"/>
                  </a:lnTo>
                  <a:lnTo>
                    <a:pt x="829737" y="125605"/>
                  </a:lnTo>
                  <a:lnTo>
                    <a:pt x="850901" y="159122"/>
                  </a:lnTo>
                  <a:lnTo>
                    <a:pt x="864376" y="203705"/>
                  </a:lnTo>
                  <a:lnTo>
                    <a:pt x="869104" y="258002"/>
                  </a:lnTo>
                  <a:lnTo>
                    <a:pt x="864376" y="312766"/>
                  </a:lnTo>
                  <a:lnTo>
                    <a:pt x="850901" y="357879"/>
                  </a:lnTo>
                  <a:lnTo>
                    <a:pt x="829737" y="391895"/>
                  </a:lnTo>
                  <a:lnTo>
                    <a:pt x="801944" y="413367"/>
                  </a:lnTo>
                  <a:lnTo>
                    <a:pt x="768583" y="420845"/>
                  </a:lnTo>
                  <a:lnTo>
                    <a:pt x="870962" y="420845"/>
                  </a:lnTo>
                  <a:lnTo>
                    <a:pt x="879327" y="412385"/>
                  </a:lnTo>
                  <a:lnTo>
                    <a:pt x="902712" y="370386"/>
                  </a:lnTo>
                  <a:lnTo>
                    <a:pt x="917534" y="318597"/>
                  </a:lnTo>
                  <a:lnTo>
                    <a:pt x="922715" y="258002"/>
                  </a:lnTo>
                  <a:lnTo>
                    <a:pt x="917534" y="197690"/>
                  </a:lnTo>
                  <a:lnTo>
                    <a:pt x="902712" y="146089"/>
                  </a:lnTo>
                  <a:lnTo>
                    <a:pt x="879327" y="104206"/>
                  </a:lnTo>
                  <a:lnTo>
                    <a:pt x="872357" y="97169"/>
                  </a:lnTo>
                  <a:close/>
                </a:path>
                <a:path w="2938145" h="607694">
                  <a:moveTo>
                    <a:pt x="1726837" y="670"/>
                  </a:moveTo>
                  <a:lnTo>
                    <a:pt x="1673226" y="670"/>
                  </a:lnTo>
                  <a:lnTo>
                    <a:pt x="1673226" y="606473"/>
                  </a:lnTo>
                  <a:lnTo>
                    <a:pt x="1726837" y="606473"/>
                  </a:lnTo>
                  <a:lnTo>
                    <a:pt x="1726837" y="670"/>
                  </a:lnTo>
                  <a:close/>
                </a:path>
                <a:path w="2938145" h="607694">
                  <a:moveTo>
                    <a:pt x="1608882" y="15413"/>
                  </a:moveTo>
                  <a:lnTo>
                    <a:pt x="1555942" y="15413"/>
                  </a:lnTo>
                  <a:lnTo>
                    <a:pt x="1555942" y="574977"/>
                  </a:lnTo>
                  <a:lnTo>
                    <a:pt x="1608882" y="574977"/>
                  </a:lnTo>
                  <a:lnTo>
                    <a:pt x="1608882" y="280117"/>
                  </a:lnTo>
                  <a:lnTo>
                    <a:pt x="1574035" y="280117"/>
                  </a:lnTo>
                  <a:lnTo>
                    <a:pt x="1574035" y="231197"/>
                  </a:lnTo>
                  <a:lnTo>
                    <a:pt x="1608882" y="231197"/>
                  </a:lnTo>
                  <a:lnTo>
                    <a:pt x="1608882" y="15413"/>
                  </a:lnTo>
                  <a:close/>
                </a:path>
                <a:path w="2938145" h="607694">
                  <a:moveTo>
                    <a:pt x="1264432" y="410208"/>
                  </a:moveTo>
                  <a:lnTo>
                    <a:pt x="1245971" y="410539"/>
                  </a:lnTo>
                  <a:lnTo>
                    <a:pt x="1202780" y="410793"/>
                  </a:lnTo>
                  <a:lnTo>
                    <a:pt x="1209491" y="457703"/>
                  </a:lnTo>
                  <a:lnTo>
                    <a:pt x="1252057" y="457421"/>
                  </a:lnTo>
                  <a:lnTo>
                    <a:pt x="1300526" y="456338"/>
                  </a:lnTo>
                  <a:lnTo>
                    <a:pt x="1352644" y="454101"/>
                  </a:lnTo>
                  <a:lnTo>
                    <a:pt x="1406159" y="450356"/>
                  </a:lnTo>
                  <a:lnTo>
                    <a:pt x="1458816" y="444750"/>
                  </a:lnTo>
                  <a:lnTo>
                    <a:pt x="1508362" y="436929"/>
                  </a:lnTo>
                  <a:lnTo>
                    <a:pt x="1507044" y="423526"/>
                  </a:lnTo>
                  <a:lnTo>
                    <a:pt x="1264432" y="423526"/>
                  </a:lnTo>
                  <a:lnTo>
                    <a:pt x="1264432" y="410208"/>
                  </a:lnTo>
                  <a:close/>
                </a:path>
                <a:path w="2938145" h="607694">
                  <a:moveTo>
                    <a:pt x="1315373" y="409011"/>
                  </a:moveTo>
                  <a:lnTo>
                    <a:pt x="1295414" y="409652"/>
                  </a:lnTo>
                  <a:lnTo>
                    <a:pt x="1264432" y="410208"/>
                  </a:lnTo>
                  <a:lnTo>
                    <a:pt x="1264432" y="423526"/>
                  </a:lnTo>
                  <a:lnTo>
                    <a:pt x="1315373" y="423526"/>
                  </a:lnTo>
                  <a:lnTo>
                    <a:pt x="1315373" y="409011"/>
                  </a:lnTo>
                  <a:close/>
                </a:path>
                <a:path w="2938145" h="607694">
                  <a:moveTo>
                    <a:pt x="1390428" y="405851"/>
                  </a:moveTo>
                  <a:lnTo>
                    <a:pt x="1348542" y="407945"/>
                  </a:lnTo>
                  <a:lnTo>
                    <a:pt x="1315373" y="409011"/>
                  </a:lnTo>
                  <a:lnTo>
                    <a:pt x="1315373" y="423526"/>
                  </a:lnTo>
                  <a:lnTo>
                    <a:pt x="1390428" y="423526"/>
                  </a:lnTo>
                  <a:lnTo>
                    <a:pt x="1390428" y="405851"/>
                  </a:lnTo>
                  <a:close/>
                </a:path>
                <a:path w="2938145" h="607694">
                  <a:moveTo>
                    <a:pt x="1441348" y="402382"/>
                  </a:moveTo>
                  <a:lnTo>
                    <a:pt x="1402785" y="405234"/>
                  </a:lnTo>
                  <a:lnTo>
                    <a:pt x="1390428" y="405851"/>
                  </a:lnTo>
                  <a:lnTo>
                    <a:pt x="1390428" y="423526"/>
                  </a:lnTo>
                  <a:lnTo>
                    <a:pt x="1441348" y="423526"/>
                  </a:lnTo>
                  <a:lnTo>
                    <a:pt x="1441348" y="402382"/>
                  </a:lnTo>
                  <a:close/>
                </a:path>
                <a:path w="2938145" h="607694">
                  <a:moveTo>
                    <a:pt x="1504341" y="396050"/>
                  </a:moveTo>
                  <a:lnTo>
                    <a:pt x="1455574" y="401331"/>
                  </a:lnTo>
                  <a:lnTo>
                    <a:pt x="1441348" y="402382"/>
                  </a:lnTo>
                  <a:lnTo>
                    <a:pt x="1441348" y="423526"/>
                  </a:lnTo>
                  <a:lnTo>
                    <a:pt x="1507044" y="423526"/>
                  </a:lnTo>
                  <a:lnTo>
                    <a:pt x="1504341" y="396050"/>
                  </a:lnTo>
                  <a:close/>
                </a:path>
                <a:path w="2938145" h="607694">
                  <a:moveTo>
                    <a:pt x="1315373" y="106551"/>
                  </a:moveTo>
                  <a:lnTo>
                    <a:pt x="1264432" y="106551"/>
                  </a:lnTo>
                  <a:lnTo>
                    <a:pt x="1264432" y="410208"/>
                  </a:lnTo>
                  <a:lnTo>
                    <a:pt x="1295414" y="409652"/>
                  </a:lnTo>
                  <a:lnTo>
                    <a:pt x="1315373" y="409011"/>
                  </a:lnTo>
                  <a:lnTo>
                    <a:pt x="1315373" y="106551"/>
                  </a:lnTo>
                  <a:close/>
                </a:path>
                <a:path w="2938145" h="607694">
                  <a:moveTo>
                    <a:pt x="1441348" y="106551"/>
                  </a:moveTo>
                  <a:lnTo>
                    <a:pt x="1390428" y="106551"/>
                  </a:lnTo>
                  <a:lnTo>
                    <a:pt x="1390428" y="405851"/>
                  </a:lnTo>
                  <a:lnTo>
                    <a:pt x="1402785" y="405234"/>
                  </a:lnTo>
                  <a:lnTo>
                    <a:pt x="1441348" y="402382"/>
                  </a:lnTo>
                  <a:lnTo>
                    <a:pt x="1441348" y="106551"/>
                  </a:lnTo>
                  <a:close/>
                </a:path>
                <a:path w="2938145" h="607694">
                  <a:moveTo>
                    <a:pt x="1555942" y="231197"/>
                  </a:moveTo>
                  <a:lnTo>
                    <a:pt x="1473525" y="231197"/>
                  </a:lnTo>
                  <a:lnTo>
                    <a:pt x="1473525" y="280117"/>
                  </a:lnTo>
                  <a:lnTo>
                    <a:pt x="1555942" y="280117"/>
                  </a:lnTo>
                  <a:lnTo>
                    <a:pt x="1555942" y="231197"/>
                  </a:lnTo>
                  <a:close/>
                </a:path>
                <a:path w="2938145" h="607694">
                  <a:moveTo>
                    <a:pt x="1608882" y="231197"/>
                  </a:moveTo>
                  <a:lnTo>
                    <a:pt x="1574035" y="231197"/>
                  </a:lnTo>
                  <a:lnTo>
                    <a:pt x="1574035" y="280117"/>
                  </a:lnTo>
                  <a:lnTo>
                    <a:pt x="1608882" y="280117"/>
                  </a:lnTo>
                  <a:lnTo>
                    <a:pt x="1608882" y="231197"/>
                  </a:lnTo>
                  <a:close/>
                </a:path>
                <a:path w="2938145" h="607694">
                  <a:moveTo>
                    <a:pt x="1491619" y="77065"/>
                  </a:moveTo>
                  <a:lnTo>
                    <a:pt x="1214853" y="77065"/>
                  </a:lnTo>
                  <a:lnTo>
                    <a:pt x="1214853" y="122635"/>
                  </a:lnTo>
                  <a:lnTo>
                    <a:pt x="1264432" y="122635"/>
                  </a:lnTo>
                  <a:lnTo>
                    <a:pt x="1264432" y="106551"/>
                  </a:lnTo>
                  <a:lnTo>
                    <a:pt x="1491619" y="106551"/>
                  </a:lnTo>
                  <a:lnTo>
                    <a:pt x="1491619" y="77065"/>
                  </a:lnTo>
                  <a:close/>
                </a:path>
                <a:path w="2938145" h="607694">
                  <a:moveTo>
                    <a:pt x="1390428" y="106551"/>
                  </a:moveTo>
                  <a:lnTo>
                    <a:pt x="1315373" y="106551"/>
                  </a:lnTo>
                  <a:lnTo>
                    <a:pt x="1315373" y="122635"/>
                  </a:lnTo>
                  <a:lnTo>
                    <a:pt x="1390428" y="122635"/>
                  </a:lnTo>
                  <a:lnTo>
                    <a:pt x="1390428" y="106551"/>
                  </a:lnTo>
                  <a:close/>
                </a:path>
                <a:path w="2938145" h="607694">
                  <a:moveTo>
                    <a:pt x="1491619" y="106551"/>
                  </a:moveTo>
                  <a:lnTo>
                    <a:pt x="1441348" y="106551"/>
                  </a:lnTo>
                  <a:lnTo>
                    <a:pt x="1441348" y="122635"/>
                  </a:lnTo>
                  <a:lnTo>
                    <a:pt x="1491619" y="122635"/>
                  </a:lnTo>
                  <a:lnTo>
                    <a:pt x="1491619" y="106551"/>
                  </a:lnTo>
                  <a:close/>
                </a:path>
                <a:path w="2938145" h="607694">
                  <a:moveTo>
                    <a:pt x="2321185" y="0"/>
                  </a:moveTo>
                  <a:lnTo>
                    <a:pt x="2265574" y="0"/>
                  </a:lnTo>
                  <a:lnTo>
                    <a:pt x="2265574" y="607143"/>
                  </a:lnTo>
                  <a:lnTo>
                    <a:pt x="2321185" y="607143"/>
                  </a:lnTo>
                  <a:lnTo>
                    <a:pt x="2321185" y="0"/>
                  </a:lnTo>
                  <a:close/>
                </a:path>
                <a:path w="2938145" h="607694">
                  <a:moveTo>
                    <a:pt x="2001541" y="46909"/>
                  </a:moveTo>
                  <a:lnTo>
                    <a:pt x="1959222" y="53610"/>
                  </a:lnTo>
                  <a:lnTo>
                    <a:pt x="1922137" y="73044"/>
                  </a:lnTo>
                  <a:lnTo>
                    <a:pt x="1891383" y="104206"/>
                  </a:lnTo>
                  <a:lnTo>
                    <a:pt x="1868057" y="146089"/>
                  </a:lnTo>
                  <a:lnTo>
                    <a:pt x="1853257" y="197690"/>
                  </a:lnTo>
                  <a:lnTo>
                    <a:pt x="1848079" y="258002"/>
                  </a:lnTo>
                  <a:lnTo>
                    <a:pt x="1853257" y="318597"/>
                  </a:lnTo>
                  <a:lnTo>
                    <a:pt x="1868057" y="370386"/>
                  </a:lnTo>
                  <a:lnTo>
                    <a:pt x="1891383" y="412385"/>
                  </a:lnTo>
                  <a:lnTo>
                    <a:pt x="1922137" y="443605"/>
                  </a:lnTo>
                  <a:lnTo>
                    <a:pt x="1959222" y="463061"/>
                  </a:lnTo>
                  <a:lnTo>
                    <a:pt x="2001541" y="469765"/>
                  </a:lnTo>
                  <a:lnTo>
                    <a:pt x="2044137" y="463061"/>
                  </a:lnTo>
                  <a:lnTo>
                    <a:pt x="2081408" y="443605"/>
                  </a:lnTo>
                  <a:lnTo>
                    <a:pt x="2103911" y="420845"/>
                  </a:lnTo>
                  <a:lnTo>
                    <a:pt x="2001541" y="420845"/>
                  </a:lnTo>
                  <a:lnTo>
                    <a:pt x="1968436" y="413367"/>
                  </a:lnTo>
                  <a:lnTo>
                    <a:pt x="1940673" y="391895"/>
                  </a:lnTo>
                  <a:lnTo>
                    <a:pt x="1919410" y="357879"/>
                  </a:lnTo>
                  <a:lnTo>
                    <a:pt x="1905803" y="312766"/>
                  </a:lnTo>
                  <a:lnTo>
                    <a:pt x="1901010" y="258002"/>
                  </a:lnTo>
                  <a:lnTo>
                    <a:pt x="1905803" y="203705"/>
                  </a:lnTo>
                  <a:lnTo>
                    <a:pt x="1919410" y="159122"/>
                  </a:lnTo>
                  <a:lnTo>
                    <a:pt x="1940673" y="125605"/>
                  </a:lnTo>
                  <a:lnTo>
                    <a:pt x="1968436" y="104503"/>
                  </a:lnTo>
                  <a:lnTo>
                    <a:pt x="2001541" y="97169"/>
                  </a:lnTo>
                  <a:lnTo>
                    <a:pt x="2105305" y="97169"/>
                  </a:lnTo>
                  <a:lnTo>
                    <a:pt x="2081408" y="73044"/>
                  </a:lnTo>
                  <a:lnTo>
                    <a:pt x="2044137" y="53610"/>
                  </a:lnTo>
                  <a:lnTo>
                    <a:pt x="2001541" y="46909"/>
                  </a:lnTo>
                  <a:close/>
                </a:path>
                <a:path w="2938145" h="607694">
                  <a:moveTo>
                    <a:pt x="2105305" y="97169"/>
                  </a:moveTo>
                  <a:lnTo>
                    <a:pt x="2001541" y="97169"/>
                  </a:lnTo>
                  <a:lnTo>
                    <a:pt x="2034896" y="104503"/>
                  </a:lnTo>
                  <a:lnTo>
                    <a:pt x="2062686" y="125605"/>
                  </a:lnTo>
                  <a:lnTo>
                    <a:pt x="2083848" y="159122"/>
                  </a:lnTo>
                  <a:lnTo>
                    <a:pt x="2097323" y="203705"/>
                  </a:lnTo>
                  <a:lnTo>
                    <a:pt x="2102051" y="258002"/>
                  </a:lnTo>
                  <a:lnTo>
                    <a:pt x="2097323" y="312766"/>
                  </a:lnTo>
                  <a:lnTo>
                    <a:pt x="2083848" y="357879"/>
                  </a:lnTo>
                  <a:lnTo>
                    <a:pt x="2062686" y="391895"/>
                  </a:lnTo>
                  <a:lnTo>
                    <a:pt x="2034896" y="413367"/>
                  </a:lnTo>
                  <a:lnTo>
                    <a:pt x="2001541" y="420845"/>
                  </a:lnTo>
                  <a:lnTo>
                    <a:pt x="2103911" y="420845"/>
                  </a:lnTo>
                  <a:lnTo>
                    <a:pt x="2112275" y="412385"/>
                  </a:lnTo>
                  <a:lnTo>
                    <a:pt x="2135660" y="370386"/>
                  </a:lnTo>
                  <a:lnTo>
                    <a:pt x="2150481" y="318597"/>
                  </a:lnTo>
                  <a:lnTo>
                    <a:pt x="2155662" y="258002"/>
                  </a:lnTo>
                  <a:lnTo>
                    <a:pt x="2150481" y="197690"/>
                  </a:lnTo>
                  <a:lnTo>
                    <a:pt x="2135660" y="146089"/>
                  </a:lnTo>
                  <a:lnTo>
                    <a:pt x="2112275" y="104206"/>
                  </a:lnTo>
                  <a:lnTo>
                    <a:pt x="2105305" y="97169"/>
                  </a:lnTo>
                  <a:close/>
                </a:path>
                <a:path w="2938145" h="607694">
                  <a:moveTo>
                    <a:pt x="2613323" y="87117"/>
                  </a:moveTo>
                  <a:lnTo>
                    <a:pt x="2602590" y="87117"/>
                  </a:lnTo>
                  <a:lnTo>
                    <a:pt x="2602590" y="185627"/>
                  </a:lnTo>
                  <a:lnTo>
                    <a:pt x="2598289" y="230767"/>
                  </a:lnTo>
                  <a:lnTo>
                    <a:pt x="2586064" y="275625"/>
                  </a:lnTo>
                  <a:lnTo>
                    <a:pt x="2566934" y="318772"/>
                  </a:lnTo>
                  <a:lnTo>
                    <a:pt x="2541919" y="358777"/>
                  </a:lnTo>
                  <a:lnTo>
                    <a:pt x="2512039" y="394210"/>
                  </a:lnTo>
                  <a:lnTo>
                    <a:pt x="2478312" y="423641"/>
                  </a:lnTo>
                  <a:lnTo>
                    <a:pt x="2441758" y="445640"/>
                  </a:lnTo>
                  <a:lnTo>
                    <a:pt x="2473935" y="489869"/>
                  </a:lnTo>
                  <a:lnTo>
                    <a:pt x="2509098" y="468386"/>
                  </a:lnTo>
                  <a:lnTo>
                    <a:pt x="2541763" y="440258"/>
                  </a:lnTo>
                  <a:lnTo>
                    <a:pt x="2571256" y="406445"/>
                  </a:lnTo>
                  <a:lnTo>
                    <a:pt x="2596899" y="367905"/>
                  </a:lnTo>
                  <a:lnTo>
                    <a:pt x="2618020" y="325594"/>
                  </a:lnTo>
                  <a:lnTo>
                    <a:pt x="2630811" y="289344"/>
                  </a:lnTo>
                  <a:lnTo>
                    <a:pt x="2617914" y="238941"/>
                  </a:lnTo>
                  <a:lnTo>
                    <a:pt x="2613323" y="185627"/>
                  </a:lnTo>
                  <a:lnTo>
                    <a:pt x="2613323" y="87117"/>
                  </a:lnTo>
                  <a:close/>
                </a:path>
                <a:path w="2938145" h="607694">
                  <a:moveTo>
                    <a:pt x="2658212" y="87117"/>
                  </a:moveTo>
                  <a:lnTo>
                    <a:pt x="2647490" y="87117"/>
                  </a:lnTo>
                  <a:lnTo>
                    <a:pt x="2647490" y="185627"/>
                  </a:lnTo>
                  <a:lnTo>
                    <a:pt x="2643990" y="233498"/>
                  </a:lnTo>
                  <a:lnTo>
                    <a:pt x="2633942" y="280473"/>
                  </a:lnTo>
                  <a:lnTo>
                    <a:pt x="2630811" y="289344"/>
                  </a:lnTo>
                  <a:lnTo>
                    <a:pt x="2631016" y="290145"/>
                  </a:lnTo>
                  <a:lnTo>
                    <a:pt x="2651621" y="338114"/>
                  </a:lnTo>
                  <a:lnTo>
                    <a:pt x="2678719" y="381721"/>
                  </a:lnTo>
                  <a:lnTo>
                    <a:pt x="2711304" y="419843"/>
                  </a:lnTo>
                  <a:lnTo>
                    <a:pt x="2748366" y="451353"/>
                  </a:lnTo>
                  <a:lnTo>
                    <a:pt x="2788899" y="475126"/>
                  </a:lnTo>
                  <a:lnTo>
                    <a:pt x="2820395" y="430897"/>
                  </a:lnTo>
                  <a:lnTo>
                    <a:pt x="2777431" y="406586"/>
                  </a:lnTo>
                  <a:lnTo>
                    <a:pt x="2738731" y="373117"/>
                  </a:lnTo>
                  <a:lnTo>
                    <a:pt x="2705877" y="332387"/>
                  </a:lnTo>
                  <a:lnTo>
                    <a:pt x="2680451" y="286297"/>
                  </a:lnTo>
                  <a:lnTo>
                    <a:pt x="2664035" y="236744"/>
                  </a:lnTo>
                  <a:lnTo>
                    <a:pt x="2658212" y="185627"/>
                  </a:lnTo>
                  <a:lnTo>
                    <a:pt x="2658212" y="87117"/>
                  </a:lnTo>
                  <a:close/>
                </a:path>
                <a:path w="2938145" h="607694">
                  <a:moveTo>
                    <a:pt x="2647490" y="87117"/>
                  </a:moveTo>
                  <a:lnTo>
                    <a:pt x="2613323" y="87117"/>
                  </a:lnTo>
                  <a:lnTo>
                    <a:pt x="2613323" y="185627"/>
                  </a:lnTo>
                  <a:lnTo>
                    <a:pt x="2617914" y="238941"/>
                  </a:lnTo>
                  <a:lnTo>
                    <a:pt x="2630811" y="289344"/>
                  </a:lnTo>
                  <a:lnTo>
                    <a:pt x="2633942" y="280473"/>
                  </a:lnTo>
                  <a:lnTo>
                    <a:pt x="2643990" y="233498"/>
                  </a:lnTo>
                  <a:lnTo>
                    <a:pt x="2647490" y="185627"/>
                  </a:lnTo>
                  <a:lnTo>
                    <a:pt x="2647490" y="87117"/>
                  </a:lnTo>
                  <a:close/>
                </a:path>
                <a:path w="2938145" h="607694">
                  <a:moveTo>
                    <a:pt x="2800281" y="62322"/>
                  </a:moveTo>
                  <a:lnTo>
                    <a:pt x="2461872" y="62322"/>
                  </a:lnTo>
                  <a:lnTo>
                    <a:pt x="2461872" y="109232"/>
                  </a:lnTo>
                  <a:lnTo>
                    <a:pt x="2602590" y="109232"/>
                  </a:lnTo>
                  <a:lnTo>
                    <a:pt x="2602590" y="87117"/>
                  </a:lnTo>
                  <a:lnTo>
                    <a:pt x="2800281" y="87117"/>
                  </a:lnTo>
                  <a:lnTo>
                    <a:pt x="2800281" y="62322"/>
                  </a:lnTo>
                  <a:close/>
                </a:path>
                <a:path w="2938145" h="607694">
                  <a:moveTo>
                    <a:pt x="2800281" y="87117"/>
                  </a:moveTo>
                  <a:lnTo>
                    <a:pt x="2658212" y="87117"/>
                  </a:lnTo>
                  <a:lnTo>
                    <a:pt x="2658212" y="109232"/>
                  </a:lnTo>
                  <a:lnTo>
                    <a:pt x="2800281" y="109232"/>
                  </a:lnTo>
                  <a:lnTo>
                    <a:pt x="2800281" y="87117"/>
                  </a:lnTo>
                  <a:close/>
                </a:path>
                <a:path w="2938145" h="607694">
                  <a:moveTo>
                    <a:pt x="2937659" y="670"/>
                  </a:moveTo>
                  <a:lnTo>
                    <a:pt x="2882048" y="670"/>
                  </a:lnTo>
                  <a:lnTo>
                    <a:pt x="2882048" y="606473"/>
                  </a:lnTo>
                  <a:lnTo>
                    <a:pt x="2937659" y="606473"/>
                  </a:lnTo>
                  <a:lnTo>
                    <a:pt x="2937659" y="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268" y="1769579"/>
              <a:ext cx="9507563" cy="32250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40151" y="1769579"/>
              <a:ext cx="9424035" cy="3141345"/>
            </a:xfrm>
            <a:custGeom>
              <a:avLst/>
              <a:gdLst/>
              <a:ahLst/>
              <a:cxnLst/>
              <a:rect l="l" t="t" r="r" b="b"/>
              <a:pathLst>
                <a:path w="9424035" h="3141345">
                  <a:moveTo>
                    <a:pt x="9371442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5"/>
                  </a:lnTo>
                  <a:lnTo>
                    <a:pt x="4114" y="31977"/>
                  </a:lnTo>
                  <a:lnTo>
                    <a:pt x="0" y="52354"/>
                  </a:lnTo>
                  <a:lnTo>
                    <a:pt x="0" y="3088911"/>
                  </a:lnTo>
                  <a:lnTo>
                    <a:pt x="4114" y="3109289"/>
                  </a:lnTo>
                  <a:lnTo>
                    <a:pt x="15334" y="3125931"/>
                  </a:lnTo>
                  <a:lnTo>
                    <a:pt x="31975" y="3137151"/>
                  </a:lnTo>
                  <a:lnTo>
                    <a:pt x="52354" y="3141265"/>
                  </a:lnTo>
                  <a:lnTo>
                    <a:pt x="9371442" y="3141265"/>
                  </a:lnTo>
                  <a:lnTo>
                    <a:pt x="9391819" y="3137151"/>
                  </a:lnTo>
                  <a:lnTo>
                    <a:pt x="9408460" y="3125931"/>
                  </a:lnTo>
                  <a:lnTo>
                    <a:pt x="9419681" y="3109289"/>
                  </a:lnTo>
                  <a:lnTo>
                    <a:pt x="9423796" y="3088911"/>
                  </a:lnTo>
                  <a:lnTo>
                    <a:pt x="9423796" y="52354"/>
                  </a:lnTo>
                  <a:lnTo>
                    <a:pt x="9419681" y="31977"/>
                  </a:lnTo>
                  <a:lnTo>
                    <a:pt x="9408460" y="15335"/>
                  </a:lnTo>
                  <a:lnTo>
                    <a:pt x="9391819" y="4114"/>
                  </a:lnTo>
                  <a:lnTo>
                    <a:pt x="9371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0146" y="1769585"/>
              <a:ext cx="9424035" cy="3141345"/>
            </a:xfrm>
            <a:custGeom>
              <a:avLst/>
              <a:gdLst/>
              <a:ahLst/>
              <a:cxnLst/>
              <a:rect l="l" t="t" r="r" b="b"/>
              <a:pathLst>
                <a:path w="9424035" h="3141345">
                  <a:moveTo>
                    <a:pt x="980998" y="245516"/>
                  </a:moveTo>
                  <a:lnTo>
                    <a:pt x="906602" y="245516"/>
                  </a:lnTo>
                  <a:lnTo>
                    <a:pt x="906602" y="268312"/>
                  </a:lnTo>
                  <a:lnTo>
                    <a:pt x="906602" y="373519"/>
                  </a:lnTo>
                  <a:lnTo>
                    <a:pt x="831215" y="373519"/>
                  </a:lnTo>
                  <a:lnTo>
                    <a:pt x="831215" y="268312"/>
                  </a:lnTo>
                  <a:lnTo>
                    <a:pt x="906602" y="268312"/>
                  </a:lnTo>
                  <a:lnTo>
                    <a:pt x="906602" y="245516"/>
                  </a:lnTo>
                  <a:lnTo>
                    <a:pt x="756158" y="245516"/>
                  </a:lnTo>
                  <a:lnTo>
                    <a:pt x="756158" y="268312"/>
                  </a:lnTo>
                  <a:lnTo>
                    <a:pt x="803402" y="268312"/>
                  </a:lnTo>
                  <a:lnTo>
                    <a:pt x="803402" y="373519"/>
                  </a:lnTo>
                  <a:lnTo>
                    <a:pt x="756831" y="373519"/>
                  </a:lnTo>
                  <a:lnTo>
                    <a:pt x="756831" y="396303"/>
                  </a:lnTo>
                  <a:lnTo>
                    <a:pt x="980655" y="396303"/>
                  </a:lnTo>
                  <a:lnTo>
                    <a:pt x="980655" y="375869"/>
                  </a:lnTo>
                  <a:lnTo>
                    <a:pt x="980655" y="373519"/>
                  </a:lnTo>
                  <a:lnTo>
                    <a:pt x="934085" y="373519"/>
                  </a:lnTo>
                  <a:lnTo>
                    <a:pt x="934085" y="268312"/>
                  </a:lnTo>
                  <a:lnTo>
                    <a:pt x="980998" y="268312"/>
                  </a:lnTo>
                  <a:lnTo>
                    <a:pt x="980998" y="266636"/>
                  </a:lnTo>
                  <a:lnTo>
                    <a:pt x="980998" y="245516"/>
                  </a:lnTo>
                  <a:close/>
                </a:path>
                <a:path w="9424035" h="3141345">
                  <a:moveTo>
                    <a:pt x="1006792" y="456285"/>
                  </a:moveTo>
                  <a:lnTo>
                    <a:pt x="732370" y="456285"/>
                  </a:lnTo>
                  <a:lnTo>
                    <a:pt x="732370" y="479399"/>
                  </a:lnTo>
                  <a:lnTo>
                    <a:pt x="1006792" y="479399"/>
                  </a:lnTo>
                  <a:lnTo>
                    <a:pt x="1006792" y="456285"/>
                  </a:lnTo>
                  <a:close/>
                </a:path>
                <a:path w="9424035" h="3141345">
                  <a:moveTo>
                    <a:pt x="1315034" y="457949"/>
                  </a:moveTo>
                  <a:lnTo>
                    <a:pt x="1191056" y="457949"/>
                  </a:lnTo>
                  <a:lnTo>
                    <a:pt x="1191056" y="401332"/>
                  </a:lnTo>
                  <a:lnTo>
                    <a:pt x="1288224" y="401332"/>
                  </a:lnTo>
                  <a:lnTo>
                    <a:pt x="1288224" y="392950"/>
                  </a:lnTo>
                  <a:lnTo>
                    <a:pt x="1288224" y="390271"/>
                  </a:lnTo>
                  <a:lnTo>
                    <a:pt x="1288224" y="378548"/>
                  </a:lnTo>
                  <a:lnTo>
                    <a:pt x="1102258" y="378548"/>
                  </a:lnTo>
                  <a:lnTo>
                    <a:pt x="1102258" y="329628"/>
                  </a:lnTo>
                  <a:lnTo>
                    <a:pt x="1281188" y="329628"/>
                  </a:lnTo>
                  <a:lnTo>
                    <a:pt x="1281188" y="237820"/>
                  </a:lnTo>
                  <a:lnTo>
                    <a:pt x="1073785" y="237820"/>
                  </a:lnTo>
                  <a:lnTo>
                    <a:pt x="1073785" y="260261"/>
                  </a:lnTo>
                  <a:lnTo>
                    <a:pt x="1253705" y="260261"/>
                  </a:lnTo>
                  <a:lnTo>
                    <a:pt x="1253705" y="307174"/>
                  </a:lnTo>
                  <a:lnTo>
                    <a:pt x="1074788" y="307174"/>
                  </a:lnTo>
                  <a:lnTo>
                    <a:pt x="1074788" y="401332"/>
                  </a:lnTo>
                  <a:lnTo>
                    <a:pt x="1163243" y="401332"/>
                  </a:lnTo>
                  <a:lnTo>
                    <a:pt x="1163243" y="457949"/>
                  </a:lnTo>
                  <a:lnTo>
                    <a:pt x="1040612" y="457949"/>
                  </a:lnTo>
                  <a:lnTo>
                    <a:pt x="1040612" y="481076"/>
                  </a:lnTo>
                  <a:lnTo>
                    <a:pt x="1315034" y="481076"/>
                  </a:lnTo>
                  <a:lnTo>
                    <a:pt x="1315034" y="467677"/>
                  </a:lnTo>
                  <a:lnTo>
                    <a:pt x="1315034" y="457949"/>
                  </a:lnTo>
                  <a:close/>
                </a:path>
                <a:path w="9424035" h="3141345">
                  <a:moveTo>
                    <a:pt x="1540840" y="350735"/>
                  </a:moveTo>
                  <a:lnTo>
                    <a:pt x="1540700" y="349059"/>
                  </a:lnTo>
                  <a:lnTo>
                    <a:pt x="1539163" y="330288"/>
                  </a:lnTo>
                  <a:lnTo>
                    <a:pt x="1494929" y="334568"/>
                  </a:lnTo>
                  <a:lnTo>
                    <a:pt x="1494929" y="257924"/>
                  </a:lnTo>
                  <a:lnTo>
                    <a:pt x="1524762" y="257924"/>
                  </a:lnTo>
                  <a:lnTo>
                    <a:pt x="1524762" y="245859"/>
                  </a:lnTo>
                  <a:lnTo>
                    <a:pt x="1524762" y="235800"/>
                  </a:lnTo>
                  <a:lnTo>
                    <a:pt x="1467789" y="235800"/>
                  </a:lnTo>
                  <a:lnTo>
                    <a:pt x="1467789" y="257924"/>
                  </a:lnTo>
                  <a:lnTo>
                    <a:pt x="1467789" y="336143"/>
                  </a:lnTo>
                  <a:lnTo>
                    <a:pt x="1444637" y="337413"/>
                  </a:lnTo>
                  <a:lnTo>
                    <a:pt x="1418869" y="338099"/>
                  </a:lnTo>
                  <a:lnTo>
                    <a:pt x="1418869" y="257924"/>
                  </a:lnTo>
                  <a:lnTo>
                    <a:pt x="1467789" y="257924"/>
                  </a:lnTo>
                  <a:lnTo>
                    <a:pt x="1467789" y="235800"/>
                  </a:lnTo>
                  <a:lnTo>
                    <a:pt x="1362252" y="235800"/>
                  </a:lnTo>
                  <a:lnTo>
                    <a:pt x="1362252" y="257924"/>
                  </a:lnTo>
                  <a:lnTo>
                    <a:pt x="1392072" y="257924"/>
                  </a:lnTo>
                  <a:lnTo>
                    <a:pt x="1392072" y="338721"/>
                  </a:lnTo>
                  <a:lnTo>
                    <a:pt x="1353870" y="339001"/>
                  </a:lnTo>
                  <a:lnTo>
                    <a:pt x="1356880" y="362127"/>
                  </a:lnTo>
                  <a:lnTo>
                    <a:pt x="1399628" y="361480"/>
                  </a:lnTo>
                  <a:lnTo>
                    <a:pt x="1446225" y="359702"/>
                  </a:lnTo>
                  <a:lnTo>
                    <a:pt x="1494142" y="356285"/>
                  </a:lnTo>
                  <a:lnTo>
                    <a:pt x="1540840" y="350735"/>
                  </a:lnTo>
                  <a:close/>
                </a:path>
                <a:path w="9424035" h="3141345">
                  <a:moveTo>
                    <a:pt x="1597469" y="215366"/>
                  </a:moveTo>
                  <a:lnTo>
                    <a:pt x="1569313" y="215366"/>
                  </a:lnTo>
                  <a:lnTo>
                    <a:pt x="1569313" y="372173"/>
                  </a:lnTo>
                  <a:lnTo>
                    <a:pt x="1597469" y="372173"/>
                  </a:lnTo>
                  <a:lnTo>
                    <a:pt x="1597469" y="215366"/>
                  </a:lnTo>
                  <a:close/>
                </a:path>
                <a:path w="9424035" h="3141345">
                  <a:moveTo>
                    <a:pt x="1608518" y="492798"/>
                  </a:moveTo>
                  <a:lnTo>
                    <a:pt x="1427924" y="492798"/>
                  </a:lnTo>
                  <a:lnTo>
                    <a:pt x="1427924" y="459968"/>
                  </a:lnTo>
                  <a:lnTo>
                    <a:pt x="1597469" y="459968"/>
                  </a:lnTo>
                  <a:lnTo>
                    <a:pt x="1597469" y="386918"/>
                  </a:lnTo>
                  <a:lnTo>
                    <a:pt x="1399768" y="386918"/>
                  </a:lnTo>
                  <a:lnTo>
                    <a:pt x="1399768" y="409028"/>
                  </a:lnTo>
                  <a:lnTo>
                    <a:pt x="1569656" y="409028"/>
                  </a:lnTo>
                  <a:lnTo>
                    <a:pt x="1569656" y="439191"/>
                  </a:lnTo>
                  <a:lnTo>
                    <a:pt x="1400784" y="439191"/>
                  </a:lnTo>
                  <a:lnTo>
                    <a:pt x="1400784" y="514921"/>
                  </a:lnTo>
                  <a:lnTo>
                    <a:pt x="1608518" y="514921"/>
                  </a:lnTo>
                  <a:lnTo>
                    <a:pt x="1608518" y="505536"/>
                  </a:lnTo>
                  <a:lnTo>
                    <a:pt x="1608518" y="492798"/>
                  </a:lnTo>
                  <a:close/>
                </a:path>
                <a:path w="9424035" h="3141345">
                  <a:moveTo>
                    <a:pt x="1891957" y="344030"/>
                  </a:moveTo>
                  <a:lnTo>
                    <a:pt x="1886229" y="300405"/>
                  </a:lnTo>
                  <a:lnTo>
                    <a:pt x="1870265" y="267131"/>
                  </a:lnTo>
                  <a:lnTo>
                    <a:pt x="1866214" y="263613"/>
                  </a:lnTo>
                  <a:lnTo>
                    <a:pt x="1865160" y="262699"/>
                  </a:lnTo>
                  <a:lnTo>
                    <a:pt x="1865160" y="344030"/>
                  </a:lnTo>
                  <a:lnTo>
                    <a:pt x="1861502" y="377532"/>
                  </a:lnTo>
                  <a:lnTo>
                    <a:pt x="1851202" y="403212"/>
                  </a:lnTo>
                  <a:lnTo>
                    <a:pt x="1835327" y="419658"/>
                  </a:lnTo>
                  <a:lnTo>
                    <a:pt x="1814893" y="425450"/>
                  </a:lnTo>
                  <a:lnTo>
                    <a:pt x="1794598" y="419658"/>
                  </a:lnTo>
                  <a:lnTo>
                    <a:pt x="1778711" y="403212"/>
                  </a:lnTo>
                  <a:lnTo>
                    <a:pt x="1768348" y="377532"/>
                  </a:lnTo>
                  <a:lnTo>
                    <a:pt x="1764639" y="344030"/>
                  </a:lnTo>
                  <a:lnTo>
                    <a:pt x="1768348" y="310832"/>
                  </a:lnTo>
                  <a:lnTo>
                    <a:pt x="1778711" y="285483"/>
                  </a:lnTo>
                  <a:lnTo>
                    <a:pt x="1794598" y="269303"/>
                  </a:lnTo>
                  <a:lnTo>
                    <a:pt x="1814893" y="263613"/>
                  </a:lnTo>
                  <a:lnTo>
                    <a:pt x="1835327" y="269303"/>
                  </a:lnTo>
                  <a:lnTo>
                    <a:pt x="1851202" y="285483"/>
                  </a:lnTo>
                  <a:lnTo>
                    <a:pt x="1861502" y="310832"/>
                  </a:lnTo>
                  <a:lnTo>
                    <a:pt x="1865160" y="344030"/>
                  </a:lnTo>
                  <a:lnTo>
                    <a:pt x="1865160" y="262699"/>
                  </a:lnTo>
                  <a:lnTo>
                    <a:pt x="1845881" y="245935"/>
                  </a:lnTo>
                  <a:lnTo>
                    <a:pt x="1814893" y="238480"/>
                  </a:lnTo>
                  <a:lnTo>
                    <a:pt x="1784108" y="245935"/>
                  </a:lnTo>
                  <a:lnTo>
                    <a:pt x="1759813" y="267131"/>
                  </a:lnTo>
                  <a:lnTo>
                    <a:pt x="1743887" y="300405"/>
                  </a:lnTo>
                  <a:lnTo>
                    <a:pt x="1738160" y="344030"/>
                  </a:lnTo>
                  <a:lnTo>
                    <a:pt x="1743887" y="387858"/>
                  </a:lnTo>
                  <a:lnTo>
                    <a:pt x="1759813" y="421220"/>
                  </a:lnTo>
                  <a:lnTo>
                    <a:pt x="1784108" y="442468"/>
                  </a:lnTo>
                  <a:lnTo>
                    <a:pt x="1814893" y="449910"/>
                  </a:lnTo>
                  <a:lnTo>
                    <a:pt x="1845881" y="442468"/>
                  </a:lnTo>
                  <a:lnTo>
                    <a:pt x="1865414" y="425450"/>
                  </a:lnTo>
                  <a:lnTo>
                    <a:pt x="1870265" y="421220"/>
                  </a:lnTo>
                  <a:lnTo>
                    <a:pt x="1886229" y="387858"/>
                  </a:lnTo>
                  <a:lnTo>
                    <a:pt x="1891957" y="344030"/>
                  </a:lnTo>
                  <a:close/>
                </a:path>
                <a:path w="9424035" h="3141345">
                  <a:moveTo>
                    <a:pt x="1974723" y="215036"/>
                  </a:moveTo>
                  <a:lnTo>
                    <a:pt x="1946910" y="215036"/>
                  </a:lnTo>
                  <a:lnTo>
                    <a:pt x="1946910" y="518604"/>
                  </a:lnTo>
                  <a:lnTo>
                    <a:pt x="1974723" y="518604"/>
                  </a:lnTo>
                  <a:lnTo>
                    <a:pt x="1974723" y="215036"/>
                  </a:lnTo>
                  <a:close/>
                </a:path>
                <a:path w="9424035" h="3141345">
                  <a:moveTo>
                    <a:pt x="2191816" y="244856"/>
                  </a:moveTo>
                  <a:lnTo>
                    <a:pt x="2164677" y="244856"/>
                  </a:lnTo>
                  <a:lnTo>
                    <a:pt x="2164677" y="267296"/>
                  </a:lnTo>
                  <a:lnTo>
                    <a:pt x="2164677" y="419760"/>
                  </a:lnTo>
                  <a:lnTo>
                    <a:pt x="2079574" y="419760"/>
                  </a:lnTo>
                  <a:lnTo>
                    <a:pt x="2079574" y="267296"/>
                  </a:lnTo>
                  <a:lnTo>
                    <a:pt x="2164677" y="267296"/>
                  </a:lnTo>
                  <a:lnTo>
                    <a:pt x="2164677" y="244856"/>
                  </a:lnTo>
                  <a:lnTo>
                    <a:pt x="2052434" y="244856"/>
                  </a:lnTo>
                  <a:lnTo>
                    <a:pt x="2052434" y="442201"/>
                  </a:lnTo>
                  <a:lnTo>
                    <a:pt x="2191816" y="442201"/>
                  </a:lnTo>
                  <a:lnTo>
                    <a:pt x="2191816" y="419760"/>
                  </a:lnTo>
                  <a:lnTo>
                    <a:pt x="2191816" y="267296"/>
                  </a:lnTo>
                  <a:lnTo>
                    <a:pt x="2191816" y="244856"/>
                  </a:lnTo>
                  <a:close/>
                </a:path>
                <a:path w="9424035" h="3141345">
                  <a:moveTo>
                    <a:pt x="2282952" y="215036"/>
                  </a:moveTo>
                  <a:lnTo>
                    <a:pt x="2255139" y="215036"/>
                  </a:lnTo>
                  <a:lnTo>
                    <a:pt x="2255139" y="518604"/>
                  </a:lnTo>
                  <a:lnTo>
                    <a:pt x="2282952" y="518604"/>
                  </a:lnTo>
                  <a:lnTo>
                    <a:pt x="2282952" y="215036"/>
                  </a:lnTo>
                  <a:close/>
                </a:path>
                <a:path w="9424035" h="3141345">
                  <a:moveTo>
                    <a:pt x="2532557" y="430479"/>
                  </a:moveTo>
                  <a:lnTo>
                    <a:pt x="2501087" y="410464"/>
                  </a:lnTo>
                  <a:lnTo>
                    <a:pt x="2475306" y="381228"/>
                  </a:lnTo>
                  <a:lnTo>
                    <a:pt x="2457881" y="345948"/>
                  </a:lnTo>
                  <a:lnTo>
                    <a:pt x="2451468" y="307848"/>
                  </a:lnTo>
                  <a:lnTo>
                    <a:pt x="2451468" y="269646"/>
                  </a:lnTo>
                  <a:lnTo>
                    <a:pt x="2522512" y="269646"/>
                  </a:lnTo>
                  <a:lnTo>
                    <a:pt x="2522512" y="258584"/>
                  </a:lnTo>
                  <a:lnTo>
                    <a:pt x="2522512" y="246189"/>
                  </a:lnTo>
                  <a:lnTo>
                    <a:pt x="2353297" y="246189"/>
                  </a:lnTo>
                  <a:lnTo>
                    <a:pt x="2353297" y="269646"/>
                  </a:lnTo>
                  <a:lnTo>
                    <a:pt x="2423668" y="269646"/>
                  </a:lnTo>
                  <a:lnTo>
                    <a:pt x="2423668" y="307848"/>
                  </a:lnTo>
                  <a:lnTo>
                    <a:pt x="2417267" y="347294"/>
                  </a:lnTo>
                  <a:lnTo>
                    <a:pt x="2399919" y="384657"/>
                  </a:lnTo>
                  <a:lnTo>
                    <a:pt x="2374328" y="416128"/>
                  </a:lnTo>
                  <a:lnTo>
                    <a:pt x="2343251" y="437845"/>
                  </a:lnTo>
                  <a:lnTo>
                    <a:pt x="2359329" y="459968"/>
                  </a:lnTo>
                  <a:lnTo>
                    <a:pt x="2393238" y="435165"/>
                  </a:lnTo>
                  <a:lnTo>
                    <a:pt x="2420810" y="398983"/>
                  </a:lnTo>
                  <a:lnTo>
                    <a:pt x="2437968" y="358495"/>
                  </a:lnTo>
                  <a:lnTo>
                    <a:pt x="2454567" y="395300"/>
                  </a:lnTo>
                  <a:lnTo>
                    <a:pt x="2482456" y="429221"/>
                  </a:lnTo>
                  <a:lnTo>
                    <a:pt x="2516809" y="452589"/>
                  </a:lnTo>
                  <a:lnTo>
                    <a:pt x="2532557" y="430479"/>
                  </a:lnTo>
                  <a:close/>
                </a:path>
                <a:path w="9424035" h="3141345">
                  <a:moveTo>
                    <a:pt x="2591193" y="215366"/>
                  </a:moveTo>
                  <a:lnTo>
                    <a:pt x="2563380" y="215366"/>
                  </a:lnTo>
                  <a:lnTo>
                    <a:pt x="2563380" y="518261"/>
                  </a:lnTo>
                  <a:lnTo>
                    <a:pt x="2591193" y="518261"/>
                  </a:lnTo>
                  <a:lnTo>
                    <a:pt x="2591193" y="215366"/>
                  </a:lnTo>
                  <a:close/>
                </a:path>
                <a:path w="9424035" h="3141345">
                  <a:moveTo>
                    <a:pt x="9423794" y="52349"/>
                  </a:moveTo>
                  <a:lnTo>
                    <a:pt x="9419679" y="31978"/>
                  </a:lnTo>
                  <a:lnTo>
                    <a:pt x="9408452" y="15341"/>
                  </a:lnTo>
                  <a:lnTo>
                    <a:pt x="9392387" y="4508"/>
                  </a:lnTo>
                  <a:lnTo>
                    <a:pt x="9392387" y="52349"/>
                  </a:lnTo>
                  <a:lnTo>
                    <a:pt x="9392387" y="3088906"/>
                  </a:lnTo>
                  <a:lnTo>
                    <a:pt x="9390736" y="3097060"/>
                  </a:lnTo>
                  <a:lnTo>
                    <a:pt x="9386252" y="3103715"/>
                  </a:lnTo>
                  <a:lnTo>
                    <a:pt x="9379598" y="3108210"/>
                  </a:lnTo>
                  <a:lnTo>
                    <a:pt x="9371444" y="3109849"/>
                  </a:lnTo>
                  <a:lnTo>
                    <a:pt x="52349" y="3109849"/>
                  </a:lnTo>
                  <a:lnTo>
                    <a:pt x="44196" y="3108210"/>
                  </a:lnTo>
                  <a:lnTo>
                    <a:pt x="37541" y="3103715"/>
                  </a:lnTo>
                  <a:lnTo>
                    <a:pt x="33058" y="3097060"/>
                  </a:lnTo>
                  <a:lnTo>
                    <a:pt x="31407" y="3088906"/>
                  </a:lnTo>
                  <a:lnTo>
                    <a:pt x="31407" y="52349"/>
                  </a:lnTo>
                  <a:lnTo>
                    <a:pt x="33058" y="44196"/>
                  </a:lnTo>
                  <a:lnTo>
                    <a:pt x="37541" y="37541"/>
                  </a:lnTo>
                  <a:lnTo>
                    <a:pt x="44196" y="33058"/>
                  </a:lnTo>
                  <a:lnTo>
                    <a:pt x="52349" y="31407"/>
                  </a:lnTo>
                  <a:lnTo>
                    <a:pt x="9371444" y="31407"/>
                  </a:lnTo>
                  <a:lnTo>
                    <a:pt x="9379598" y="33058"/>
                  </a:lnTo>
                  <a:lnTo>
                    <a:pt x="9386252" y="37541"/>
                  </a:lnTo>
                  <a:lnTo>
                    <a:pt x="9390736" y="44196"/>
                  </a:lnTo>
                  <a:lnTo>
                    <a:pt x="9392387" y="52349"/>
                  </a:lnTo>
                  <a:lnTo>
                    <a:pt x="9392387" y="4508"/>
                  </a:lnTo>
                  <a:lnTo>
                    <a:pt x="9391815" y="4114"/>
                  </a:lnTo>
                  <a:lnTo>
                    <a:pt x="9371444" y="0"/>
                  </a:lnTo>
                  <a:lnTo>
                    <a:pt x="52349" y="0"/>
                  </a:lnTo>
                  <a:lnTo>
                    <a:pt x="31978" y="4114"/>
                  </a:lnTo>
                  <a:lnTo>
                    <a:pt x="15328" y="15341"/>
                  </a:lnTo>
                  <a:lnTo>
                    <a:pt x="4114" y="31978"/>
                  </a:lnTo>
                  <a:lnTo>
                    <a:pt x="0" y="52349"/>
                  </a:lnTo>
                  <a:lnTo>
                    <a:pt x="0" y="3088906"/>
                  </a:lnTo>
                  <a:lnTo>
                    <a:pt x="4114" y="3109290"/>
                  </a:lnTo>
                  <a:lnTo>
                    <a:pt x="15328" y="3125927"/>
                  </a:lnTo>
                  <a:lnTo>
                    <a:pt x="31978" y="3137154"/>
                  </a:lnTo>
                  <a:lnTo>
                    <a:pt x="52349" y="3141268"/>
                  </a:lnTo>
                  <a:lnTo>
                    <a:pt x="9371444" y="3141268"/>
                  </a:lnTo>
                  <a:lnTo>
                    <a:pt x="9391815" y="3137154"/>
                  </a:lnTo>
                  <a:lnTo>
                    <a:pt x="9408452" y="3125927"/>
                  </a:lnTo>
                  <a:lnTo>
                    <a:pt x="9419679" y="3109290"/>
                  </a:lnTo>
                  <a:lnTo>
                    <a:pt x="9423794" y="3088906"/>
                  </a:lnTo>
                  <a:lnTo>
                    <a:pt x="9423794" y="5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9634" y="3340212"/>
              <a:ext cx="1759108" cy="7120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041518" y="3340212"/>
              <a:ext cx="1675764" cy="628650"/>
            </a:xfrm>
            <a:custGeom>
              <a:avLst/>
              <a:gdLst/>
              <a:ahLst/>
              <a:cxnLst/>
              <a:rect l="l" t="t" r="r" b="b"/>
              <a:pathLst>
                <a:path w="1675765" h="628650">
                  <a:moveTo>
                    <a:pt x="1622987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575898"/>
                  </a:lnTo>
                  <a:lnTo>
                    <a:pt x="4114" y="596277"/>
                  </a:lnTo>
                  <a:lnTo>
                    <a:pt x="15334" y="612918"/>
                  </a:lnTo>
                  <a:lnTo>
                    <a:pt x="31975" y="624138"/>
                  </a:lnTo>
                  <a:lnTo>
                    <a:pt x="52354" y="628253"/>
                  </a:lnTo>
                  <a:lnTo>
                    <a:pt x="1622987" y="628253"/>
                  </a:lnTo>
                  <a:lnTo>
                    <a:pt x="1643364" y="624138"/>
                  </a:lnTo>
                  <a:lnTo>
                    <a:pt x="1660005" y="612918"/>
                  </a:lnTo>
                  <a:lnTo>
                    <a:pt x="1671226" y="596277"/>
                  </a:lnTo>
                  <a:lnTo>
                    <a:pt x="1675341" y="575898"/>
                  </a:lnTo>
                  <a:lnTo>
                    <a:pt x="1675341" y="52354"/>
                  </a:lnTo>
                  <a:lnTo>
                    <a:pt x="1671226" y="31975"/>
                  </a:lnTo>
                  <a:lnTo>
                    <a:pt x="1660005" y="15334"/>
                  </a:lnTo>
                  <a:lnTo>
                    <a:pt x="1643364" y="4114"/>
                  </a:lnTo>
                  <a:lnTo>
                    <a:pt x="1622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41518" y="3340220"/>
              <a:ext cx="1675764" cy="628650"/>
            </a:xfrm>
            <a:custGeom>
              <a:avLst/>
              <a:gdLst/>
              <a:ahLst/>
              <a:cxnLst/>
              <a:rect l="l" t="t" r="r" b="b"/>
              <a:pathLst>
                <a:path w="1675765" h="628650">
                  <a:moveTo>
                    <a:pt x="553758" y="355117"/>
                  </a:moveTo>
                  <a:lnTo>
                    <a:pt x="534962" y="341452"/>
                  </a:lnTo>
                  <a:lnTo>
                    <a:pt x="519722" y="321945"/>
                  </a:lnTo>
                  <a:lnTo>
                    <a:pt x="509524" y="298716"/>
                  </a:lnTo>
                  <a:lnTo>
                    <a:pt x="505802" y="273862"/>
                  </a:lnTo>
                  <a:lnTo>
                    <a:pt x="505802" y="239941"/>
                  </a:lnTo>
                  <a:lnTo>
                    <a:pt x="502869" y="239941"/>
                  </a:lnTo>
                  <a:lnTo>
                    <a:pt x="491769" y="239941"/>
                  </a:lnTo>
                  <a:lnTo>
                    <a:pt x="488632" y="239941"/>
                  </a:lnTo>
                  <a:lnTo>
                    <a:pt x="488632" y="273862"/>
                  </a:lnTo>
                  <a:lnTo>
                    <a:pt x="484835" y="299745"/>
                  </a:lnTo>
                  <a:lnTo>
                    <a:pt x="474421" y="324040"/>
                  </a:lnTo>
                  <a:lnTo>
                    <a:pt x="458851" y="344449"/>
                  </a:lnTo>
                  <a:lnTo>
                    <a:pt x="439623" y="358673"/>
                  </a:lnTo>
                  <a:lnTo>
                    <a:pt x="450303" y="372503"/>
                  </a:lnTo>
                  <a:lnTo>
                    <a:pt x="471157" y="356260"/>
                  </a:lnTo>
                  <a:lnTo>
                    <a:pt x="487819" y="332917"/>
                  </a:lnTo>
                  <a:lnTo>
                    <a:pt x="497484" y="308229"/>
                  </a:lnTo>
                  <a:lnTo>
                    <a:pt x="506425" y="330746"/>
                  </a:lnTo>
                  <a:lnTo>
                    <a:pt x="522693" y="353174"/>
                  </a:lnTo>
                  <a:lnTo>
                    <a:pt x="543077" y="368935"/>
                  </a:lnTo>
                  <a:lnTo>
                    <a:pt x="553758" y="355117"/>
                  </a:lnTo>
                  <a:close/>
                </a:path>
                <a:path w="1675765" h="628650">
                  <a:moveTo>
                    <a:pt x="618883" y="300253"/>
                  </a:moveTo>
                  <a:lnTo>
                    <a:pt x="587895" y="300253"/>
                  </a:lnTo>
                  <a:lnTo>
                    <a:pt x="587895" y="223608"/>
                  </a:lnTo>
                  <a:lnTo>
                    <a:pt x="570306" y="223608"/>
                  </a:lnTo>
                  <a:lnTo>
                    <a:pt x="570306" y="412915"/>
                  </a:lnTo>
                  <a:lnTo>
                    <a:pt x="587895" y="412915"/>
                  </a:lnTo>
                  <a:lnTo>
                    <a:pt x="587895" y="314909"/>
                  </a:lnTo>
                  <a:lnTo>
                    <a:pt x="618883" y="314909"/>
                  </a:lnTo>
                  <a:lnTo>
                    <a:pt x="618883" y="300253"/>
                  </a:lnTo>
                  <a:close/>
                </a:path>
                <a:path w="1675765" h="628650">
                  <a:moveTo>
                    <a:pt x="750798" y="321614"/>
                  </a:moveTo>
                  <a:lnTo>
                    <a:pt x="731507" y="312166"/>
                  </a:lnTo>
                  <a:lnTo>
                    <a:pt x="716407" y="298653"/>
                  </a:lnTo>
                  <a:lnTo>
                    <a:pt x="706577" y="282117"/>
                  </a:lnTo>
                  <a:lnTo>
                    <a:pt x="703059" y="263601"/>
                  </a:lnTo>
                  <a:lnTo>
                    <a:pt x="703059" y="253339"/>
                  </a:lnTo>
                  <a:lnTo>
                    <a:pt x="745782" y="253339"/>
                  </a:lnTo>
                  <a:lnTo>
                    <a:pt x="745782" y="244335"/>
                  </a:lnTo>
                  <a:lnTo>
                    <a:pt x="745782" y="239306"/>
                  </a:lnTo>
                  <a:lnTo>
                    <a:pt x="642112" y="239306"/>
                  </a:lnTo>
                  <a:lnTo>
                    <a:pt x="642112" y="253339"/>
                  </a:lnTo>
                  <a:lnTo>
                    <a:pt x="685253" y="253339"/>
                  </a:lnTo>
                  <a:lnTo>
                    <a:pt x="685253" y="263601"/>
                  </a:lnTo>
                  <a:lnTo>
                    <a:pt x="681799" y="283210"/>
                  </a:lnTo>
                  <a:lnTo>
                    <a:pt x="672058" y="300748"/>
                  </a:lnTo>
                  <a:lnTo>
                    <a:pt x="656983" y="315112"/>
                  </a:lnTo>
                  <a:lnTo>
                    <a:pt x="637514" y="325170"/>
                  </a:lnTo>
                  <a:lnTo>
                    <a:pt x="646518" y="338988"/>
                  </a:lnTo>
                  <a:lnTo>
                    <a:pt x="668261" y="327240"/>
                  </a:lnTo>
                  <a:lnTo>
                    <a:pt x="685050" y="310019"/>
                  </a:lnTo>
                  <a:lnTo>
                    <a:pt x="694512" y="291134"/>
                  </a:lnTo>
                  <a:lnTo>
                    <a:pt x="703427" y="307898"/>
                  </a:lnTo>
                  <a:lnTo>
                    <a:pt x="720242" y="324205"/>
                  </a:lnTo>
                  <a:lnTo>
                    <a:pt x="741794" y="335216"/>
                  </a:lnTo>
                  <a:lnTo>
                    <a:pt x="750798" y="321614"/>
                  </a:lnTo>
                  <a:close/>
                </a:path>
                <a:path w="1675765" h="628650">
                  <a:moveTo>
                    <a:pt x="790181" y="223812"/>
                  </a:moveTo>
                  <a:lnTo>
                    <a:pt x="772579" y="223812"/>
                  </a:lnTo>
                  <a:lnTo>
                    <a:pt x="772579" y="362242"/>
                  </a:lnTo>
                  <a:lnTo>
                    <a:pt x="790181" y="362242"/>
                  </a:lnTo>
                  <a:lnTo>
                    <a:pt x="790181" y="223812"/>
                  </a:lnTo>
                  <a:close/>
                </a:path>
                <a:path w="1675765" h="628650">
                  <a:moveTo>
                    <a:pt x="795832" y="394487"/>
                  </a:moveTo>
                  <a:lnTo>
                    <a:pt x="685673" y="394487"/>
                  </a:lnTo>
                  <a:lnTo>
                    <a:pt x="685673" y="349250"/>
                  </a:lnTo>
                  <a:lnTo>
                    <a:pt x="668502" y="349250"/>
                  </a:lnTo>
                  <a:lnTo>
                    <a:pt x="668502" y="408724"/>
                  </a:lnTo>
                  <a:lnTo>
                    <a:pt x="795832" y="408724"/>
                  </a:lnTo>
                  <a:lnTo>
                    <a:pt x="795832" y="400773"/>
                  </a:lnTo>
                  <a:lnTo>
                    <a:pt x="795832" y="394487"/>
                  </a:lnTo>
                  <a:close/>
                </a:path>
                <a:path w="1675765" h="628650">
                  <a:moveTo>
                    <a:pt x="1046022" y="223812"/>
                  </a:moveTo>
                  <a:lnTo>
                    <a:pt x="1028649" y="223812"/>
                  </a:lnTo>
                  <a:lnTo>
                    <a:pt x="1028649" y="258368"/>
                  </a:lnTo>
                  <a:lnTo>
                    <a:pt x="1028649" y="272402"/>
                  </a:lnTo>
                  <a:lnTo>
                    <a:pt x="1028649" y="299199"/>
                  </a:lnTo>
                  <a:lnTo>
                    <a:pt x="985088" y="299199"/>
                  </a:lnTo>
                  <a:lnTo>
                    <a:pt x="985088" y="283286"/>
                  </a:lnTo>
                  <a:lnTo>
                    <a:pt x="985088" y="272402"/>
                  </a:lnTo>
                  <a:lnTo>
                    <a:pt x="1028649" y="272402"/>
                  </a:lnTo>
                  <a:lnTo>
                    <a:pt x="1028649" y="258368"/>
                  </a:lnTo>
                  <a:lnTo>
                    <a:pt x="985088" y="258368"/>
                  </a:lnTo>
                  <a:lnTo>
                    <a:pt x="985088" y="236169"/>
                  </a:lnTo>
                  <a:lnTo>
                    <a:pt x="968121" y="236169"/>
                  </a:lnTo>
                  <a:lnTo>
                    <a:pt x="968121" y="269671"/>
                  </a:lnTo>
                  <a:lnTo>
                    <a:pt x="968121" y="283286"/>
                  </a:lnTo>
                  <a:lnTo>
                    <a:pt x="968121" y="317423"/>
                  </a:lnTo>
                  <a:lnTo>
                    <a:pt x="916813" y="317423"/>
                  </a:lnTo>
                  <a:lnTo>
                    <a:pt x="916813" y="283286"/>
                  </a:lnTo>
                  <a:lnTo>
                    <a:pt x="968121" y="283286"/>
                  </a:lnTo>
                  <a:lnTo>
                    <a:pt x="968121" y="269671"/>
                  </a:lnTo>
                  <a:lnTo>
                    <a:pt x="916813" y="269671"/>
                  </a:lnTo>
                  <a:lnTo>
                    <a:pt x="916813" y="236169"/>
                  </a:lnTo>
                  <a:lnTo>
                    <a:pt x="899642" y="236169"/>
                  </a:lnTo>
                  <a:lnTo>
                    <a:pt x="899642" y="331660"/>
                  </a:lnTo>
                  <a:lnTo>
                    <a:pt x="985088" y="331660"/>
                  </a:lnTo>
                  <a:lnTo>
                    <a:pt x="985088" y="317423"/>
                  </a:lnTo>
                  <a:lnTo>
                    <a:pt x="985088" y="313232"/>
                  </a:lnTo>
                  <a:lnTo>
                    <a:pt x="1028649" y="313232"/>
                  </a:lnTo>
                  <a:lnTo>
                    <a:pt x="1028649" y="363918"/>
                  </a:lnTo>
                  <a:lnTo>
                    <a:pt x="1046022" y="363918"/>
                  </a:lnTo>
                  <a:lnTo>
                    <a:pt x="1046022" y="313232"/>
                  </a:lnTo>
                  <a:lnTo>
                    <a:pt x="1046022" y="299199"/>
                  </a:lnTo>
                  <a:lnTo>
                    <a:pt x="1046022" y="272402"/>
                  </a:lnTo>
                  <a:lnTo>
                    <a:pt x="1046022" y="258368"/>
                  </a:lnTo>
                  <a:lnTo>
                    <a:pt x="1046022" y="223812"/>
                  </a:lnTo>
                  <a:close/>
                </a:path>
                <a:path w="1675765" h="628650">
                  <a:moveTo>
                    <a:pt x="1050632" y="394487"/>
                  </a:moveTo>
                  <a:lnTo>
                    <a:pt x="941730" y="394487"/>
                  </a:lnTo>
                  <a:lnTo>
                    <a:pt x="941730" y="350304"/>
                  </a:lnTo>
                  <a:lnTo>
                    <a:pt x="924356" y="350304"/>
                  </a:lnTo>
                  <a:lnTo>
                    <a:pt x="924356" y="408724"/>
                  </a:lnTo>
                  <a:lnTo>
                    <a:pt x="1050632" y="408724"/>
                  </a:lnTo>
                  <a:lnTo>
                    <a:pt x="1050632" y="401815"/>
                  </a:lnTo>
                  <a:lnTo>
                    <a:pt x="1050632" y="394487"/>
                  </a:lnTo>
                  <a:close/>
                </a:path>
                <a:path w="1675765" h="628650">
                  <a:moveTo>
                    <a:pt x="1238681" y="223608"/>
                  </a:moveTo>
                  <a:lnTo>
                    <a:pt x="1221295" y="223608"/>
                  </a:lnTo>
                  <a:lnTo>
                    <a:pt x="1221295" y="258368"/>
                  </a:lnTo>
                  <a:lnTo>
                    <a:pt x="1176959" y="258368"/>
                  </a:lnTo>
                  <a:lnTo>
                    <a:pt x="1178090" y="252082"/>
                  </a:lnTo>
                  <a:lnTo>
                    <a:pt x="1180668" y="237845"/>
                  </a:lnTo>
                  <a:lnTo>
                    <a:pt x="1173962" y="237845"/>
                  </a:lnTo>
                  <a:lnTo>
                    <a:pt x="1162037" y="237845"/>
                  </a:lnTo>
                  <a:lnTo>
                    <a:pt x="1095222" y="237845"/>
                  </a:lnTo>
                  <a:lnTo>
                    <a:pt x="1095222" y="252082"/>
                  </a:lnTo>
                  <a:lnTo>
                    <a:pt x="1160653" y="252082"/>
                  </a:lnTo>
                  <a:lnTo>
                    <a:pt x="1156855" y="270662"/>
                  </a:lnTo>
                  <a:lnTo>
                    <a:pt x="1141844" y="292392"/>
                  </a:lnTo>
                  <a:lnTo>
                    <a:pt x="1117765" y="310057"/>
                  </a:lnTo>
                  <a:lnTo>
                    <a:pt x="1085380" y="323075"/>
                  </a:lnTo>
                  <a:lnTo>
                    <a:pt x="1092504" y="337108"/>
                  </a:lnTo>
                  <a:lnTo>
                    <a:pt x="1129245" y="321564"/>
                  </a:lnTo>
                  <a:lnTo>
                    <a:pt x="1157008" y="299643"/>
                  </a:lnTo>
                  <a:lnTo>
                    <a:pt x="1173949" y="272605"/>
                  </a:lnTo>
                  <a:lnTo>
                    <a:pt x="1221295" y="272605"/>
                  </a:lnTo>
                  <a:lnTo>
                    <a:pt x="1221295" y="297738"/>
                  </a:lnTo>
                  <a:lnTo>
                    <a:pt x="1171879" y="297738"/>
                  </a:lnTo>
                  <a:lnTo>
                    <a:pt x="1171879" y="311975"/>
                  </a:lnTo>
                  <a:lnTo>
                    <a:pt x="1221295" y="311975"/>
                  </a:lnTo>
                  <a:lnTo>
                    <a:pt x="1221295" y="337108"/>
                  </a:lnTo>
                  <a:lnTo>
                    <a:pt x="1238681" y="337108"/>
                  </a:lnTo>
                  <a:lnTo>
                    <a:pt x="1238681" y="311975"/>
                  </a:lnTo>
                  <a:lnTo>
                    <a:pt x="1238681" y="297738"/>
                  </a:lnTo>
                  <a:lnTo>
                    <a:pt x="1238681" y="272605"/>
                  </a:lnTo>
                  <a:lnTo>
                    <a:pt x="1238681" y="258368"/>
                  </a:lnTo>
                  <a:lnTo>
                    <a:pt x="1238681" y="223608"/>
                  </a:lnTo>
                  <a:close/>
                </a:path>
                <a:path w="1675765" h="628650">
                  <a:moveTo>
                    <a:pt x="1239723" y="375640"/>
                  </a:moveTo>
                  <a:lnTo>
                    <a:pt x="1235329" y="360311"/>
                  </a:lnTo>
                  <a:lnTo>
                    <a:pt x="1227112" y="352818"/>
                  </a:lnTo>
                  <a:lnTo>
                    <a:pt x="1222794" y="348856"/>
                  </a:lnTo>
                  <a:lnTo>
                    <a:pt x="1222768" y="375640"/>
                  </a:lnTo>
                  <a:lnTo>
                    <a:pt x="1219542" y="385178"/>
                  </a:lnTo>
                  <a:lnTo>
                    <a:pt x="1210386" y="392290"/>
                  </a:lnTo>
                  <a:lnTo>
                    <a:pt x="1195997" y="396722"/>
                  </a:lnTo>
                  <a:lnTo>
                    <a:pt x="1177112" y="398259"/>
                  </a:lnTo>
                  <a:lnTo>
                    <a:pt x="1158341" y="396722"/>
                  </a:lnTo>
                  <a:lnTo>
                    <a:pt x="1144016" y="392290"/>
                  </a:lnTo>
                  <a:lnTo>
                    <a:pt x="1134884" y="385178"/>
                  </a:lnTo>
                  <a:lnTo>
                    <a:pt x="1131671" y="375640"/>
                  </a:lnTo>
                  <a:lnTo>
                    <a:pt x="1134884" y="366064"/>
                  </a:lnTo>
                  <a:lnTo>
                    <a:pt x="1144016" y="358889"/>
                  </a:lnTo>
                  <a:lnTo>
                    <a:pt x="1158341" y="354380"/>
                  </a:lnTo>
                  <a:lnTo>
                    <a:pt x="1177112" y="352818"/>
                  </a:lnTo>
                  <a:lnTo>
                    <a:pt x="1195997" y="354380"/>
                  </a:lnTo>
                  <a:lnTo>
                    <a:pt x="1210386" y="358889"/>
                  </a:lnTo>
                  <a:lnTo>
                    <a:pt x="1219542" y="366064"/>
                  </a:lnTo>
                  <a:lnTo>
                    <a:pt x="1222768" y="375640"/>
                  </a:lnTo>
                  <a:lnTo>
                    <a:pt x="1222768" y="348856"/>
                  </a:lnTo>
                  <a:lnTo>
                    <a:pt x="1203058" y="341680"/>
                  </a:lnTo>
                  <a:lnTo>
                    <a:pt x="1177112" y="339204"/>
                  </a:lnTo>
                  <a:lnTo>
                    <a:pt x="1151153" y="341680"/>
                  </a:lnTo>
                  <a:lnTo>
                    <a:pt x="1131430" y="348856"/>
                  </a:lnTo>
                  <a:lnTo>
                    <a:pt x="1118882" y="360311"/>
                  </a:lnTo>
                  <a:lnTo>
                    <a:pt x="1114488" y="375640"/>
                  </a:lnTo>
                  <a:lnTo>
                    <a:pt x="1118882" y="390969"/>
                  </a:lnTo>
                  <a:lnTo>
                    <a:pt x="1131430" y="402424"/>
                  </a:lnTo>
                  <a:lnTo>
                    <a:pt x="1151153" y="409600"/>
                  </a:lnTo>
                  <a:lnTo>
                    <a:pt x="1177112" y="412076"/>
                  </a:lnTo>
                  <a:lnTo>
                    <a:pt x="1203058" y="409600"/>
                  </a:lnTo>
                  <a:lnTo>
                    <a:pt x="1222794" y="402424"/>
                  </a:lnTo>
                  <a:lnTo>
                    <a:pt x="1227340" y="398259"/>
                  </a:lnTo>
                  <a:lnTo>
                    <a:pt x="1235329" y="390969"/>
                  </a:lnTo>
                  <a:lnTo>
                    <a:pt x="1239723" y="375640"/>
                  </a:lnTo>
                  <a:close/>
                </a:path>
                <a:path w="1675765" h="628650">
                  <a:moveTo>
                    <a:pt x="1675333" y="52349"/>
                  </a:moveTo>
                  <a:lnTo>
                    <a:pt x="1671218" y="31978"/>
                  </a:lnTo>
                  <a:lnTo>
                    <a:pt x="1659991" y="15328"/>
                  </a:lnTo>
                  <a:lnTo>
                    <a:pt x="1643926" y="4508"/>
                  </a:lnTo>
                  <a:lnTo>
                    <a:pt x="1643926" y="52349"/>
                  </a:lnTo>
                  <a:lnTo>
                    <a:pt x="1643926" y="575894"/>
                  </a:lnTo>
                  <a:lnTo>
                    <a:pt x="1642275" y="584047"/>
                  </a:lnTo>
                  <a:lnTo>
                    <a:pt x="1637792" y="590702"/>
                  </a:lnTo>
                  <a:lnTo>
                    <a:pt x="1631137" y="595198"/>
                  </a:lnTo>
                  <a:lnTo>
                    <a:pt x="1622983" y="596836"/>
                  </a:lnTo>
                  <a:lnTo>
                    <a:pt x="52349" y="596836"/>
                  </a:lnTo>
                  <a:lnTo>
                    <a:pt x="44196" y="595198"/>
                  </a:lnTo>
                  <a:lnTo>
                    <a:pt x="37541" y="590702"/>
                  </a:lnTo>
                  <a:lnTo>
                    <a:pt x="33058" y="584047"/>
                  </a:lnTo>
                  <a:lnTo>
                    <a:pt x="31407" y="575894"/>
                  </a:lnTo>
                  <a:lnTo>
                    <a:pt x="31407" y="52349"/>
                  </a:lnTo>
                  <a:lnTo>
                    <a:pt x="33058" y="44196"/>
                  </a:lnTo>
                  <a:lnTo>
                    <a:pt x="37541" y="37541"/>
                  </a:lnTo>
                  <a:lnTo>
                    <a:pt x="44196" y="33058"/>
                  </a:lnTo>
                  <a:lnTo>
                    <a:pt x="52349" y="31407"/>
                  </a:lnTo>
                  <a:lnTo>
                    <a:pt x="1622983" y="31407"/>
                  </a:lnTo>
                  <a:lnTo>
                    <a:pt x="1631137" y="33058"/>
                  </a:lnTo>
                  <a:lnTo>
                    <a:pt x="1637792" y="37541"/>
                  </a:lnTo>
                  <a:lnTo>
                    <a:pt x="1642275" y="44196"/>
                  </a:lnTo>
                  <a:lnTo>
                    <a:pt x="1643926" y="52349"/>
                  </a:lnTo>
                  <a:lnTo>
                    <a:pt x="1643926" y="4508"/>
                  </a:lnTo>
                  <a:lnTo>
                    <a:pt x="1643354" y="4114"/>
                  </a:lnTo>
                  <a:lnTo>
                    <a:pt x="1622983" y="0"/>
                  </a:lnTo>
                  <a:lnTo>
                    <a:pt x="52349" y="0"/>
                  </a:lnTo>
                  <a:lnTo>
                    <a:pt x="31978" y="4114"/>
                  </a:lnTo>
                  <a:lnTo>
                    <a:pt x="15328" y="15328"/>
                  </a:lnTo>
                  <a:lnTo>
                    <a:pt x="4114" y="31978"/>
                  </a:lnTo>
                  <a:lnTo>
                    <a:pt x="0" y="52349"/>
                  </a:lnTo>
                  <a:lnTo>
                    <a:pt x="0" y="575894"/>
                  </a:lnTo>
                  <a:lnTo>
                    <a:pt x="4114" y="596277"/>
                  </a:lnTo>
                  <a:lnTo>
                    <a:pt x="15328" y="612914"/>
                  </a:lnTo>
                  <a:lnTo>
                    <a:pt x="31978" y="624141"/>
                  </a:lnTo>
                  <a:lnTo>
                    <a:pt x="52349" y="628256"/>
                  </a:lnTo>
                  <a:lnTo>
                    <a:pt x="1622983" y="628256"/>
                  </a:lnTo>
                  <a:lnTo>
                    <a:pt x="1643354" y="624141"/>
                  </a:lnTo>
                  <a:lnTo>
                    <a:pt x="1659991" y="612914"/>
                  </a:lnTo>
                  <a:lnTo>
                    <a:pt x="1671218" y="596277"/>
                  </a:lnTo>
                  <a:lnTo>
                    <a:pt x="1675333" y="575894"/>
                  </a:lnTo>
                  <a:lnTo>
                    <a:pt x="1675333" y="5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268" y="5654278"/>
              <a:ext cx="9507563" cy="32250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40151" y="5654278"/>
              <a:ext cx="9424035" cy="3141345"/>
            </a:xfrm>
            <a:custGeom>
              <a:avLst/>
              <a:gdLst/>
              <a:ahLst/>
              <a:cxnLst/>
              <a:rect l="l" t="t" r="r" b="b"/>
              <a:pathLst>
                <a:path w="9424035" h="3141345">
                  <a:moveTo>
                    <a:pt x="9371442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5"/>
                  </a:lnTo>
                  <a:lnTo>
                    <a:pt x="4114" y="31977"/>
                  </a:lnTo>
                  <a:lnTo>
                    <a:pt x="0" y="52354"/>
                  </a:lnTo>
                  <a:lnTo>
                    <a:pt x="0" y="3088911"/>
                  </a:lnTo>
                  <a:lnTo>
                    <a:pt x="4114" y="3109289"/>
                  </a:lnTo>
                  <a:lnTo>
                    <a:pt x="15334" y="3125931"/>
                  </a:lnTo>
                  <a:lnTo>
                    <a:pt x="31975" y="3137151"/>
                  </a:lnTo>
                  <a:lnTo>
                    <a:pt x="52354" y="3141265"/>
                  </a:lnTo>
                  <a:lnTo>
                    <a:pt x="9371442" y="3141265"/>
                  </a:lnTo>
                  <a:lnTo>
                    <a:pt x="9391819" y="3137151"/>
                  </a:lnTo>
                  <a:lnTo>
                    <a:pt x="9408460" y="3125931"/>
                  </a:lnTo>
                  <a:lnTo>
                    <a:pt x="9419681" y="3109289"/>
                  </a:lnTo>
                  <a:lnTo>
                    <a:pt x="9423796" y="3088911"/>
                  </a:lnTo>
                  <a:lnTo>
                    <a:pt x="9423796" y="52354"/>
                  </a:lnTo>
                  <a:lnTo>
                    <a:pt x="9419681" y="31977"/>
                  </a:lnTo>
                  <a:lnTo>
                    <a:pt x="9408460" y="15335"/>
                  </a:lnTo>
                  <a:lnTo>
                    <a:pt x="9391819" y="4114"/>
                  </a:lnTo>
                  <a:lnTo>
                    <a:pt x="9371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0146" y="5622867"/>
              <a:ext cx="9455785" cy="3173095"/>
            </a:xfrm>
            <a:custGeom>
              <a:avLst/>
              <a:gdLst/>
              <a:ahLst/>
              <a:cxnLst/>
              <a:rect l="l" t="t" r="r" b="b"/>
              <a:pathLst>
                <a:path w="9455785" h="3173095">
                  <a:moveTo>
                    <a:pt x="1421066" y="2195626"/>
                  </a:moveTo>
                  <a:lnTo>
                    <a:pt x="1417040" y="2172500"/>
                  </a:lnTo>
                  <a:lnTo>
                    <a:pt x="1379499" y="2178977"/>
                  </a:lnTo>
                  <a:lnTo>
                    <a:pt x="1343113" y="2183104"/>
                  </a:lnTo>
                  <a:lnTo>
                    <a:pt x="1307680" y="2185276"/>
                  </a:lnTo>
                  <a:lnTo>
                    <a:pt x="1275981" y="2185847"/>
                  </a:lnTo>
                  <a:lnTo>
                    <a:pt x="1275981" y="2075002"/>
                  </a:lnTo>
                  <a:lnTo>
                    <a:pt x="1248498" y="2075002"/>
                  </a:lnTo>
                  <a:lnTo>
                    <a:pt x="1248498" y="2209355"/>
                  </a:lnTo>
                  <a:lnTo>
                    <a:pt x="1272959" y="2209355"/>
                  </a:lnTo>
                  <a:lnTo>
                    <a:pt x="1308595" y="2208669"/>
                  </a:lnTo>
                  <a:lnTo>
                    <a:pt x="1344879" y="2206383"/>
                  </a:lnTo>
                  <a:lnTo>
                    <a:pt x="1382229" y="2202154"/>
                  </a:lnTo>
                  <a:lnTo>
                    <a:pt x="1405115" y="2198306"/>
                  </a:lnTo>
                  <a:lnTo>
                    <a:pt x="1421066" y="2195626"/>
                  </a:lnTo>
                  <a:close/>
                </a:path>
                <a:path w="9455785" h="3173095">
                  <a:moveTo>
                    <a:pt x="1478026" y="2248903"/>
                  </a:moveTo>
                  <a:lnTo>
                    <a:pt x="1275638" y="2248903"/>
                  </a:lnTo>
                  <a:lnTo>
                    <a:pt x="1275638" y="2271687"/>
                  </a:lnTo>
                  <a:lnTo>
                    <a:pt x="1449882" y="2271687"/>
                  </a:lnTo>
                  <a:lnTo>
                    <a:pt x="1449882" y="2361476"/>
                  </a:lnTo>
                  <a:lnTo>
                    <a:pt x="1478026" y="2361476"/>
                  </a:lnTo>
                  <a:lnTo>
                    <a:pt x="1478026" y="2248903"/>
                  </a:lnTo>
                  <a:close/>
                </a:path>
                <a:path w="9455785" h="3173095">
                  <a:moveTo>
                    <a:pt x="1478026" y="2058581"/>
                  </a:moveTo>
                  <a:lnTo>
                    <a:pt x="1449882" y="2058581"/>
                  </a:lnTo>
                  <a:lnTo>
                    <a:pt x="1449882" y="2233485"/>
                  </a:lnTo>
                  <a:lnTo>
                    <a:pt x="1478026" y="2233485"/>
                  </a:lnTo>
                  <a:lnTo>
                    <a:pt x="1478026" y="2058581"/>
                  </a:lnTo>
                  <a:close/>
                </a:path>
                <a:path w="9455785" h="3173095">
                  <a:moveTo>
                    <a:pt x="1567141" y="708164"/>
                  </a:moveTo>
                  <a:lnTo>
                    <a:pt x="1536204" y="693077"/>
                  </a:lnTo>
                  <a:lnTo>
                    <a:pt x="1511935" y="671106"/>
                  </a:lnTo>
                  <a:lnTo>
                    <a:pt x="1496085" y="644042"/>
                  </a:lnTo>
                  <a:lnTo>
                    <a:pt x="1490408" y="613676"/>
                  </a:lnTo>
                  <a:lnTo>
                    <a:pt x="1490408" y="590562"/>
                  </a:lnTo>
                  <a:lnTo>
                    <a:pt x="1485722" y="590562"/>
                  </a:lnTo>
                  <a:lnTo>
                    <a:pt x="1467624" y="590562"/>
                  </a:lnTo>
                  <a:lnTo>
                    <a:pt x="1462595" y="590562"/>
                  </a:lnTo>
                  <a:lnTo>
                    <a:pt x="1462595" y="613676"/>
                  </a:lnTo>
                  <a:lnTo>
                    <a:pt x="1457020" y="645591"/>
                  </a:lnTo>
                  <a:lnTo>
                    <a:pt x="1441323" y="674204"/>
                  </a:lnTo>
                  <a:lnTo>
                    <a:pt x="1417078" y="697598"/>
                  </a:lnTo>
                  <a:lnTo>
                    <a:pt x="1385862" y="713867"/>
                  </a:lnTo>
                  <a:lnTo>
                    <a:pt x="1399603" y="735977"/>
                  </a:lnTo>
                  <a:lnTo>
                    <a:pt x="1434693" y="716826"/>
                  </a:lnTo>
                  <a:lnTo>
                    <a:pt x="1461884" y="688784"/>
                  </a:lnTo>
                  <a:lnTo>
                    <a:pt x="1477111" y="658456"/>
                  </a:lnTo>
                  <a:lnTo>
                    <a:pt x="1491411" y="685634"/>
                  </a:lnTo>
                  <a:lnTo>
                    <a:pt x="1518513" y="712063"/>
                  </a:lnTo>
                  <a:lnTo>
                    <a:pt x="1553400" y="729945"/>
                  </a:lnTo>
                  <a:lnTo>
                    <a:pt x="1567141" y="708164"/>
                  </a:lnTo>
                  <a:close/>
                </a:path>
                <a:path w="9455785" h="3173095">
                  <a:moveTo>
                    <a:pt x="1631810" y="581850"/>
                  </a:moveTo>
                  <a:lnTo>
                    <a:pt x="1603997" y="581850"/>
                  </a:lnTo>
                  <a:lnTo>
                    <a:pt x="1603997" y="738657"/>
                  </a:lnTo>
                  <a:lnTo>
                    <a:pt x="1631810" y="738657"/>
                  </a:lnTo>
                  <a:lnTo>
                    <a:pt x="1631810" y="581850"/>
                  </a:lnTo>
                  <a:close/>
                </a:path>
                <a:path w="9455785" h="3173095">
                  <a:moveTo>
                    <a:pt x="1642198" y="859282"/>
                  </a:moveTo>
                  <a:lnTo>
                    <a:pt x="1463941" y="859282"/>
                  </a:lnTo>
                  <a:lnTo>
                    <a:pt x="1463941" y="826782"/>
                  </a:lnTo>
                  <a:lnTo>
                    <a:pt x="1632140" y="826782"/>
                  </a:lnTo>
                  <a:lnTo>
                    <a:pt x="1632140" y="754075"/>
                  </a:lnTo>
                  <a:lnTo>
                    <a:pt x="1436128" y="754075"/>
                  </a:lnTo>
                  <a:lnTo>
                    <a:pt x="1436128" y="775855"/>
                  </a:lnTo>
                  <a:lnTo>
                    <a:pt x="1604670" y="775855"/>
                  </a:lnTo>
                  <a:lnTo>
                    <a:pt x="1604670" y="806005"/>
                  </a:lnTo>
                  <a:lnTo>
                    <a:pt x="1436801" y="806005"/>
                  </a:lnTo>
                  <a:lnTo>
                    <a:pt x="1436801" y="881405"/>
                  </a:lnTo>
                  <a:lnTo>
                    <a:pt x="1642198" y="881405"/>
                  </a:lnTo>
                  <a:lnTo>
                    <a:pt x="1642198" y="868337"/>
                  </a:lnTo>
                  <a:lnTo>
                    <a:pt x="1642198" y="859282"/>
                  </a:lnTo>
                  <a:close/>
                </a:path>
                <a:path w="9455785" h="3173095">
                  <a:moveTo>
                    <a:pt x="1681721" y="2274697"/>
                  </a:moveTo>
                  <a:lnTo>
                    <a:pt x="1680730" y="2268334"/>
                  </a:lnTo>
                  <a:lnTo>
                    <a:pt x="1678025" y="2250910"/>
                  </a:lnTo>
                  <a:lnTo>
                    <a:pt x="1650263" y="2255621"/>
                  </a:lnTo>
                  <a:lnTo>
                    <a:pt x="1623796" y="2258491"/>
                  </a:lnTo>
                  <a:lnTo>
                    <a:pt x="1597888" y="2259914"/>
                  </a:lnTo>
                  <a:lnTo>
                    <a:pt x="1579854" y="2260168"/>
                  </a:lnTo>
                  <a:lnTo>
                    <a:pt x="1579854" y="2090750"/>
                  </a:lnTo>
                  <a:lnTo>
                    <a:pt x="1552384" y="2090750"/>
                  </a:lnTo>
                  <a:lnTo>
                    <a:pt x="1552384" y="2284412"/>
                  </a:lnTo>
                  <a:lnTo>
                    <a:pt x="1571815" y="2284412"/>
                  </a:lnTo>
                  <a:lnTo>
                    <a:pt x="1598841" y="2284031"/>
                  </a:lnTo>
                  <a:lnTo>
                    <a:pt x="1625638" y="2282571"/>
                  </a:lnTo>
                  <a:lnTo>
                    <a:pt x="1653006" y="2279612"/>
                  </a:lnTo>
                  <a:lnTo>
                    <a:pt x="1681721" y="2274697"/>
                  </a:lnTo>
                  <a:close/>
                </a:path>
                <a:path w="9455785" h="3173095">
                  <a:moveTo>
                    <a:pt x="1730641" y="2065286"/>
                  </a:moveTo>
                  <a:lnTo>
                    <a:pt x="1704505" y="2065286"/>
                  </a:lnTo>
                  <a:lnTo>
                    <a:pt x="1704505" y="2159774"/>
                  </a:lnTo>
                  <a:lnTo>
                    <a:pt x="1636483" y="2159774"/>
                  </a:lnTo>
                  <a:lnTo>
                    <a:pt x="1636483" y="2182888"/>
                  </a:lnTo>
                  <a:lnTo>
                    <a:pt x="1704505" y="2182888"/>
                  </a:lnTo>
                  <a:lnTo>
                    <a:pt x="1704505" y="2345728"/>
                  </a:lnTo>
                  <a:lnTo>
                    <a:pt x="1730641" y="2345728"/>
                  </a:lnTo>
                  <a:lnTo>
                    <a:pt x="1730641" y="2182888"/>
                  </a:lnTo>
                  <a:lnTo>
                    <a:pt x="1730641" y="2159774"/>
                  </a:lnTo>
                  <a:lnTo>
                    <a:pt x="1730641" y="2065286"/>
                  </a:lnTo>
                  <a:close/>
                </a:path>
                <a:path w="9455785" h="3173095">
                  <a:moveTo>
                    <a:pt x="1795310" y="2058250"/>
                  </a:moveTo>
                  <a:lnTo>
                    <a:pt x="1768500" y="2058250"/>
                  </a:lnTo>
                  <a:lnTo>
                    <a:pt x="1768500" y="2361146"/>
                  </a:lnTo>
                  <a:lnTo>
                    <a:pt x="1795310" y="2361146"/>
                  </a:lnTo>
                  <a:lnTo>
                    <a:pt x="1795310" y="2058250"/>
                  </a:lnTo>
                  <a:close/>
                </a:path>
                <a:path w="9455785" h="3173095">
                  <a:moveTo>
                    <a:pt x="1941055" y="581850"/>
                  </a:moveTo>
                  <a:lnTo>
                    <a:pt x="1913242" y="581850"/>
                  </a:lnTo>
                  <a:lnTo>
                    <a:pt x="1913242" y="630770"/>
                  </a:lnTo>
                  <a:lnTo>
                    <a:pt x="1913242" y="653554"/>
                  </a:lnTo>
                  <a:lnTo>
                    <a:pt x="1913242" y="691083"/>
                  </a:lnTo>
                  <a:lnTo>
                    <a:pt x="1844217" y="691083"/>
                  </a:lnTo>
                  <a:lnTo>
                    <a:pt x="1844217" y="653554"/>
                  </a:lnTo>
                  <a:lnTo>
                    <a:pt x="1913242" y="653554"/>
                  </a:lnTo>
                  <a:lnTo>
                    <a:pt x="1913242" y="630770"/>
                  </a:lnTo>
                  <a:lnTo>
                    <a:pt x="1844217" y="630770"/>
                  </a:lnTo>
                  <a:lnTo>
                    <a:pt x="1844217" y="627087"/>
                  </a:lnTo>
                  <a:lnTo>
                    <a:pt x="1844217" y="604634"/>
                  </a:lnTo>
                  <a:lnTo>
                    <a:pt x="1816735" y="604634"/>
                  </a:lnTo>
                  <a:lnTo>
                    <a:pt x="1816735" y="627087"/>
                  </a:lnTo>
                  <a:lnTo>
                    <a:pt x="1816735" y="717219"/>
                  </a:lnTo>
                  <a:lnTo>
                    <a:pt x="1732965" y="717219"/>
                  </a:lnTo>
                  <a:lnTo>
                    <a:pt x="1732965" y="627087"/>
                  </a:lnTo>
                  <a:lnTo>
                    <a:pt x="1816735" y="627087"/>
                  </a:lnTo>
                  <a:lnTo>
                    <a:pt x="1816735" y="604634"/>
                  </a:lnTo>
                  <a:lnTo>
                    <a:pt x="1705825" y="604634"/>
                  </a:lnTo>
                  <a:lnTo>
                    <a:pt x="1705825" y="739330"/>
                  </a:lnTo>
                  <a:lnTo>
                    <a:pt x="1844217" y="739330"/>
                  </a:lnTo>
                  <a:lnTo>
                    <a:pt x="1844217" y="717219"/>
                  </a:lnTo>
                  <a:lnTo>
                    <a:pt x="1844217" y="713536"/>
                  </a:lnTo>
                  <a:lnTo>
                    <a:pt x="1913242" y="713536"/>
                  </a:lnTo>
                  <a:lnTo>
                    <a:pt x="1913242" y="761111"/>
                  </a:lnTo>
                  <a:lnTo>
                    <a:pt x="1941055" y="761111"/>
                  </a:lnTo>
                  <a:lnTo>
                    <a:pt x="1941055" y="713536"/>
                  </a:lnTo>
                  <a:lnTo>
                    <a:pt x="1941055" y="691083"/>
                  </a:lnTo>
                  <a:lnTo>
                    <a:pt x="1941055" y="653554"/>
                  </a:lnTo>
                  <a:lnTo>
                    <a:pt x="1941055" y="630770"/>
                  </a:lnTo>
                  <a:lnTo>
                    <a:pt x="1941055" y="581850"/>
                  </a:lnTo>
                  <a:close/>
                </a:path>
                <a:path w="9455785" h="3173095">
                  <a:moveTo>
                    <a:pt x="1942388" y="827125"/>
                  </a:moveTo>
                  <a:lnTo>
                    <a:pt x="1935391" y="802906"/>
                  </a:lnTo>
                  <a:lnTo>
                    <a:pt x="1923173" y="791933"/>
                  </a:lnTo>
                  <a:lnTo>
                    <a:pt x="1915337" y="784898"/>
                  </a:lnTo>
                  <a:lnTo>
                    <a:pt x="1914918" y="784758"/>
                  </a:lnTo>
                  <a:lnTo>
                    <a:pt x="1914918" y="827125"/>
                  </a:lnTo>
                  <a:lnTo>
                    <a:pt x="1909851" y="841946"/>
                  </a:lnTo>
                  <a:lnTo>
                    <a:pt x="1895309" y="853008"/>
                  </a:lnTo>
                  <a:lnTo>
                    <a:pt x="1872221" y="859917"/>
                  </a:lnTo>
                  <a:lnTo>
                    <a:pt x="1841538" y="862304"/>
                  </a:lnTo>
                  <a:lnTo>
                    <a:pt x="1810842" y="859917"/>
                  </a:lnTo>
                  <a:lnTo>
                    <a:pt x="1787753" y="853008"/>
                  </a:lnTo>
                  <a:lnTo>
                    <a:pt x="1773212" y="841946"/>
                  </a:lnTo>
                  <a:lnTo>
                    <a:pt x="1768157" y="827125"/>
                  </a:lnTo>
                  <a:lnTo>
                    <a:pt x="1773212" y="812292"/>
                  </a:lnTo>
                  <a:lnTo>
                    <a:pt x="1787753" y="801230"/>
                  </a:lnTo>
                  <a:lnTo>
                    <a:pt x="1810842" y="794321"/>
                  </a:lnTo>
                  <a:lnTo>
                    <a:pt x="1841538" y="791933"/>
                  </a:lnTo>
                  <a:lnTo>
                    <a:pt x="1872221" y="794321"/>
                  </a:lnTo>
                  <a:lnTo>
                    <a:pt x="1895309" y="801230"/>
                  </a:lnTo>
                  <a:lnTo>
                    <a:pt x="1909851" y="812292"/>
                  </a:lnTo>
                  <a:lnTo>
                    <a:pt x="1914918" y="827125"/>
                  </a:lnTo>
                  <a:lnTo>
                    <a:pt x="1914918" y="784758"/>
                  </a:lnTo>
                  <a:lnTo>
                    <a:pt x="1883587" y="773684"/>
                  </a:lnTo>
                  <a:lnTo>
                    <a:pt x="1841538" y="769823"/>
                  </a:lnTo>
                  <a:lnTo>
                    <a:pt x="1799285" y="773684"/>
                  </a:lnTo>
                  <a:lnTo>
                    <a:pt x="1767446" y="784898"/>
                  </a:lnTo>
                  <a:lnTo>
                    <a:pt x="1747342" y="802906"/>
                  </a:lnTo>
                  <a:lnTo>
                    <a:pt x="1740344" y="827125"/>
                  </a:lnTo>
                  <a:lnTo>
                    <a:pt x="1747342" y="851281"/>
                  </a:lnTo>
                  <a:lnTo>
                    <a:pt x="1767446" y="869175"/>
                  </a:lnTo>
                  <a:lnTo>
                    <a:pt x="1799285" y="880275"/>
                  </a:lnTo>
                  <a:lnTo>
                    <a:pt x="1841538" y="884085"/>
                  </a:lnTo>
                  <a:lnTo>
                    <a:pt x="1883587" y="880275"/>
                  </a:lnTo>
                  <a:lnTo>
                    <a:pt x="1915337" y="869175"/>
                  </a:lnTo>
                  <a:lnTo>
                    <a:pt x="1923034" y="862304"/>
                  </a:lnTo>
                  <a:lnTo>
                    <a:pt x="1935391" y="851281"/>
                  </a:lnTo>
                  <a:lnTo>
                    <a:pt x="1942388" y="827125"/>
                  </a:lnTo>
                  <a:close/>
                </a:path>
                <a:path w="9455785" h="3173095">
                  <a:moveTo>
                    <a:pt x="2010727" y="2145030"/>
                  </a:moveTo>
                  <a:lnTo>
                    <a:pt x="2004885" y="2116315"/>
                  </a:lnTo>
                  <a:lnTo>
                    <a:pt x="1991118" y="2097443"/>
                  </a:lnTo>
                  <a:lnTo>
                    <a:pt x="1988578" y="2093976"/>
                  </a:lnTo>
                  <a:lnTo>
                    <a:pt x="1983930" y="2091283"/>
                  </a:lnTo>
                  <a:lnTo>
                    <a:pt x="1983930" y="2145030"/>
                  </a:lnTo>
                  <a:lnTo>
                    <a:pt x="1980057" y="2164283"/>
                  </a:lnTo>
                  <a:lnTo>
                    <a:pt x="1969262" y="2179205"/>
                  </a:lnTo>
                  <a:lnTo>
                    <a:pt x="1952828" y="2188845"/>
                  </a:lnTo>
                  <a:lnTo>
                    <a:pt x="1931987" y="2192274"/>
                  </a:lnTo>
                  <a:lnTo>
                    <a:pt x="1911159" y="2188845"/>
                  </a:lnTo>
                  <a:lnTo>
                    <a:pt x="1894713" y="2179205"/>
                  </a:lnTo>
                  <a:lnTo>
                    <a:pt x="1883930" y="2164283"/>
                  </a:lnTo>
                  <a:lnTo>
                    <a:pt x="1880057" y="2145030"/>
                  </a:lnTo>
                  <a:lnTo>
                    <a:pt x="1883930" y="2125713"/>
                  </a:lnTo>
                  <a:lnTo>
                    <a:pt x="1894713" y="2110689"/>
                  </a:lnTo>
                  <a:lnTo>
                    <a:pt x="1911159" y="2100922"/>
                  </a:lnTo>
                  <a:lnTo>
                    <a:pt x="1931987" y="2097443"/>
                  </a:lnTo>
                  <a:lnTo>
                    <a:pt x="1952828" y="2100922"/>
                  </a:lnTo>
                  <a:lnTo>
                    <a:pt x="1969262" y="2110689"/>
                  </a:lnTo>
                  <a:lnTo>
                    <a:pt x="1980057" y="2125713"/>
                  </a:lnTo>
                  <a:lnTo>
                    <a:pt x="1983930" y="2145030"/>
                  </a:lnTo>
                  <a:lnTo>
                    <a:pt x="1983930" y="2091283"/>
                  </a:lnTo>
                  <a:lnTo>
                    <a:pt x="1963661" y="2079485"/>
                  </a:lnTo>
                  <a:lnTo>
                    <a:pt x="1931987" y="2074329"/>
                  </a:lnTo>
                  <a:lnTo>
                    <a:pt x="1900275" y="2079485"/>
                  </a:lnTo>
                  <a:lnTo>
                    <a:pt x="1875243" y="2093976"/>
                  </a:lnTo>
                  <a:lnTo>
                    <a:pt x="1858810" y="2116315"/>
                  </a:lnTo>
                  <a:lnTo>
                    <a:pt x="1852917" y="2145030"/>
                  </a:lnTo>
                  <a:lnTo>
                    <a:pt x="1858810" y="2173744"/>
                  </a:lnTo>
                  <a:lnTo>
                    <a:pt x="1875243" y="2196084"/>
                  </a:lnTo>
                  <a:lnTo>
                    <a:pt x="1900275" y="2210574"/>
                  </a:lnTo>
                  <a:lnTo>
                    <a:pt x="1931987" y="2215731"/>
                  </a:lnTo>
                  <a:lnTo>
                    <a:pt x="1963661" y="2210574"/>
                  </a:lnTo>
                  <a:lnTo>
                    <a:pt x="1988578" y="2196084"/>
                  </a:lnTo>
                  <a:lnTo>
                    <a:pt x="1991360" y="2192274"/>
                  </a:lnTo>
                  <a:lnTo>
                    <a:pt x="2004885" y="2173744"/>
                  </a:lnTo>
                  <a:lnTo>
                    <a:pt x="2010727" y="2145030"/>
                  </a:lnTo>
                  <a:close/>
                </a:path>
                <a:path w="9455785" h="3173095">
                  <a:moveTo>
                    <a:pt x="2094496" y="2247900"/>
                  </a:moveTo>
                  <a:lnTo>
                    <a:pt x="2067026" y="2247900"/>
                  </a:lnTo>
                  <a:lnTo>
                    <a:pt x="2067026" y="2270010"/>
                  </a:lnTo>
                  <a:lnTo>
                    <a:pt x="2067026" y="2334679"/>
                  </a:lnTo>
                  <a:lnTo>
                    <a:pt x="1925955" y="2334679"/>
                  </a:lnTo>
                  <a:lnTo>
                    <a:pt x="1925955" y="2270010"/>
                  </a:lnTo>
                  <a:lnTo>
                    <a:pt x="2067026" y="2270010"/>
                  </a:lnTo>
                  <a:lnTo>
                    <a:pt x="2067026" y="2247900"/>
                  </a:lnTo>
                  <a:lnTo>
                    <a:pt x="1898815" y="2247900"/>
                  </a:lnTo>
                  <a:lnTo>
                    <a:pt x="1898815" y="2357120"/>
                  </a:lnTo>
                  <a:lnTo>
                    <a:pt x="2094496" y="2357120"/>
                  </a:lnTo>
                  <a:lnTo>
                    <a:pt x="2094496" y="2334679"/>
                  </a:lnTo>
                  <a:lnTo>
                    <a:pt x="2094496" y="2270010"/>
                  </a:lnTo>
                  <a:lnTo>
                    <a:pt x="2094496" y="2247900"/>
                  </a:lnTo>
                  <a:close/>
                </a:path>
                <a:path w="9455785" h="3173095">
                  <a:moveTo>
                    <a:pt x="2094496" y="2058581"/>
                  </a:moveTo>
                  <a:lnTo>
                    <a:pt x="2066353" y="2058581"/>
                  </a:lnTo>
                  <a:lnTo>
                    <a:pt x="2066353" y="2231479"/>
                  </a:lnTo>
                  <a:lnTo>
                    <a:pt x="2094496" y="2231479"/>
                  </a:lnTo>
                  <a:lnTo>
                    <a:pt x="2094496" y="2058581"/>
                  </a:lnTo>
                  <a:close/>
                </a:path>
                <a:path w="9455785" h="3173095">
                  <a:moveTo>
                    <a:pt x="9423794" y="3120326"/>
                  </a:moveTo>
                  <a:lnTo>
                    <a:pt x="9371444" y="3172688"/>
                  </a:lnTo>
                  <a:lnTo>
                    <a:pt x="9391815" y="3168561"/>
                  </a:lnTo>
                  <a:lnTo>
                    <a:pt x="9408452" y="3157347"/>
                  </a:lnTo>
                  <a:lnTo>
                    <a:pt x="9419679" y="3140710"/>
                  </a:lnTo>
                  <a:lnTo>
                    <a:pt x="9423794" y="3120326"/>
                  </a:lnTo>
                  <a:close/>
                </a:path>
                <a:path w="9455785" h="3173095">
                  <a:moveTo>
                    <a:pt x="9455213" y="83769"/>
                  </a:moveTo>
                  <a:lnTo>
                    <a:pt x="9448622" y="51168"/>
                  </a:lnTo>
                  <a:lnTo>
                    <a:pt x="9430677" y="24536"/>
                  </a:lnTo>
                  <a:lnTo>
                    <a:pt x="9404045" y="6591"/>
                  </a:lnTo>
                  <a:lnTo>
                    <a:pt x="9371444" y="0"/>
                  </a:lnTo>
                  <a:lnTo>
                    <a:pt x="9371444" y="31419"/>
                  </a:lnTo>
                  <a:lnTo>
                    <a:pt x="52349" y="31419"/>
                  </a:lnTo>
                  <a:lnTo>
                    <a:pt x="31978" y="35534"/>
                  </a:lnTo>
                  <a:lnTo>
                    <a:pt x="15328" y="46748"/>
                  </a:lnTo>
                  <a:lnTo>
                    <a:pt x="4114" y="63398"/>
                  </a:lnTo>
                  <a:lnTo>
                    <a:pt x="0" y="83769"/>
                  </a:lnTo>
                  <a:lnTo>
                    <a:pt x="0" y="3120326"/>
                  </a:lnTo>
                  <a:lnTo>
                    <a:pt x="4114" y="3140710"/>
                  </a:lnTo>
                  <a:lnTo>
                    <a:pt x="15328" y="3157347"/>
                  </a:lnTo>
                  <a:lnTo>
                    <a:pt x="31978" y="3168561"/>
                  </a:lnTo>
                  <a:lnTo>
                    <a:pt x="52349" y="3172688"/>
                  </a:lnTo>
                  <a:lnTo>
                    <a:pt x="9371444" y="3172688"/>
                  </a:lnTo>
                  <a:lnTo>
                    <a:pt x="9371444" y="3141268"/>
                  </a:lnTo>
                  <a:lnTo>
                    <a:pt x="52349" y="3141268"/>
                  </a:lnTo>
                  <a:lnTo>
                    <a:pt x="44196" y="3139617"/>
                  </a:lnTo>
                  <a:lnTo>
                    <a:pt x="37541" y="3135134"/>
                  </a:lnTo>
                  <a:lnTo>
                    <a:pt x="33058" y="3128480"/>
                  </a:lnTo>
                  <a:lnTo>
                    <a:pt x="31407" y="3120326"/>
                  </a:lnTo>
                  <a:lnTo>
                    <a:pt x="31407" y="83769"/>
                  </a:lnTo>
                  <a:lnTo>
                    <a:pt x="33058" y="75615"/>
                  </a:lnTo>
                  <a:lnTo>
                    <a:pt x="37541" y="68961"/>
                  </a:lnTo>
                  <a:lnTo>
                    <a:pt x="44196" y="64477"/>
                  </a:lnTo>
                  <a:lnTo>
                    <a:pt x="52349" y="62826"/>
                  </a:lnTo>
                  <a:lnTo>
                    <a:pt x="9371444" y="62826"/>
                  </a:lnTo>
                  <a:lnTo>
                    <a:pt x="9379598" y="64477"/>
                  </a:lnTo>
                  <a:lnTo>
                    <a:pt x="9386252" y="68961"/>
                  </a:lnTo>
                  <a:lnTo>
                    <a:pt x="9390736" y="75615"/>
                  </a:lnTo>
                  <a:lnTo>
                    <a:pt x="9392387" y="83769"/>
                  </a:lnTo>
                  <a:lnTo>
                    <a:pt x="9423794" y="83769"/>
                  </a:lnTo>
                  <a:lnTo>
                    <a:pt x="9423794" y="3120326"/>
                  </a:lnTo>
                  <a:lnTo>
                    <a:pt x="9455213" y="3120326"/>
                  </a:lnTo>
                  <a:lnTo>
                    <a:pt x="9455213" y="83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0576" y="7643746"/>
              <a:ext cx="1759108" cy="7120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062459" y="7643746"/>
              <a:ext cx="1675764" cy="628650"/>
            </a:xfrm>
            <a:custGeom>
              <a:avLst/>
              <a:gdLst/>
              <a:ahLst/>
              <a:cxnLst/>
              <a:rect l="l" t="t" r="r" b="b"/>
              <a:pathLst>
                <a:path w="1675765" h="628650">
                  <a:moveTo>
                    <a:pt x="1622987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4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575898"/>
                  </a:lnTo>
                  <a:lnTo>
                    <a:pt x="4114" y="596277"/>
                  </a:lnTo>
                  <a:lnTo>
                    <a:pt x="15334" y="612918"/>
                  </a:lnTo>
                  <a:lnTo>
                    <a:pt x="31975" y="624138"/>
                  </a:lnTo>
                  <a:lnTo>
                    <a:pt x="52354" y="628253"/>
                  </a:lnTo>
                  <a:lnTo>
                    <a:pt x="1622987" y="628253"/>
                  </a:lnTo>
                  <a:lnTo>
                    <a:pt x="1643364" y="624138"/>
                  </a:lnTo>
                  <a:lnTo>
                    <a:pt x="1660005" y="612918"/>
                  </a:lnTo>
                  <a:lnTo>
                    <a:pt x="1671226" y="596277"/>
                  </a:lnTo>
                  <a:lnTo>
                    <a:pt x="1675341" y="575898"/>
                  </a:lnTo>
                  <a:lnTo>
                    <a:pt x="1675341" y="52354"/>
                  </a:lnTo>
                  <a:lnTo>
                    <a:pt x="1671226" y="31975"/>
                  </a:lnTo>
                  <a:lnTo>
                    <a:pt x="1660005" y="15334"/>
                  </a:lnTo>
                  <a:lnTo>
                    <a:pt x="1643364" y="4114"/>
                  </a:lnTo>
                  <a:lnTo>
                    <a:pt x="1622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62460" y="7643755"/>
              <a:ext cx="1675764" cy="628650"/>
            </a:xfrm>
            <a:custGeom>
              <a:avLst/>
              <a:gdLst/>
              <a:ahLst/>
              <a:cxnLst/>
              <a:rect l="l" t="t" r="r" b="b"/>
              <a:pathLst>
                <a:path w="1675765" h="628650">
                  <a:moveTo>
                    <a:pt x="176631" y="309460"/>
                  </a:moveTo>
                  <a:lnTo>
                    <a:pt x="174117" y="295008"/>
                  </a:lnTo>
                  <a:lnTo>
                    <a:pt x="150647" y="299059"/>
                  </a:lnTo>
                  <a:lnTo>
                    <a:pt x="127914" y="301637"/>
                  </a:lnTo>
                  <a:lnTo>
                    <a:pt x="105765" y="302996"/>
                  </a:lnTo>
                  <a:lnTo>
                    <a:pt x="85953" y="303352"/>
                  </a:lnTo>
                  <a:lnTo>
                    <a:pt x="85953" y="234073"/>
                  </a:lnTo>
                  <a:lnTo>
                    <a:pt x="68783" y="234073"/>
                  </a:lnTo>
                  <a:lnTo>
                    <a:pt x="68783" y="318046"/>
                  </a:lnTo>
                  <a:lnTo>
                    <a:pt x="84061" y="318046"/>
                  </a:lnTo>
                  <a:lnTo>
                    <a:pt x="106337" y="317627"/>
                  </a:lnTo>
                  <a:lnTo>
                    <a:pt x="129019" y="316191"/>
                  </a:lnTo>
                  <a:lnTo>
                    <a:pt x="152361" y="313550"/>
                  </a:lnTo>
                  <a:lnTo>
                    <a:pt x="166662" y="311137"/>
                  </a:lnTo>
                  <a:lnTo>
                    <a:pt x="176631" y="309460"/>
                  </a:lnTo>
                  <a:close/>
                </a:path>
                <a:path w="1675765" h="628650">
                  <a:moveTo>
                    <a:pt x="212229" y="342760"/>
                  </a:moveTo>
                  <a:lnTo>
                    <a:pt x="85737" y="342760"/>
                  </a:lnTo>
                  <a:lnTo>
                    <a:pt x="85737" y="356997"/>
                  </a:lnTo>
                  <a:lnTo>
                    <a:pt x="194640" y="356997"/>
                  </a:lnTo>
                  <a:lnTo>
                    <a:pt x="194640" y="413131"/>
                  </a:lnTo>
                  <a:lnTo>
                    <a:pt x="212229" y="413131"/>
                  </a:lnTo>
                  <a:lnTo>
                    <a:pt x="212229" y="342760"/>
                  </a:lnTo>
                  <a:close/>
                </a:path>
                <a:path w="1675765" h="628650">
                  <a:moveTo>
                    <a:pt x="212229" y="223812"/>
                  </a:moveTo>
                  <a:lnTo>
                    <a:pt x="194640" y="223812"/>
                  </a:lnTo>
                  <a:lnTo>
                    <a:pt x="194640" y="333133"/>
                  </a:lnTo>
                  <a:lnTo>
                    <a:pt x="212229" y="333133"/>
                  </a:lnTo>
                  <a:lnTo>
                    <a:pt x="212229" y="223812"/>
                  </a:lnTo>
                  <a:close/>
                </a:path>
                <a:path w="1675765" h="628650">
                  <a:moveTo>
                    <a:pt x="339534" y="358889"/>
                  </a:moveTo>
                  <a:lnTo>
                    <a:pt x="338924" y="354914"/>
                  </a:lnTo>
                  <a:lnTo>
                    <a:pt x="337235" y="344017"/>
                  </a:lnTo>
                  <a:lnTo>
                    <a:pt x="319887" y="346964"/>
                  </a:lnTo>
                  <a:lnTo>
                    <a:pt x="303339" y="348754"/>
                  </a:lnTo>
                  <a:lnTo>
                    <a:pt x="287147" y="349643"/>
                  </a:lnTo>
                  <a:lnTo>
                    <a:pt x="275882" y="349808"/>
                  </a:lnTo>
                  <a:lnTo>
                    <a:pt x="275882" y="243916"/>
                  </a:lnTo>
                  <a:lnTo>
                    <a:pt x="258699" y="243916"/>
                  </a:lnTo>
                  <a:lnTo>
                    <a:pt x="258699" y="364959"/>
                  </a:lnTo>
                  <a:lnTo>
                    <a:pt x="270852" y="364959"/>
                  </a:lnTo>
                  <a:lnTo>
                    <a:pt x="287743" y="364718"/>
                  </a:lnTo>
                  <a:lnTo>
                    <a:pt x="304495" y="363804"/>
                  </a:lnTo>
                  <a:lnTo>
                    <a:pt x="321589" y="361950"/>
                  </a:lnTo>
                  <a:lnTo>
                    <a:pt x="339534" y="358889"/>
                  </a:lnTo>
                  <a:close/>
                </a:path>
                <a:path w="1675765" h="628650">
                  <a:moveTo>
                    <a:pt x="370116" y="228003"/>
                  </a:moveTo>
                  <a:lnTo>
                    <a:pt x="353783" y="228003"/>
                  </a:lnTo>
                  <a:lnTo>
                    <a:pt x="353783" y="287058"/>
                  </a:lnTo>
                  <a:lnTo>
                    <a:pt x="311264" y="287058"/>
                  </a:lnTo>
                  <a:lnTo>
                    <a:pt x="311264" y="301510"/>
                  </a:lnTo>
                  <a:lnTo>
                    <a:pt x="353783" y="301510"/>
                  </a:lnTo>
                  <a:lnTo>
                    <a:pt x="353783" y="403288"/>
                  </a:lnTo>
                  <a:lnTo>
                    <a:pt x="370116" y="403288"/>
                  </a:lnTo>
                  <a:lnTo>
                    <a:pt x="370116" y="301510"/>
                  </a:lnTo>
                  <a:lnTo>
                    <a:pt x="370116" y="287058"/>
                  </a:lnTo>
                  <a:lnTo>
                    <a:pt x="370116" y="228003"/>
                  </a:lnTo>
                  <a:close/>
                </a:path>
                <a:path w="1675765" h="628650">
                  <a:moveTo>
                    <a:pt x="410527" y="223608"/>
                  </a:moveTo>
                  <a:lnTo>
                    <a:pt x="393776" y="223608"/>
                  </a:lnTo>
                  <a:lnTo>
                    <a:pt x="393776" y="412915"/>
                  </a:lnTo>
                  <a:lnTo>
                    <a:pt x="410527" y="412915"/>
                  </a:lnTo>
                  <a:lnTo>
                    <a:pt x="410527" y="223608"/>
                  </a:lnTo>
                  <a:close/>
                </a:path>
                <a:path w="1675765" h="628650">
                  <a:moveTo>
                    <a:pt x="545172" y="277837"/>
                  </a:moveTo>
                  <a:lnTo>
                    <a:pt x="541515" y="259892"/>
                  </a:lnTo>
                  <a:lnTo>
                    <a:pt x="532904" y="248107"/>
                  </a:lnTo>
                  <a:lnTo>
                    <a:pt x="531329" y="245935"/>
                  </a:lnTo>
                  <a:lnTo>
                    <a:pt x="528421" y="244246"/>
                  </a:lnTo>
                  <a:lnTo>
                    <a:pt x="528421" y="277837"/>
                  </a:lnTo>
                  <a:lnTo>
                    <a:pt x="525995" y="289877"/>
                  </a:lnTo>
                  <a:lnTo>
                    <a:pt x="519252" y="299199"/>
                  </a:lnTo>
                  <a:lnTo>
                    <a:pt x="508977" y="305231"/>
                  </a:lnTo>
                  <a:lnTo>
                    <a:pt x="495960" y="307365"/>
                  </a:lnTo>
                  <a:lnTo>
                    <a:pt x="482930" y="305231"/>
                  </a:lnTo>
                  <a:lnTo>
                    <a:pt x="472655" y="299199"/>
                  </a:lnTo>
                  <a:lnTo>
                    <a:pt x="465924" y="289877"/>
                  </a:lnTo>
                  <a:lnTo>
                    <a:pt x="463499" y="277837"/>
                  </a:lnTo>
                  <a:lnTo>
                    <a:pt x="465924" y="265772"/>
                  </a:lnTo>
                  <a:lnTo>
                    <a:pt x="472655" y="256374"/>
                  </a:lnTo>
                  <a:lnTo>
                    <a:pt x="482930" y="250278"/>
                  </a:lnTo>
                  <a:lnTo>
                    <a:pt x="495960" y="248107"/>
                  </a:lnTo>
                  <a:lnTo>
                    <a:pt x="508977" y="250278"/>
                  </a:lnTo>
                  <a:lnTo>
                    <a:pt x="519252" y="256374"/>
                  </a:lnTo>
                  <a:lnTo>
                    <a:pt x="525995" y="265772"/>
                  </a:lnTo>
                  <a:lnTo>
                    <a:pt x="528421" y="277837"/>
                  </a:lnTo>
                  <a:lnTo>
                    <a:pt x="528421" y="244246"/>
                  </a:lnTo>
                  <a:lnTo>
                    <a:pt x="515747" y="236880"/>
                  </a:lnTo>
                  <a:lnTo>
                    <a:pt x="495960" y="233654"/>
                  </a:lnTo>
                  <a:lnTo>
                    <a:pt x="476135" y="236880"/>
                  </a:lnTo>
                  <a:lnTo>
                    <a:pt x="460489" y="245935"/>
                  </a:lnTo>
                  <a:lnTo>
                    <a:pt x="450227" y="259892"/>
                  </a:lnTo>
                  <a:lnTo>
                    <a:pt x="446532" y="277837"/>
                  </a:lnTo>
                  <a:lnTo>
                    <a:pt x="450227" y="295795"/>
                  </a:lnTo>
                  <a:lnTo>
                    <a:pt x="460489" y="309753"/>
                  </a:lnTo>
                  <a:lnTo>
                    <a:pt x="476135" y="318808"/>
                  </a:lnTo>
                  <a:lnTo>
                    <a:pt x="495960" y="322033"/>
                  </a:lnTo>
                  <a:lnTo>
                    <a:pt x="515747" y="318808"/>
                  </a:lnTo>
                  <a:lnTo>
                    <a:pt x="531329" y="309753"/>
                  </a:lnTo>
                  <a:lnTo>
                    <a:pt x="533057" y="307365"/>
                  </a:lnTo>
                  <a:lnTo>
                    <a:pt x="541515" y="295795"/>
                  </a:lnTo>
                  <a:lnTo>
                    <a:pt x="545172" y="277837"/>
                  </a:lnTo>
                  <a:close/>
                </a:path>
                <a:path w="1675765" h="628650">
                  <a:moveTo>
                    <a:pt x="597522" y="342138"/>
                  </a:moveTo>
                  <a:lnTo>
                    <a:pt x="580351" y="342138"/>
                  </a:lnTo>
                  <a:lnTo>
                    <a:pt x="580351" y="355955"/>
                  </a:lnTo>
                  <a:lnTo>
                    <a:pt x="580351" y="396367"/>
                  </a:lnTo>
                  <a:lnTo>
                    <a:pt x="492188" y="396367"/>
                  </a:lnTo>
                  <a:lnTo>
                    <a:pt x="492188" y="355955"/>
                  </a:lnTo>
                  <a:lnTo>
                    <a:pt x="580351" y="355955"/>
                  </a:lnTo>
                  <a:lnTo>
                    <a:pt x="580351" y="342138"/>
                  </a:lnTo>
                  <a:lnTo>
                    <a:pt x="475221" y="342138"/>
                  </a:lnTo>
                  <a:lnTo>
                    <a:pt x="475221" y="410400"/>
                  </a:lnTo>
                  <a:lnTo>
                    <a:pt x="597522" y="410400"/>
                  </a:lnTo>
                  <a:lnTo>
                    <a:pt x="597522" y="396367"/>
                  </a:lnTo>
                  <a:lnTo>
                    <a:pt x="597522" y="355955"/>
                  </a:lnTo>
                  <a:lnTo>
                    <a:pt x="597522" y="342138"/>
                  </a:lnTo>
                  <a:close/>
                </a:path>
                <a:path w="1675765" h="628650">
                  <a:moveTo>
                    <a:pt x="597522" y="223812"/>
                  </a:moveTo>
                  <a:lnTo>
                    <a:pt x="579932" y="223812"/>
                  </a:lnTo>
                  <a:lnTo>
                    <a:pt x="579932" y="331876"/>
                  </a:lnTo>
                  <a:lnTo>
                    <a:pt x="597522" y="331876"/>
                  </a:lnTo>
                  <a:lnTo>
                    <a:pt x="597522" y="223812"/>
                  </a:lnTo>
                  <a:close/>
                </a:path>
                <a:path w="1675765" h="628650">
                  <a:moveTo>
                    <a:pt x="789127" y="287896"/>
                  </a:moveTo>
                  <a:lnTo>
                    <a:pt x="783932" y="266458"/>
                  </a:lnTo>
                  <a:lnTo>
                    <a:pt x="772579" y="253428"/>
                  </a:lnTo>
                  <a:lnTo>
                    <a:pt x="772579" y="287896"/>
                  </a:lnTo>
                  <a:lnTo>
                    <a:pt x="768642" y="303390"/>
                  </a:lnTo>
                  <a:lnTo>
                    <a:pt x="757745" y="315429"/>
                  </a:lnTo>
                  <a:lnTo>
                    <a:pt x="741222" y="323227"/>
                  </a:lnTo>
                  <a:lnTo>
                    <a:pt x="720432" y="326009"/>
                  </a:lnTo>
                  <a:lnTo>
                    <a:pt x="699655" y="323227"/>
                  </a:lnTo>
                  <a:lnTo>
                    <a:pt x="683133" y="315429"/>
                  </a:lnTo>
                  <a:lnTo>
                    <a:pt x="672236" y="303390"/>
                  </a:lnTo>
                  <a:lnTo>
                    <a:pt x="668299" y="287896"/>
                  </a:lnTo>
                  <a:lnTo>
                    <a:pt x="672236" y="272313"/>
                  </a:lnTo>
                  <a:lnTo>
                    <a:pt x="683133" y="260273"/>
                  </a:lnTo>
                  <a:lnTo>
                    <a:pt x="699655" y="252526"/>
                  </a:lnTo>
                  <a:lnTo>
                    <a:pt x="720432" y="249783"/>
                  </a:lnTo>
                  <a:lnTo>
                    <a:pt x="741222" y="252526"/>
                  </a:lnTo>
                  <a:lnTo>
                    <a:pt x="757745" y="260273"/>
                  </a:lnTo>
                  <a:lnTo>
                    <a:pt x="768642" y="272313"/>
                  </a:lnTo>
                  <a:lnTo>
                    <a:pt x="772579" y="287896"/>
                  </a:lnTo>
                  <a:lnTo>
                    <a:pt x="772579" y="253428"/>
                  </a:lnTo>
                  <a:lnTo>
                    <a:pt x="769543" y="249936"/>
                  </a:lnTo>
                  <a:lnTo>
                    <a:pt x="769226" y="249783"/>
                  </a:lnTo>
                  <a:lnTo>
                    <a:pt x="747776" y="239306"/>
                  </a:lnTo>
                  <a:lnTo>
                    <a:pt x="720432" y="235534"/>
                  </a:lnTo>
                  <a:lnTo>
                    <a:pt x="693064" y="239306"/>
                  </a:lnTo>
                  <a:lnTo>
                    <a:pt x="671220" y="249936"/>
                  </a:lnTo>
                  <a:lnTo>
                    <a:pt x="656767" y="266458"/>
                  </a:lnTo>
                  <a:lnTo>
                    <a:pt x="651535" y="287896"/>
                  </a:lnTo>
                  <a:lnTo>
                    <a:pt x="656767" y="309410"/>
                  </a:lnTo>
                  <a:lnTo>
                    <a:pt x="671220" y="325932"/>
                  </a:lnTo>
                  <a:lnTo>
                    <a:pt x="693064" y="336511"/>
                  </a:lnTo>
                  <a:lnTo>
                    <a:pt x="720432" y="340245"/>
                  </a:lnTo>
                  <a:lnTo>
                    <a:pt x="747776" y="336511"/>
                  </a:lnTo>
                  <a:lnTo>
                    <a:pt x="769391" y="326009"/>
                  </a:lnTo>
                  <a:lnTo>
                    <a:pt x="769543" y="325932"/>
                  </a:lnTo>
                  <a:lnTo>
                    <a:pt x="783932" y="309410"/>
                  </a:lnTo>
                  <a:lnTo>
                    <a:pt x="789127" y="287896"/>
                  </a:lnTo>
                  <a:close/>
                </a:path>
                <a:path w="1675765" h="628650">
                  <a:moveTo>
                    <a:pt x="806513" y="373341"/>
                  </a:moveTo>
                  <a:lnTo>
                    <a:pt x="635000" y="373341"/>
                  </a:lnTo>
                  <a:lnTo>
                    <a:pt x="635000" y="387997"/>
                  </a:lnTo>
                  <a:lnTo>
                    <a:pt x="806513" y="387997"/>
                  </a:lnTo>
                  <a:lnTo>
                    <a:pt x="806513" y="373341"/>
                  </a:lnTo>
                  <a:close/>
                </a:path>
                <a:path w="1675765" h="628650">
                  <a:moveTo>
                    <a:pt x="999159" y="375221"/>
                  </a:moveTo>
                  <a:lnTo>
                    <a:pt x="921677" y="375221"/>
                  </a:lnTo>
                  <a:lnTo>
                    <a:pt x="921677" y="339826"/>
                  </a:lnTo>
                  <a:lnTo>
                    <a:pt x="982408" y="339826"/>
                  </a:lnTo>
                  <a:lnTo>
                    <a:pt x="982408" y="334594"/>
                  </a:lnTo>
                  <a:lnTo>
                    <a:pt x="982408" y="332917"/>
                  </a:lnTo>
                  <a:lnTo>
                    <a:pt x="982408" y="325589"/>
                  </a:lnTo>
                  <a:lnTo>
                    <a:pt x="866178" y="325589"/>
                  </a:lnTo>
                  <a:lnTo>
                    <a:pt x="866178" y="295008"/>
                  </a:lnTo>
                  <a:lnTo>
                    <a:pt x="978001" y="295008"/>
                  </a:lnTo>
                  <a:lnTo>
                    <a:pt x="978001" y="237629"/>
                  </a:lnTo>
                  <a:lnTo>
                    <a:pt x="848372" y="237629"/>
                  </a:lnTo>
                  <a:lnTo>
                    <a:pt x="848372" y="251663"/>
                  </a:lnTo>
                  <a:lnTo>
                    <a:pt x="960831" y="251663"/>
                  </a:lnTo>
                  <a:lnTo>
                    <a:pt x="960831" y="280987"/>
                  </a:lnTo>
                  <a:lnTo>
                    <a:pt x="849007" y="280987"/>
                  </a:lnTo>
                  <a:lnTo>
                    <a:pt x="849007" y="339826"/>
                  </a:lnTo>
                  <a:lnTo>
                    <a:pt x="904290" y="339826"/>
                  </a:lnTo>
                  <a:lnTo>
                    <a:pt x="904290" y="375221"/>
                  </a:lnTo>
                  <a:lnTo>
                    <a:pt x="827646" y="375221"/>
                  </a:lnTo>
                  <a:lnTo>
                    <a:pt x="827646" y="389674"/>
                  </a:lnTo>
                  <a:lnTo>
                    <a:pt x="999159" y="389674"/>
                  </a:lnTo>
                  <a:lnTo>
                    <a:pt x="999159" y="381292"/>
                  </a:lnTo>
                  <a:lnTo>
                    <a:pt x="999159" y="375221"/>
                  </a:lnTo>
                  <a:close/>
                </a:path>
                <a:path w="1675765" h="628650">
                  <a:moveTo>
                    <a:pt x="1254594" y="374383"/>
                  </a:moveTo>
                  <a:lnTo>
                    <a:pt x="1177112" y="374383"/>
                  </a:lnTo>
                  <a:lnTo>
                    <a:pt x="1177112" y="333756"/>
                  </a:lnTo>
                  <a:lnTo>
                    <a:pt x="1234071" y="333756"/>
                  </a:lnTo>
                  <a:lnTo>
                    <a:pt x="1234071" y="329145"/>
                  </a:lnTo>
                  <a:lnTo>
                    <a:pt x="1234071" y="319519"/>
                  </a:lnTo>
                  <a:lnTo>
                    <a:pt x="1234071" y="284759"/>
                  </a:lnTo>
                  <a:lnTo>
                    <a:pt x="1234071" y="270725"/>
                  </a:lnTo>
                  <a:lnTo>
                    <a:pt x="1234071" y="237007"/>
                  </a:lnTo>
                  <a:lnTo>
                    <a:pt x="1216901" y="237007"/>
                  </a:lnTo>
                  <a:lnTo>
                    <a:pt x="1216901" y="270725"/>
                  </a:lnTo>
                  <a:lnTo>
                    <a:pt x="1216901" y="284759"/>
                  </a:lnTo>
                  <a:lnTo>
                    <a:pt x="1216901" y="319519"/>
                  </a:lnTo>
                  <a:lnTo>
                    <a:pt x="1120355" y="319519"/>
                  </a:lnTo>
                  <a:lnTo>
                    <a:pt x="1120355" y="284759"/>
                  </a:lnTo>
                  <a:lnTo>
                    <a:pt x="1216901" y="284759"/>
                  </a:lnTo>
                  <a:lnTo>
                    <a:pt x="1216901" y="270725"/>
                  </a:lnTo>
                  <a:lnTo>
                    <a:pt x="1120355" y="270725"/>
                  </a:lnTo>
                  <a:lnTo>
                    <a:pt x="1120355" y="237007"/>
                  </a:lnTo>
                  <a:lnTo>
                    <a:pt x="1103185" y="237007"/>
                  </a:lnTo>
                  <a:lnTo>
                    <a:pt x="1103185" y="333756"/>
                  </a:lnTo>
                  <a:lnTo>
                    <a:pt x="1159725" y="333756"/>
                  </a:lnTo>
                  <a:lnTo>
                    <a:pt x="1159725" y="374383"/>
                  </a:lnTo>
                  <a:lnTo>
                    <a:pt x="1083081" y="374383"/>
                  </a:lnTo>
                  <a:lnTo>
                    <a:pt x="1083081" y="388835"/>
                  </a:lnTo>
                  <a:lnTo>
                    <a:pt x="1254594" y="388835"/>
                  </a:lnTo>
                  <a:lnTo>
                    <a:pt x="1254594" y="378574"/>
                  </a:lnTo>
                  <a:lnTo>
                    <a:pt x="1254594" y="374383"/>
                  </a:lnTo>
                  <a:close/>
                </a:path>
                <a:path w="1675765" h="628650">
                  <a:moveTo>
                    <a:pt x="1378762" y="304025"/>
                  </a:moveTo>
                  <a:lnTo>
                    <a:pt x="1375181" y="276745"/>
                  </a:lnTo>
                  <a:lnTo>
                    <a:pt x="1365199" y="255955"/>
                  </a:lnTo>
                  <a:lnTo>
                    <a:pt x="1362671" y="253758"/>
                  </a:lnTo>
                  <a:lnTo>
                    <a:pt x="1361998" y="253174"/>
                  </a:lnTo>
                  <a:lnTo>
                    <a:pt x="1361998" y="304025"/>
                  </a:lnTo>
                  <a:lnTo>
                    <a:pt x="1359712" y="324954"/>
                  </a:lnTo>
                  <a:lnTo>
                    <a:pt x="1353286" y="341007"/>
                  </a:lnTo>
                  <a:lnTo>
                    <a:pt x="1343367" y="351282"/>
                  </a:lnTo>
                  <a:lnTo>
                    <a:pt x="1330591" y="354914"/>
                  </a:lnTo>
                  <a:lnTo>
                    <a:pt x="1317904" y="351282"/>
                  </a:lnTo>
                  <a:lnTo>
                    <a:pt x="1307973" y="341007"/>
                  </a:lnTo>
                  <a:lnTo>
                    <a:pt x="1301496" y="324954"/>
                  </a:lnTo>
                  <a:lnTo>
                    <a:pt x="1299184" y="304025"/>
                  </a:lnTo>
                  <a:lnTo>
                    <a:pt x="1301496" y="283273"/>
                  </a:lnTo>
                  <a:lnTo>
                    <a:pt x="1307973" y="267423"/>
                  </a:lnTo>
                  <a:lnTo>
                    <a:pt x="1317904" y="257314"/>
                  </a:lnTo>
                  <a:lnTo>
                    <a:pt x="1330591" y="253758"/>
                  </a:lnTo>
                  <a:lnTo>
                    <a:pt x="1343367" y="257314"/>
                  </a:lnTo>
                  <a:lnTo>
                    <a:pt x="1353286" y="267423"/>
                  </a:lnTo>
                  <a:lnTo>
                    <a:pt x="1359712" y="283273"/>
                  </a:lnTo>
                  <a:lnTo>
                    <a:pt x="1361998" y="304025"/>
                  </a:lnTo>
                  <a:lnTo>
                    <a:pt x="1361998" y="253174"/>
                  </a:lnTo>
                  <a:lnTo>
                    <a:pt x="1349959" y="242709"/>
                  </a:lnTo>
                  <a:lnTo>
                    <a:pt x="1330591" y="238048"/>
                  </a:lnTo>
                  <a:lnTo>
                    <a:pt x="1311351" y="242709"/>
                  </a:lnTo>
                  <a:lnTo>
                    <a:pt x="1296174" y="255955"/>
                  </a:lnTo>
                  <a:lnTo>
                    <a:pt x="1286217" y="276745"/>
                  </a:lnTo>
                  <a:lnTo>
                    <a:pt x="1282636" y="304025"/>
                  </a:lnTo>
                  <a:lnTo>
                    <a:pt x="1286217" y="331406"/>
                  </a:lnTo>
                  <a:lnTo>
                    <a:pt x="1296174" y="352259"/>
                  </a:lnTo>
                  <a:lnTo>
                    <a:pt x="1311351" y="365544"/>
                  </a:lnTo>
                  <a:lnTo>
                    <a:pt x="1330591" y="370192"/>
                  </a:lnTo>
                  <a:lnTo>
                    <a:pt x="1349959" y="365544"/>
                  </a:lnTo>
                  <a:lnTo>
                    <a:pt x="1362163" y="354914"/>
                  </a:lnTo>
                  <a:lnTo>
                    <a:pt x="1365199" y="352259"/>
                  </a:lnTo>
                  <a:lnTo>
                    <a:pt x="1375181" y="331406"/>
                  </a:lnTo>
                  <a:lnTo>
                    <a:pt x="1378762" y="304025"/>
                  </a:lnTo>
                  <a:close/>
                </a:path>
                <a:path w="1675765" h="628650">
                  <a:moveTo>
                    <a:pt x="1430489" y="223393"/>
                  </a:moveTo>
                  <a:lnTo>
                    <a:pt x="1413103" y="223393"/>
                  </a:lnTo>
                  <a:lnTo>
                    <a:pt x="1413103" y="413131"/>
                  </a:lnTo>
                  <a:lnTo>
                    <a:pt x="1430489" y="413131"/>
                  </a:lnTo>
                  <a:lnTo>
                    <a:pt x="1430489" y="223393"/>
                  </a:lnTo>
                  <a:close/>
                </a:path>
                <a:path w="1675765" h="628650">
                  <a:moveTo>
                    <a:pt x="1567840" y="243916"/>
                  </a:moveTo>
                  <a:lnTo>
                    <a:pt x="1558213" y="243916"/>
                  </a:lnTo>
                  <a:lnTo>
                    <a:pt x="1550670" y="243916"/>
                  </a:lnTo>
                  <a:lnTo>
                    <a:pt x="1479257" y="243916"/>
                  </a:lnTo>
                  <a:lnTo>
                    <a:pt x="1479257" y="258152"/>
                  </a:lnTo>
                  <a:lnTo>
                    <a:pt x="1549146" y="258152"/>
                  </a:lnTo>
                  <a:lnTo>
                    <a:pt x="1545856" y="282600"/>
                  </a:lnTo>
                  <a:lnTo>
                    <a:pt x="1531162" y="314223"/>
                  </a:lnTo>
                  <a:lnTo>
                    <a:pt x="1506232" y="341376"/>
                  </a:lnTo>
                  <a:lnTo>
                    <a:pt x="1470672" y="363702"/>
                  </a:lnTo>
                  <a:lnTo>
                    <a:pt x="1479880" y="377736"/>
                  </a:lnTo>
                  <a:lnTo>
                    <a:pt x="1520304" y="351459"/>
                  </a:lnTo>
                  <a:lnTo>
                    <a:pt x="1547583" y="319773"/>
                  </a:lnTo>
                  <a:lnTo>
                    <a:pt x="1562989" y="283616"/>
                  </a:lnTo>
                  <a:lnTo>
                    <a:pt x="1566100" y="258152"/>
                  </a:lnTo>
                  <a:lnTo>
                    <a:pt x="1567840" y="243916"/>
                  </a:lnTo>
                  <a:close/>
                </a:path>
                <a:path w="1675765" h="628650">
                  <a:moveTo>
                    <a:pt x="1623542" y="223608"/>
                  </a:moveTo>
                  <a:lnTo>
                    <a:pt x="1606169" y="223608"/>
                  </a:lnTo>
                  <a:lnTo>
                    <a:pt x="1606169" y="412915"/>
                  </a:lnTo>
                  <a:lnTo>
                    <a:pt x="1623542" y="412915"/>
                  </a:lnTo>
                  <a:lnTo>
                    <a:pt x="1623542" y="223608"/>
                  </a:lnTo>
                  <a:close/>
                </a:path>
                <a:path w="1675765" h="628650">
                  <a:moveTo>
                    <a:pt x="1675333" y="52349"/>
                  </a:moveTo>
                  <a:lnTo>
                    <a:pt x="1671218" y="31978"/>
                  </a:lnTo>
                  <a:lnTo>
                    <a:pt x="1659991" y="15328"/>
                  </a:lnTo>
                  <a:lnTo>
                    <a:pt x="1643926" y="4508"/>
                  </a:lnTo>
                  <a:lnTo>
                    <a:pt x="1643926" y="52349"/>
                  </a:lnTo>
                  <a:lnTo>
                    <a:pt x="1643926" y="575894"/>
                  </a:lnTo>
                  <a:lnTo>
                    <a:pt x="1642275" y="584047"/>
                  </a:lnTo>
                  <a:lnTo>
                    <a:pt x="1637792" y="590702"/>
                  </a:lnTo>
                  <a:lnTo>
                    <a:pt x="1631137" y="595198"/>
                  </a:lnTo>
                  <a:lnTo>
                    <a:pt x="1622983" y="596836"/>
                  </a:lnTo>
                  <a:lnTo>
                    <a:pt x="52349" y="596836"/>
                  </a:lnTo>
                  <a:lnTo>
                    <a:pt x="44196" y="595198"/>
                  </a:lnTo>
                  <a:lnTo>
                    <a:pt x="37541" y="590702"/>
                  </a:lnTo>
                  <a:lnTo>
                    <a:pt x="33058" y="584047"/>
                  </a:lnTo>
                  <a:lnTo>
                    <a:pt x="31407" y="575894"/>
                  </a:lnTo>
                  <a:lnTo>
                    <a:pt x="31407" y="52349"/>
                  </a:lnTo>
                  <a:lnTo>
                    <a:pt x="33058" y="44196"/>
                  </a:lnTo>
                  <a:lnTo>
                    <a:pt x="37541" y="37541"/>
                  </a:lnTo>
                  <a:lnTo>
                    <a:pt x="44196" y="33058"/>
                  </a:lnTo>
                  <a:lnTo>
                    <a:pt x="52349" y="31407"/>
                  </a:lnTo>
                  <a:lnTo>
                    <a:pt x="1622983" y="31407"/>
                  </a:lnTo>
                  <a:lnTo>
                    <a:pt x="1631137" y="33058"/>
                  </a:lnTo>
                  <a:lnTo>
                    <a:pt x="1637792" y="37541"/>
                  </a:lnTo>
                  <a:lnTo>
                    <a:pt x="1642275" y="44196"/>
                  </a:lnTo>
                  <a:lnTo>
                    <a:pt x="1643926" y="52349"/>
                  </a:lnTo>
                  <a:lnTo>
                    <a:pt x="1643926" y="4508"/>
                  </a:lnTo>
                  <a:lnTo>
                    <a:pt x="1643354" y="4114"/>
                  </a:lnTo>
                  <a:lnTo>
                    <a:pt x="1622983" y="0"/>
                  </a:lnTo>
                  <a:lnTo>
                    <a:pt x="52349" y="0"/>
                  </a:lnTo>
                  <a:lnTo>
                    <a:pt x="31978" y="4114"/>
                  </a:lnTo>
                  <a:lnTo>
                    <a:pt x="15328" y="15328"/>
                  </a:lnTo>
                  <a:lnTo>
                    <a:pt x="4114" y="31978"/>
                  </a:lnTo>
                  <a:lnTo>
                    <a:pt x="0" y="52349"/>
                  </a:lnTo>
                  <a:lnTo>
                    <a:pt x="0" y="575894"/>
                  </a:lnTo>
                  <a:lnTo>
                    <a:pt x="4114" y="596277"/>
                  </a:lnTo>
                  <a:lnTo>
                    <a:pt x="15328" y="612914"/>
                  </a:lnTo>
                  <a:lnTo>
                    <a:pt x="31978" y="624141"/>
                  </a:lnTo>
                  <a:lnTo>
                    <a:pt x="52349" y="628256"/>
                  </a:lnTo>
                  <a:lnTo>
                    <a:pt x="1622983" y="628256"/>
                  </a:lnTo>
                  <a:lnTo>
                    <a:pt x="1643354" y="624141"/>
                  </a:lnTo>
                  <a:lnTo>
                    <a:pt x="1659991" y="612914"/>
                  </a:lnTo>
                  <a:lnTo>
                    <a:pt x="1671218" y="596277"/>
                  </a:lnTo>
                  <a:lnTo>
                    <a:pt x="1675333" y="575894"/>
                  </a:lnTo>
                  <a:lnTo>
                    <a:pt x="1675333" y="5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9634" y="6167351"/>
              <a:ext cx="1759108" cy="7120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1517" y="6167351"/>
              <a:ext cx="1675341" cy="62825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3212" y="6252711"/>
              <a:ext cx="8869045" cy="1703705"/>
            </a:xfrm>
            <a:custGeom>
              <a:avLst/>
              <a:gdLst/>
              <a:ahLst/>
              <a:cxnLst/>
              <a:rect l="l" t="t" r="r" b="b"/>
              <a:pathLst>
                <a:path w="8869044" h="1703704">
                  <a:moveTo>
                    <a:pt x="4248556" y="109321"/>
                  </a:moveTo>
                  <a:lnTo>
                    <a:pt x="4225506" y="99352"/>
                  </a:lnTo>
                  <a:lnTo>
                    <a:pt x="4207383" y="84759"/>
                  </a:lnTo>
                  <a:lnTo>
                    <a:pt x="4195521" y="66484"/>
                  </a:lnTo>
                  <a:lnTo>
                    <a:pt x="4191520" y="46748"/>
                  </a:lnTo>
                  <a:lnTo>
                    <a:pt x="4243794" y="46748"/>
                  </a:lnTo>
                  <a:lnTo>
                    <a:pt x="4243794" y="40462"/>
                  </a:lnTo>
                  <a:lnTo>
                    <a:pt x="4243794" y="37198"/>
                  </a:lnTo>
                  <a:lnTo>
                    <a:pt x="4243794" y="29908"/>
                  </a:lnTo>
                  <a:lnTo>
                    <a:pt x="4191520" y="29908"/>
                  </a:lnTo>
                  <a:lnTo>
                    <a:pt x="4191520" y="1765"/>
                  </a:lnTo>
                  <a:lnTo>
                    <a:pt x="4170413" y="1765"/>
                  </a:lnTo>
                  <a:lnTo>
                    <a:pt x="4170413" y="29908"/>
                  </a:lnTo>
                  <a:lnTo>
                    <a:pt x="4118889" y="29908"/>
                  </a:lnTo>
                  <a:lnTo>
                    <a:pt x="4118889" y="46748"/>
                  </a:lnTo>
                  <a:lnTo>
                    <a:pt x="4170172" y="46748"/>
                  </a:lnTo>
                  <a:lnTo>
                    <a:pt x="4166273" y="67335"/>
                  </a:lnTo>
                  <a:lnTo>
                    <a:pt x="4154640" y="86258"/>
                  </a:lnTo>
                  <a:lnTo>
                    <a:pt x="4136694" y="101320"/>
                  </a:lnTo>
                  <a:lnTo>
                    <a:pt x="4113619" y="111582"/>
                  </a:lnTo>
                  <a:lnTo>
                    <a:pt x="4123169" y="127914"/>
                  </a:lnTo>
                  <a:lnTo>
                    <a:pt x="4149293" y="115531"/>
                  </a:lnTo>
                  <a:lnTo>
                    <a:pt x="4169524" y="97066"/>
                  </a:lnTo>
                  <a:lnTo>
                    <a:pt x="4181144" y="76073"/>
                  </a:lnTo>
                  <a:lnTo>
                    <a:pt x="4192397" y="95631"/>
                  </a:lnTo>
                  <a:lnTo>
                    <a:pt x="4212806" y="113550"/>
                  </a:lnTo>
                  <a:lnTo>
                    <a:pt x="4239018" y="125399"/>
                  </a:lnTo>
                  <a:lnTo>
                    <a:pt x="4248556" y="109321"/>
                  </a:lnTo>
                  <a:close/>
                </a:path>
                <a:path w="8869044" h="1703704">
                  <a:moveTo>
                    <a:pt x="4256608" y="170891"/>
                  </a:moveTo>
                  <a:lnTo>
                    <a:pt x="4256456" y="169633"/>
                  </a:lnTo>
                  <a:lnTo>
                    <a:pt x="4254843" y="155562"/>
                  </a:lnTo>
                  <a:lnTo>
                    <a:pt x="4216628" y="159956"/>
                  </a:lnTo>
                  <a:lnTo>
                    <a:pt x="4191520" y="161455"/>
                  </a:lnTo>
                  <a:lnTo>
                    <a:pt x="4191520" y="120383"/>
                  </a:lnTo>
                  <a:lnTo>
                    <a:pt x="4170413" y="120383"/>
                  </a:lnTo>
                  <a:lnTo>
                    <a:pt x="4170413" y="162458"/>
                  </a:lnTo>
                  <a:lnTo>
                    <a:pt x="4140276" y="163195"/>
                  </a:lnTo>
                  <a:lnTo>
                    <a:pt x="4106583" y="163347"/>
                  </a:lnTo>
                  <a:lnTo>
                    <a:pt x="4109593" y="180936"/>
                  </a:lnTo>
                  <a:lnTo>
                    <a:pt x="4142460" y="180606"/>
                  </a:lnTo>
                  <a:lnTo>
                    <a:pt x="4179138" y="179400"/>
                  </a:lnTo>
                  <a:lnTo>
                    <a:pt x="4217797" y="176453"/>
                  </a:lnTo>
                  <a:lnTo>
                    <a:pt x="4256608" y="170891"/>
                  </a:lnTo>
                  <a:close/>
                </a:path>
                <a:path w="8869044" h="1703704">
                  <a:moveTo>
                    <a:pt x="4290530" y="0"/>
                  </a:moveTo>
                  <a:lnTo>
                    <a:pt x="4269676" y="0"/>
                  </a:lnTo>
                  <a:lnTo>
                    <a:pt x="4269676" y="227685"/>
                  </a:lnTo>
                  <a:lnTo>
                    <a:pt x="4290530" y="227685"/>
                  </a:lnTo>
                  <a:lnTo>
                    <a:pt x="4290530" y="0"/>
                  </a:lnTo>
                  <a:close/>
                </a:path>
                <a:path w="8869044" h="1703704">
                  <a:moveTo>
                    <a:pt x="4332910" y="1596517"/>
                  </a:moveTo>
                  <a:lnTo>
                    <a:pt x="4310164" y="1585760"/>
                  </a:lnTo>
                  <a:lnTo>
                    <a:pt x="4292727" y="1570228"/>
                  </a:lnTo>
                  <a:lnTo>
                    <a:pt x="4281563" y="1551254"/>
                  </a:lnTo>
                  <a:lnTo>
                    <a:pt x="4277614" y="1530172"/>
                  </a:lnTo>
                  <a:lnTo>
                    <a:pt x="4277614" y="1524152"/>
                  </a:lnTo>
                  <a:lnTo>
                    <a:pt x="4327626" y="1524152"/>
                  </a:lnTo>
                  <a:lnTo>
                    <a:pt x="4327626" y="1519123"/>
                  </a:lnTo>
                  <a:lnTo>
                    <a:pt x="4327626" y="1515351"/>
                  </a:lnTo>
                  <a:lnTo>
                    <a:pt x="4327626" y="1507312"/>
                  </a:lnTo>
                  <a:lnTo>
                    <a:pt x="4277614" y="1507312"/>
                  </a:lnTo>
                  <a:lnTo>
                    <a:pt x="4277614" y="1478153"/>
                  </a:lnTo>
                  <a:lnTo>
                    <a:pt x="4256760" y="1478153"/>
                  </a:lnTo>
                  <a:lnTo>
                    <a:pt x="4256760" y="1507312"/>
                  </a:lnTo>
                  <a:lnTo>
                    <a:pt x="4206506" y="1507312"/>
                  </a:lnTo>
                  <a:lnTo>
                    <a:pt x="4206506" y="1524152"/>
                  </a:lnTo>
                  <a:lnTo>
                    <a:pt x="4256760" y="1524152"/>
                  </a:lnTo>
                  <a:lnTo>
                    <a:pt x="4256760" y="1530172"/>
                  </a:lnTo>
                  <a:lnTo>
                    <a:pt x="4252696" y="1552981"/>
                  </a:lnTo>
                  <a:lnTo>
                    <a:pt x="4241241" y="1573123"/>
                  </a:lnTo>
                  <a:lnTo>
                    <a:pt x="4223474" y="1589443"/>
                  </a:lnTo>
                  <a:lnTo>
                    <a:pt x="4200474" y="1600796"/>
                  </a:lnTo>
                  <a:lnTo>
                    <a:pt x="4210774" y="1617129"/>
                  </a:lnTo>
                  <a:lnTo>
                    <a:pt x="4236644" y="1603756"/>
                  </a:lnTo>
                  <a:lnTo>
                    <a:pt x="4256544" y="1584020"/>
                  </a:lnTo>
                  <a:lnTo>
                    <a:pt x="4267505" y="1562646"/>
                  </a:lnTo>
                  <a:lnTo>
                    <a:pt x="4277398" y="1581226"/>
                  </a:lnTo>
                  <a:lnTo>
                    <a:pt x="4297070" y="1600111"/>
                  </a:lnTo>
                  <a:lnTo>
                    <a:pt x="4322610" y="1612861"/>
                  </a:lnTo>
                  <a:lnTo>
                    <a:pt x="4332910" y="1596517"/>
                  </a:lnTo>
                  <a:close/>
                </a:path>
                <a:path w="8869044" h="1703704">
                  <a:moveTo>
                    <a:pt x="4386681" y="1681708"/>
                  </a:moveTo>
                  <a:lnTo>
                    <a:pt x="4255757" y="1681708"/>
                  </a:lnTo>
                  <a:lnTo>
                    <a:pt x="4255757" y="1630451"/>
                  </a:lnTo>
                  <a:lnTo>
                    <a:pt x="4234904" y="1630451"/>
                  </a:lnTo>
                  <a:lnTo>
                    <a:pt x="4234904" y="1698802"/>
                  </a:lnTo>
                  <a:lnTo>
                    <a:pt x="4386681" y="1698802"/>
                  </a:lnTo>
                  <a:lnTo>
                    <a:pt x="4386681" y="1691513"/>
                  </a:lnTo>
                  <a:lnTo>
                    <a:pt x="4386681" y="1681708"/>
                  </a:lnTo>
                  <a:close/>
                </a:path>
                <a:path w="8869044" h="1703704">
                  <a:moveTo>
                    <a:pt x="4410062" y="1547266"/>
                  </a:moveTo>
                  <a:lnTo>
                    <a:pt x="4376382" y="1547266"/>
                  </a:lnTo>
                  <a:lnTo>
                    <a:pt x="4376382" y="1476400"/>
                  </a:lnTo>
                  <a:lnTo>
                    <a:pt x="4355528" y="1476400"/>
                  </a:lnTo>
                  <a:lnTo>
                    <a:pt x="4355528" y="1645018"/>
                  </a:lnTo>
                  <a:lnTo>
                    <a:pt x="4376382" y="1645018"/>
                  </a:lnTo>
                  <a:lnTo>
                    <a:pt x="4376382" y="1564601"/>
                  </a:lnTo>
                  <a:lnTo>
                    <a:pt x="4410062" y="1564601"/>
                  </a:lnTo>
                  <a:lnTo>
                    <a:pt x="4410062" y="1547266"/>
                  </a:lnTo>
                  <a:close/>
                </a:path>
                <a:path w="8869044" h="1703704">
                  <a:moveTo>
                    <a:pt x="4469435" y="120129"/>
                  </a:moveTo>
                  <a:lnTo>
                    <a:pt x="4446702" y="109372"/>
                  </a:lnTo>
                  <a:lnTo>
                    <a:pt x="4429264" y="93840"/>
                  </a:lnTo>
                  <a:lnTo>
                    <a:pt x="4418088" y="74853"/>
                  </a:lnTo>
                  <a:lnTo>
                    <a:pt x="4414151" y="53784"/>
                  </a:lnTo>
                  <a:lnTo>
                    <a:pt x="4414151" y="47752"/>
                  </a:lnTo>
                  <a:lnTo>
                    <a:pt x="4464164" y="47752"/>
                  </a:lnTo>
                  <a:lnTo>
                    <a:pt x="4464164" y="42722"/>
                  </a:lnTo>
                  <a:lnTo>
                    <a:pt x="4464164" y="38950"/>
                  </a:lnTo>
                  <a:lnTo>
                    <a:pt x="4464164" y="30911"/>
                  </a:lnTo>
                  <a:lnTo>
                    <a:pt x="4414151" y="30911"/>
                  </a:lnTo>
                  <a:lnTo>
                    <a:pt x="4414151" y="1765"/>
                  </a:lnTo>
                  <a:lnTo>
                    <a:pt x="4393298" y="1765"/>
                  </a:lnTo>
                  <a:lnTo>
                    <a:pt x="4393298" y="30911"/>
                  </a:lnTo>
                  <a:lnTo>
                    <a:pt x="4343031" y="30911"/>
                  </a:lnTo>
                  <a:lnTo>
                    <a:pt x="4343031" y="47752"/>
                  </a:lnTo>
                  <a:lnTo>
                    <a:pt x="4393298" y="47752"/>
                  </a:lnTo>
                  <a:lnTo>
                    <a:pt x="4393298" y="53784"/>
                  </a:lnTo>
                  <a:lnTo>
                    <a:pt x="4389234" y="76581"/>
                  </a:lnTo>
                  <a:lnTo>
                    <a:pt x="4377779" y="96723"/>
                  </a:lnTo>
                  <a:lnTo>
                    <a:pt x="4359999" y="113042"/>
                  </a:lnTo>
                  <a:lnTo>
                    <a:pt x="4336999" y="124396"/>
                  </a:lnTo>
                  <a:lnTo>
                    <a:pt x="4347299" y="140728"/>
                  </a:lnTo>
                  <a:lnTo>
                    <a:pt x="4373169" y="127355"/>
                  </a:lnTo>
                  <a:lnTo>
                    <a:pt x="4393069" y="107619"/>
                  </a:lnTo>
                  <a:lnTo>
                    <a:pt x="4404042" y="86258"/>
                  </a:lnTo>
                  <a:lnTo>
                    <a:pt x="4413936" y="104825"/>
                  </a:lnTo>
                  <a:lnTo>
                    <a:pt x="4433595" y="123723"/>
                  </a:lnTo>
                  <a:lnTo>
                    <a:pt x="4459135" y="136461"/>
                  </a:lnTo>
                  <a:lnTo>
                    <a:pt x="4469435" y="120129"/>
                  </a:lnTo>
                  <a:close/>
                </a:path>
                <a:path w="8869044" h="1703704">
                  <a:moveTo>
                    <a:pt x="4523219" y="205320"/>
                  </a:moveTo>
                  <a:lnTo>
                    <a:pt x="4392282" y="205320"/>
                  </a:lnTo>
                  <a:lnTo>
                    <a:pt x="4392282" y="154051"/>
                  </a:lnTo>
                  <a:lnTo>
                    <a:pt x="4371429" y="154051"/>
                  </a:lnTo>
                  <a:lnTo>
                    <a:pt x="4371429" y="222402"/>
                  </a:lnTo>
                  <a:lnTo>
                    <a:pt x="4523219" y="222402"/>
                  </a:lnTo>
                  <a:lnTo>
                    <a:pt x="4523219" y="215112"/>
                  </a:lnTo>
                  <a:lnTo>
                    <a:pt x="4523219" y="205320"/>
                  </a:lnTo>
                  <a:close/>
                </a:path>
                <a:path w="8869044" h="1703704">
                  <a:moveTo>
                    <a:pt x="4546587" y="70866"/>
                  </a:moveTo>
                  <a:lnTo>
                    <a:pt x="4512907" y="70866"/>
                  </a:lnTo>
                  <a:lnTo>
                    <a:pt x="4512907" y="0"/>
                  </a:lnTo>
                  <a:lnTo>
                    <a:pt x="4492053" y="0"/>
                  </a:lnTo>
                  <a:lnTo>
                    <a:pt x="4492053" y="168630"/>
                  </a:lnTo>
                  <a:lnTo>
                    <a:pt x="4512907" y="168630"/>
                  </a:lnTo>
                  <a:lnTo>
                    <a:pt x="4512907" y="88214"/>
                  </a:lnTo>
                  <a:lnTo>
                    <a:pt x="4546587" y="88214"/>
                  </a:lnTo>
                  <a:lnTo>
                    <a:pt x="4546587" y="70866"/>
                  </a:lnTo>
                  <a:close/>
                </a:path>
                <a:path w="8869044" h="1703704">
                  <a:moveTo>
                    <a:pt x="4613846" y="1524152"/>
                  </a:moveTo>
                  <a:lnTo>
                    <a:pt x="4608246" y="1506093"/>
                  </a:lnTo>
                  <a:lnTo>
                    <a:pt x="4598390" y="1497761"/>
                  </a:lnTo>
                  <a:lnTo>
                    <a:pt x="4592485" y="1492783"/>
                  </a:lnTo>
                  <a:lnTo>
                    <a:pt x="4592485" y="1524152"/>
                  </a:lnTo>
                  <a:lnTo>
                    <a:pt x="4588383" y="1535366"/>
                  </a:lnTo>
                  <a:lnTo>
                    <a:pt x="4576686" y="1543659"/>
                  </a:lnTo>
                  <a:lnTo>
                    <a:pt x="4558233" y="1548777"/>
                  </a:lnTo>
                  <a:lnTo>
                    <a:pt x="4533925" y="1550530"/>
                  </a:lnTo>
                  <a:lnTo>
                    <a:pt x="4509516" y="1548777"/>
                  </a:lnTo>
                  <a:lnTo>
                    <a:pt x="4491075" y="1543659"/>
                  </a:lnTo>
                  <a:lnTo>
                    <a:pt x="4479429" y="1535366"/>
                  </a:lnTo>
                  <a:lnTo>
                    <a:pt x="4475378" y="1524152"/>
                  </a:lnTo>
                  <a:lnTo>
                    <a:pt x="4479429" y="1512925"/>
                  </a:lnTo>
                  <a:lnTo>
                    <a:pt x="4491075" y="1504645"/>
                  </a:lnTo>
                  <a:lnTo>
                    <a:pt x="4509516" y="1499514"/>
                  </a:lnTo>
                  <a:lnTo>
                    <a:pt x="4533925" y="1497761"/>
                  </a:lnTo>
                  <a:lnTo>
                    <a:pt x="4558233" y="1499514"/>
                  </a:lnTo>
                  <a:lnTo>
                    <a:pt x="4576686" y="1504645"/>
                  </a:lnTo>
                  <a:lnTo>
                    <a:pt x="4588383" y="1512925"/>
                  </a:lnTo>
                  <a:lnTo>
                    <a:pt x="4592485" y="1524152"/>
                  </a:lnTo>
                  <a:lnTo>
                    <a:pt x="4592485" y="1492783"/>
                  </a:lnTo>
                  <a:lnTo>
                    <a:pt x="4592256" y="1492580"/>
                  </a:lnTo>
                  <a:lnTo>
                    <a:pt x="4567085" y="1484109"/>
                  </a:lnTo>
                  <a:lnTo>
                    <a:pt x="4533925" y="1481175"/>
                  </a:lnTo>
                  <a:lnTo>
                    <a:pt x="4500664" y="1484109"/>
                  </a:lnTo>
                  <a:lnTo>
                    <a:pt x="4475505" y="1492580"/>
                  </a:lnTo>
                  <a:lnTo>
                    <a:pt x="4459579" y="1506093"/>
                  </a:lnTo>
                  <a:lnTo>
                    <a:pt x="4454017" y="1524152"/>
                  </a:lnTo>
                  <a:lnTo>
                    <a:pt x="4459579" y="1542161"/>
                  </a:lnTo>
                  <a:lnTo>
                    <a:pt x="4475505" y="1555584"/>
                  </a:lnTo>
                  <a:lnTo>
                    <a:pt x="4500664" y="1563979"/>
                  </a:lnTo>
                  <a:lnTo>
                    <a:pt x="4533925" y="1566862"/>
                  </a:lnTo>
                  <a:lnTo>
                    <a:pt x="4567085" y="1563979"/>
                  </a:lnTo>
                  <a:lnTo>
                    <a:pt x="4592256" y="1555584"/>
                  </a:lnTo>
                  <a:lnTo>
                    <a:pt x="4598289" y="1550530"/>
                  </a:lnTo>
                  <a:lnTo>
                    <a:pt x="4608246" y="1542161"/>
                  </a:lnTo>
                  <a:lnTo>
                    <a:pt x="4613846" y="1524152"/>
                  </a:lnTo>
                  <a:close/>
                </a:path>
                <a:path w="8869044" h="1703704">
                  <a:moveTo>
                    <a:pt x="4636452" y="1584210"/>
                  </a:moveTo>
                  <a:lnTo>
                    <a:pt x="4431144" y="1584210"/>
                  </a:lnTo>
                  <a:lnTo>
                    <a:pt x="4431144" y="1601292"/>
                  </a:lnTo>
                  <a:lnTo>
                    <a:pt x="4523371" y="1601292"/>
                  </a:lnTo>
                  <a:lnTo>
                    <a:pt x="4523371" y="1623250"/>
                  </a:lnTo>
                  <a:lnTo>
                    <a:pt x="4500931" y="1625092"/>
                  </a:lnTo>
                  <a:lnTo>
                    <a:pt x="4476445" y="1632927"/>
                  </a:lnTo>
                  <a:lnTo>
                    <a:pt x="4461091" y="1645627"/>
                  </a:lnTo>
                  <a:lnTo>
                    <a:pt x="4455769" y="1662861"/>
                  </a:lnTo>
                  <a:lnTo>
                    <a:pt x="4461091" y="1680248"/>
                  </a:lnTo>
                  <a:lnTo>
                    <a:pt x="4476445" y="1693024"/>
                  </a:lnTo>
                  <a:lnTo>
                    <a:pt x="4500931" y="1700885"/>
                  </a:lnTo>
                  <a:lnTo>
                    <a:pt x="4533671" y="1703578"/>
                  </a:lnTo>
                  <a:lnTo>
                    <a:pt x="4566412" y="1700885"/>
                  </a:lnTo>
                  <a:lnTo>
                    <a:pt x="4590910" y="1693024"/>
                  </a:lnTo>
                  <a:lnTo>
                    <a:pt x="4597857" y="1687245"/>
                  </a:lnTo>
                  <a:lnTo>
                    <a:pt x="4606264" y="1680248"/>
                  </a:lnTo>
                  <a:lnTo>
                    <a:pt x="4611586" y="1662861"/>
                  </a:lnTo>
                  <a:lnTo>
                    <a:pt x="4606264" y="1645627"/>
                  </a:lnTo>
                  <a:lnTo>
                    <a:pt x="4597628" y="1638490"/>
                  </a:lnTo>
                  <a:lnTo>
                    <a:pt x="4590910" y="1632927"/>
                  </a:lnTo>
                  <a:lnTo>
                    <a:pt x="4590466" y="1632788"/>
                  </a:lnTo>
                  <a:lnTo>
                    <a:pt x="4590466" y="1662861"/>
                  </a:lnTo>
                  <a:lnTo>
                    <a:pt x="4586617" y="1673250"/>
                  </a:lnTo>
                  <a:lnTo>
                    <a:pt x="4575454" y="1680895"/>
                  </a:lnTo>
                  <a:lnTo>
                    <a:pt x="4557611" y="1685620"/>
                  </a:lnTo>
                  <a:lnTo>
                    <a:pt x="4533671" y="1687245"/>
                  </a:lnTo>
                  <a:lnTo>
                    <a:pt x="4509859" y="1685620"/>
                  </a:lnTo>
                  <a:lnTo>
                    <a:pt x="4491990" y="1680895"/>
                  </a:lnTo>
                  <a:lnTo>
                    <a:pt x="4480776" y="1673250"/>
                  </a:lnTo>
                  <a:lnTo>
                    <a:pt x="4476877" y="1662861"/>
                  </a:lnTo>
                  <a:lnTo>
                    <a:pt x="4480776" y="1652587"/>
                  </a:lnTo>
                  <a:lnTo>
                    <a:pt x="4491990" y="1644929"/>
                  </a:lnTo>
                  <a:lnTo>
                    <a:pt x="4509859" y="1640141"/>
                  </a:lnTo>
                  <a:lnTo>
                    <a:pt x="4533671" y="1638490"/>
                  </a:lnTo>
                  <a:lnTo>
                    <a:pt x="4557611" y="1640141"/>
                  </a:lnTo>
                  <a:lnTo>
                    <a:pt x="4575454" y="1644929"/>
                  </a:lnTo>
                  <a:lnTo>
                    <a:pt x="4586617" y="1652587"/>
                  </a:lnTo>
                  <a:lnTo>
                    <a:pt x="4590466" y="1662861"/>
                  </a:lnTo>
                  <a:lnTo>
                    <a:pt x="4590466" y="1632788"/>
                  </a:lnTo>
                  <a:lnTo>
                    <a:pt x="4582376" y="1630197"/>
                  </a:lnTo>
                  <a:lnTo>
                    <a:pt x="4566412" y="1625092"/>
                  </a:lnTo>
                  <a:lnTo>
                    <a:pt x="4544225" y="1623275"/>
                  </a:lnTo>
                  <a:lnTo>
                    <a:pt x="4544225" y="1622399"/>
                  </a:lnTo>
                  <a:lnTo>
                    <a:pt x="4544225" y="1601292"/>
                  </a:lnTo>
                  <a:lnTo>
                    <a:pt x="4636452" y="1601292"/>
                  </a:lnTo>
                  <a:lnTo>
                    <a:pt x="4636452" y="1593507"/>
                  </a:lnTo>
                  <a:lnTo>
                    <a:pt x="4636452" y="1584210"/>
                  </a:lnTo>
                  <a:close/>
                </a:path>
                <a:path w="8869044" h="1703704">
                  <a:moveTo>
                    <a:pt x="4750371" y="47752"/>
                  </a:moveTo>
                  <a:lnTo>
                    <a:pt x="4744771" y="29692"/>
                  </a:lnTo>
                  <a:lnTo>
                    <a:pt x="4734928" y="21361"/>
                  </a:lnTo>
                  <a:lnTo>
                    <a:pt x="4729010" y="16370"/>
                  </a:lnTo>
                  <a:lnTo>
                    <a:pt x="4729010" y="47752"/>
                  </a:lnTo>
                  <a:lnTo>
                    <a:pt x="4724920" y="58978"/>
                  </a:lnTo>
                  <a:lnTo>
                    <a:pt x="4713211" y="67259"/>
                  </a:lnTo>
                  <a:lnTo>
                    <a:pt x="4694771" y="72377"/>
                  </a:lnTo>
                  <a:lnTo>
                    <a:pt x="4670463" y="74142"/>
                  </a:lnTo>
                  <a:lnTo>
                    <a:pt x="4646041" y="72377"/>
                  </a:lnTo>
                  <a:lnTo>
                    <a:pt x="4627613" y="67259"/>
                  </a:lnTo>
                  <a:lnTo>
                    <a:pt x="4615967" y="58978"/>
                  </a:lnTo>
                  <a:lnTo>
                    <a:pt x="4611903" y="47752"/>
                  </a:lnTo>
                  <a:lnTo>
                    <a:pt x="4615967" y="36525"/>
                  </a:lnTo>
                  <a:lnTo>
                    <a:pt x="4627613" y="28244"/>
                  </a:lnTo>
                  <a:lnTo>
                    <a:pt x="4646041" y="23126"/>
                  </a:lnTo>
                  <a:lnTo>
                    <a:pt x="4670463" y="21361"/>
                  </a:lnTo>
                  <a:lnTo>
                    <a:pt x="4694771" y="23126"/>
                  </a:lnTo>
                  <a:lnTo>
                    <a:pt x="4713211" y="28244"/>
                  </a:lnTo>
                  <a:lnTo>
                    <a:pt x="4724920" y="36525"/>
                  </a:lnTo>
                  <a:lnTo>
                    <a:pt x="4729010" y="47752"/>
                  </a:lnTo>
                  <a:lnTo>
                    <a:pt x="4729010" y="16370"/>
                  </a:lnTo>
                  <a:lnTo>
                    <a:pt x="4728794" y="16179"/>
                  </a:lnTo>
                  <a:lnTo>
                    <a:pt x="4703623" y="7708"/>
                  </a:lnTo>
                  <a:lnTo>
                    <a:pt x="4670463" y="4775"/>
                  </a:lnTo>
                  <a:lnTo>
                    <a:pt x="4637189" y="7708"/>
                  </a:lnTo>
                  <a:lnTo>
                    <a:pt x="4612030" y="16179"/>
                  </a:lnTo>
                  <a:lnTo>
                    <a:pt x="4596104" y="29692"/>
                  </a:lnTo>
                  <a:lnTo>
                    <a:pt x="4590542" y="47752"/>
                  </a:lnTo>
                  <a:lnTo>
                    <a:pt x="4596104" y="65773"/>
                  </a:lnTo>
                  <a:lnTo>
                    <a:pt x="4612030" y="79197"/>
                  </a:lnTo>
                  <a:lnTo>
                    <a:pt x="4637189" y="87579"/>
                  </a:lnTo>
                  <a:lnTo>
                    <a:pt x="4670463" y="90474"/>
                  </a:lnTo>
                  <a:lnTo>
                    <a:pt x="4703623" y="87579"/>
                  </a:lnTo>
                  <a:lnTo>
                    <a:pt x="4728794" y="79197"/>
                  </a:lnTo>
                  <a:lnTo>
                    <a:pt x="4734814" y="74142"/>
                  </a:lnTo>
                  <a:lnTo>
                    <a:pt x="4744771" y="65773"/>
                  </a:lnTo>
                  <a:lnTo>
                    <a:pt x="4750371" y="47752"/>
                  </a:lnTo>
                  <a:close/>
                </a:path>
                <a:path w="8869044" h="1703704">
                  <a:moveTo>
                    <a:pt x="4772990" y="107810"/>
                  </a:moveTo>
                  <a:lnTo>
                    <a:pt x="4567669" y="107810"/>
                  </a:lnTo>
                  <a:lnTo>
                    <a:pt x="4567669" y="124904"/>
                  </a:lnTo>
                  <a:lnTo>
                    <a:pt x="4659896" y="124904"/>
                  </a:lnTo>
                  <a:lnTo>
                    <a:pt x="4659896" y="146850"/>
                  </a:lnTo>
                  <a:lnTo>
                    <a:pt x="4637468" y="148691"/>
                  </a:lnTo>
                  <a:lnTo>
                    <a:pt x="4612970" y="156540"/>
                  </a:lnTo>
                  <a:lnTo>
                    <a:pt x="4597616" y="169227"/>
                  </a:lnTo>
                  <a:lnTo>
                    <a:pt x="4592307" y="186474"/>
                  </a:lnTo>
                  <a:lnTo>
                    <a:pt x="4597616" y="203860"/>
                  </a:lnTo>
                  <a:lnTo>
                    <a:pt x="4612970" y="216623"/>
                  </a:lnTo>
                  <a:lnTo>
                    <a:pt x="4637468" y="224497"/>
                  </a:lnTo>
                  <a:lnTo>
                    <a:pt x="4670209" y="227177"/>
                  </a:lnTo>
                  <a:lnTo>
                    <a:pt x="4702949" y="224497"/>
                  </a:lnTo>
                  <a:lnTo>
                    <a:pt x="4727435" y="216623"/>
                  </a:lnTo>
                  <a:lnTo>
                    <a:pt x="4734395" y="210845"/>
                  </a:lnTo>
                  <a:lnTo>
                    <a:pt x="4742789" y="203860"/>
                  </a:lnTo>
                  <a:lnTo>
                    <a:pt x="4748111" y="186474"/>
                  </a:lnTo>
                  <a:lnTo>
                    <a:pt x="4742789" y="169227"/>
                  </a:lnTo>
                  <a:lnTo>
                    <a:pt x="4734166" y="162090"/>
                  </a:lnTo>
                  <a:lnTo>
                    <a:pt x="4727435" y="156540"/>
                  </a:lnTo>
                  <a:lnTo>
                    <a:pt x="4727003" y="156413"/>
                  </a:lnTo>
                  <a:lnTo>
                    <a:pt x="4727003" y="186474"/>
                  </a:lnTo>
                  <a:lnTo>
                    <a:pt x="4723142" y="196850"/>
                  </a:lnTo>
                  <a:lnTo>
                    <a:pt x="4711979" y="204495"/>
                  </a:lnTo>
                  <a:lnTo>
                    <a:pt x="4694136" y="209232"/>
                  </a:lnTo>
                  <a:lnTo>
                    <a:pt x="4670209" y="210845"/>
                  </a:lnTo>
                  <a:lnTo>
                    <a:pt x="4646384" y="209232"/>
                  </a:lnTo>
                  <a:lnTo>
                    <a:pt x="4628527" y="204495"/>
                  </a:lnTo>
                  <a:lnTo>
                    <a:pt x="4617301" y="196850"/>
                  </a:lnTo>
                  <a:lnTo>
                    <a:pt x="4613414" y="186474"/>
                  </a:lnTo>
                  <a:lnTo>
                    <a:pt x="4617301" y="176199"/>
                  </a:lnTo>
                  <a:lnTo>
                    <a:pt x="4628527" y="168529"/>
                  </a:lnTo>
                  <a:lnTo>
                    <a:pt x="4646384" y="163741"/>
                  </a:lnTo>
                  <a:lnTo>
                    <a:pt x="4670209" y="162090"/>
                  </a:lnTo>
                  <a:lnTo>
                    <a:pt x="4694136" y="163741"/>
                  </a:lnTo>
                  <a:lnTo>
                    <a:pt x="4711979" y="168529"/>
                  </a:lnTo>
                  <a:lnTo>
                    <a:pt x="4723142" y="176199"/>
                  </a:lnTo>
                  <a:lnTo>
                    <a:pt x="4727003" y="186474"/>
                  </a:lnTo>
                  <a:lnTo>
                    <a:pt x="4727003" y="156413"/>
                  </a:lnTo>
                  <a:lnTo>
                    <a:pt x="4718901" y="153797"/>
                  </a:lnTo>
                  <a:lnTo>
                    <a:pt x="4702949" y="148691"/>
                  </a:lnTo>
                  <a:lnTo>
                    <a:pt x="4680763" y="146875"/>
                  </a:lnTo>
                  <a:lnTo>
                    <a:pt x="4680763" y="146011"/>
                  </a:lnTo>
                  <a:lnTo>
                    <a:pt x="4680763" y="124904"/>
                  </a:lnTo>
                  <a:lnTo>
                    <a:pt x="4772990" y="124904"/>
                  </a:lnTo>
                  <a:lnTo>
                    <a:pt x="4772990" y="117106"/>
                  </a:lnTo>
                  <a:lnTo>
                    <a:pt x="4772990" y="107810"/>
                  </a:lnTo>
                  <a:close/>
                </a:path>
                <a:path w="8869044" h="1703704">
                  <a:moveTo>
                    <a:pt x="8868956" y="857034"/>
                  </a:moveTo>
                  <a:lnTo>
                    <a:pt x="8868829" y="804672"/>
                  </a:lnTo>
                  <a:lnTo>
                    <a:pt x="0" y="825614"/>
                  </a:lnTo>
                  <a:lnTo>
                    <a:pt x="127" y="877963"/>
                  </a:lnTo>
                  <a:lnTo>
                    <a:pt x="8868956" y="857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32</Words>
  <Application>Microsoft Office PowerPoint</Application>
  <PresentationFormat>사용자 지정</PresentationFormat>
  <Paragraphs>16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Calibri</vt:lpstr>
      <vt:lpstr>Office Theme</vt:lpstr>
      <vt:lpstr>웹사이트 개발 핫딜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cco1215</dc:creator>
  <cp:lastModifiedBy>최찬웅</cp:lastModifiedBy>
  <cp:revision>2</cp:revision>
  <dcterms:created xsi:type="dcterms:W3CDTF">2024-05-03T00:08:12Z</dcterms:created>
  <dcterms:modified xsi:type="dcterms:W3CDTF">2024-06-18T05:48:15Z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2024-05-03T00:00:00Z</vt:filetime>
  </property>
  <property fmtid="{D5CDD505-2E9C-101B-9397-08002B2CF9AE}" pid="3" name="Producer">
    <vt:lpwstr>3-Heights(TM) PDF Security Shell 4.8.25.2 (http://www.pdf-tools.com)</vt:lpwstr>
  </property>
</Properties>
</file>