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</p:sldMasterIdLst>
  <p:notesMasterIdLst>
    <p:notesMasterId r:id="rId20"/>
  </p:notesMasterIdLst>
  <p:handoutMasterIdLst>
    <p:handoutMasterId r:id="rId21"/>
  </p:handoutMasterIdLst>
  <p:sldIdLst>
    <p:sldId id="256" r:id="rId8"/>
    <p:sldId id="265" r:id="rId9"/>
    <p:sldId id="266" r:id="rId10"/>
    <p:sldId id="268" r:id="rId11"/>
    <p:sldId id="269" r:id="rId12"/>
    <p:sldId id="271" r:id="rId13"/>
    <p:sldId id="270" r:id="rId14"/>
    <p:sldId id="279" r:id="rId15"/>
    <p:sldId id="280" r:id="rId16"/>
    <p:sldId id="284" r:id="rId17"/>
    <p:sldId id="281" r:id="rId18"/>
    <p:sldId id="285" r:id="rId19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" initials="c" lastIdx="1" clrIdx="0">
    <p:extLst>
      <p:ext uri="{19B8F6BF-5375-455C-9EA6-DF929625EA0E}">
        <p15:presenceInfo xmlns:p15="http://schemas.microsoft.com/office/powerpoint/2012/main" userId="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2" y="216"/>
      </p:cViewPr>
      <p:guideLst>
        <p:guide orient="horz" pos="3232"/>
        <p:guide pos="58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jschued" userId="S::jjschued_gmail.com#ext#@microsoft.onmicrosoft.com::becf7cd7-449b-43bb-8d30-295c28ea923e" providerId="AD" clId="Web-{031AFAAD-F5CE-4209-A8C6-8FF752AB47A4}"/>
    <pc:docChg chg="delSld">
      <pc:chgData name="jjschued" userId="S::jjschued_gmail.com#ext#@microsoft.onmicrosoft.com::becf7cd7-449b-43bb-8d30-295c28ea923e" providerId="AD" clId="Web-{031AFAAD-F5CE-4209-A8C6-8FF752AB47A4}" dt="2019-02-20T13:24:19.468" v="3"/>
      <pc:docMkLst>
        <pc:docMk/>
      </pc:docMkLst>
      <pc:sldChg chg="del">
        <pc:chgData name="jjschued" userId="S::jjschued_gmail.com#ext#@microsoft.onmicrosoft.com::becf7cd7-449b-43bb-8d30-295c28ea923e" providerId="AD" clId="Web-{031AFAAD-F5CE-4209-A8C6-8FF752AB47A4}" dt="2019-02-20T13:24:10.780" v="2"/>
        <pc:sldMkLst>
          <pc:docMk/>
          <pc:sldMk cId="513887929" sldId="274"/>
        </pc:sldMkLst>
      </pc:sldChg>
      <pc:sldChg chg="del">
        <pc:chgData name="jjschued" userId="S::jjschued_gmail.com#ext#@microsoft.onmicrosoft.com::becf7cd7-449b-43bb-8d30-295c28ea923e" providerId="AD" clId="Web-{031AFAAD-F5CE-4209-A8C6-8FF752AB47A4}" dt="2019-02-20T13:24:06.515" v="1"/>
        <pc:sldMkLst>
          <pc:docMk/>
          <pc:sldMk cId="3095717201" sldId="276"/>
        </pc:sldMkLst>
      </pc:sldChg>
      <pc:sldChg chg="del">
        <pc:chgData name="jjschued" userId="S::jjschued_gmail.com#ext#@microsoft.onmicrosoft.com::becf7cd7-449b-43bb-8d30-295c28ea923e" providerId="AD" clId="Web-{031AFAAD-F5CE-4209-A8C6-8FF752AB47A4}" dt="2019-02-20T13:24:04.296" v="0"/>
        <pc:sldMkLst>
          <pc:docMk/>
          <pc:sldMk cId="2237382253" sldId="277"/>
        </pc:sldMkLst>
      </pc:sldChg>
      <pc:sldChg chg="del">
        <pc:chgData name="jjschued" userId="S::jjschued_gmail.com#ext#@microsoft.onmicrosoft.com::becf7cd7-449b-43bb-8d30-295c28ea923e" providerId="AD" clId="Web-{031AFAAD-F5CE-4209-A8C6-8FF752AB47A4}" dt="2019-02-20T13:24:19.468" v="3"/>
        <pc:sldMkLst>
          <pc:docMk/>
          <pc:sldMk cId="4278663847" sldId="282"/>
        </pc:sldMkLst>
      </pc:sldChg>
    </pc:docChg>
  </pc:docChgLst>
  <pc:docChgLst>
    <pc:chgData name="jjschued" userId="S::jjschued_gmail.com#ext#@microsoft.onmicrosoft.com::becf7cd7-449b-43bb-8d30-295c28ea923e" providerId="AD" clId="Web-{5767FC08-6A8B-42AE-993E-198EE1F1DA45}"/>
    <pc:docChg chg="modSld">
      <pc:chgData name="jjschued" userId="S::jjschued_gmail.com#ext#@microsoft.onmicrosoft.com::becf7cd7-449b-43bb-8d30-295c28ea923e" providerId="AD" clId="Web-{5767FC08-6A8B-42AE-993E-198EE1F1DA45}" dt="2019-02-19T19:20:56.210" v="2" actId="20577"/>
      <pc:docMkLst>
        <pc:docMk/>
      </pc:docMkLst>
      <pc:sldChg chg="modSp">
        <pc:chgData name="jjschued" userId="S::jjschued_gmail.com#ext#@microsoft.onmicrosoft.com::becf7cd7-449b-43bb-8d30-295c28ea923e" providerId="AD" clId="Web-{5767FC08-6A8B-42AE-993E-198EE1F1DA45}" dt="2019-02-19T19:20:54.975" v="0" actId="20577"/>
        <pc:sldMkLst>
          <pc:docMk/>
          <pc:sldMk cId="1321561622" sldId="266"/>
        </pc:sldMkLst>
        <pc:spChg chg="mod">
          <ac:chgData name="jjschued" userId="S::jjschued_gmail.com#ext#@microsoft.onmicrosoft.com::becf7cd7-449b-43bb-8d30-295c28ea923e" providerId="AD" clId="Web-{5767FC08-6A8B-42AE-993E-198EE1F1DA45}" dt="2019-02-19T19:20:54.975" v="0" actId="20577"/>
          <ac:spMkLst>
            <pc:docMk/>
            <pc:sldMk cId="1321561622" sldId="266"/>
            <ac:spMk id="3" creationId="{9831F9DE-F480-4038-94FC-DB57ED6EC65C}"/>
          </ac:spMkLst>
        </pc:spChg>
      </pc:sldChg>
    </pc:docChg>
  </pc:docChgLst>
  <pc:docChgLst>
    <pc:chgData name="jjschued" userId="S::jjschued_gmail.com#ext#@microsoft.onmicrosoft.com::becf7cd7-449b-43bb-8d30-295c28ea923e" providerId="AD" clId="Web-{73796E64-3FFB-4DE6-8598-007411F6C885}"/>
    <pc:docChg chg="modSld">
      <pc:chgData name="jjschued" userId="S::jjschued_gmail.com#ext#@microsoft.onmicrosoft.com::becf7cd7-449b-43bb-8d30-295c28ea923e" providerId="AD" clId="Web-{73796E64-3FFB-4DE6-8598-007411F6C885}" dt="2019-02-19T21:18:07.028" v="1" actId="20577"/>
      <pc:docMkLst>
        <pc:docMk/>
      </pc:docMkLst>
      <pc:sldChg chg="modSp">
        <pc:chgData name="jjschued" userId="S::jjschued_gmail.com#ext#@microsoft.onmicrosoft.com::becf7cd7-449b-43bb-8d30-295c28ea923e" providerId="AD" clId="Web-{73796E64-3FFB-4DE6-8598-007411F6C885}" dt="2019-02-19T21:18:07.028" v="0" actId="20577"/>
        <pc:sldMkLst>
          <pc:docMk/>
          <pc:sldMk cId="3025017048" sldId="285"/>
        </pc:sldMkLst>
        <pc:spChg chg="mod">
          <ac:chgData name="jjschued" userId="S::jjschued_gmail.com#ext#@microsoft.onmicrosoft.com::becf7cd7-449b-43bb-8d30-295c28ea923e" providerId="AD" clId="Web-{73796E64-3FFB-4DE6-8598-007411F6C885}" dt="2019-02-19T21:18:07.028" v="0" actId="20577"/>
          <ac:spMkLst>
            <pc:docMk/>
            <pc:sldMk cId="3025017048" sldId="285"/>
            <ac:spMk id="3" creationId="{FC262CA5-2038-4448-B603-12E27E60EF66}"/>
          </ac:spMkLst>
        </pc:spChg>
      </pc:sldChg>
    </pc:docChg>
  </pc:docChgLst>
  <pc:docChgLst>
    <pc:chgData name="ckcobb1973" userId="S::ckcobb1973_gmail.com#ext#@microsoft.onmicrosoft.com::43d55c44-996d-43e3-9e86-615cde6b41e4" providerId="AD" clId="Web-{3B23B38A-067B-4E0F-83A0-73001F0D39CA}"/>
    <pc:docChg chg="modSld">
      <pc:chgData name="ckcobb1973" userId="S::ckcobb1973_gmail.com#ext#@microsoft.onmicrosoft.com::43d55c44-996d-43e3-9e86-615cde6b41e4" providerId="AD" clId="Web-{3B23B38A-067B-4E0F-83A0-73001F0D39CA}" dt="2019-02-19T20:16:03.820" v="9" actId="20577"/>
      <pc:docMkLst>
        <pc:docMk/>
      </pc:docMkLst>
      <pc:sldChg chg="modSp">
        <pc:chgData name="ckcobb1973" userId="S::ckcobb1973_gmail.com#ext#@microsoft.onmicrosoft.com::43d55c44-996d-43e3-9e86-615cde6b41e4" providerId="AD" clId="Web-{3B23B38A-067B-4E0F-83A0-73001F0D39CA}" dt="2019-02-19T20:16:03.820" v="8" actId="20577"/>
        <pc:sldMkLst>
          <pc:docMk/>
          <pc:sldMk cId="3025017048" sldId="285"/>
        </pc:sldMkLst>
        <pc:spChg chg="mod">
          <ac:chgData name="ckcobb1973" userId="S::ckcobb1973_gmail.com#ext#@microsoft.onmicrosoft.com::43d55c44-996d-43e3-9e86-615cde6b41e4" providerId="AD" clId="Web-{3B23B38A-067B-4E0F-83A0-73001F0D39CA}" dt="2019-02-19T20:16:03.820" v="8" actId="20577"/>
          <ac:spMkLst>
            <pc:docMk/>
            <pc:sldMk cId="3025017048" sldId="285"/>
            <ac:spMk id="3" creationId="{FC262CA5-2038-4448-B603-12E27E60EF66}"/>
          </ac:spMkLst>
        </pc:spChg>
      </pc:sldChg>
    </pc:docChg>
  </pc:docChgLst>
  <pc:docChgLst>
    <pc:chgData name="ckcobb1973" userId="S::ckcobb1973_gmail.com#ext#@microsoft.onmicrosoft.com::43d55c44-996d-43e3-9e86-615cde6b41e4" providerId="AD" clId="Web-{13749720-3E94-4BD8-A7C8-AD52D278FB0B}"/>
    <pc:docChg chg="delSld">
      <pc:chgData name="ckcobb1973" userId="S::ckcobb1973_gmail.com#ext#@microsoft.onmicrosoft.com::43d55c44-996d-43e3-9e86-615cde6b41e4" providerId="AD" clId="Web-{13749720-3E94-4BD8-A7C8-AD52D278FB0B}" dt="2019-02-19T21:32:57.992" v="0"/>
      <pc:docMkLst>
        <pc:docMk/>
      </pc:docMkLst>
      <pc:sldChg chg="del">
        <pc:chgData name="ckcobb1973" userId="S::ckcobb1973_gmail.com#ext#@microsoft.onmicrosoft.com::43d55c44-996d-43e3-9e86-615cde6b41e4" providerId="AD" clId="Web-{13749720-3E94-4BD8-A7C8-AD52D278FB0B}" dt="2019-02-19T21:32:57.992" v="0"/>
        <pc:sldMkLst>
          <pc:docMk/>
          <pc:sldMk cId="2312515558" sldId="267"/>
        </pc:sldMkLst>
      </pc:sldChg>
    </pc:docChg>
  </pc:docChgLst>
  <pc:docChgLst>
    <pc:chgData name="jjschued" userId="S::jjschued_gmail.com#ext#@microsoft.onmicrosoft.com::becf7cd7-449b-43bb-8d30-295c28ea923e" providerId="AD" clId="Web-{9CB58B0C-31B6-4068-AB59-1F0ED7C6E49A}"/>
    <pc:docChg chg="modSld">
      <pc:chgData name="jjschued" userId="S::jjschued_gmail.com#ext#@microsoft.onmicrosoft.com::becf7cd7-449b-43bb-8d30-295c28ea923e" providerId="AD" clId="Web-{9CB58B0C-31B6-4068-AB59-1F0ED7C6E49A}" dt="2019-02-19T20:14:19.944" v="29" actId="20577"/>
      <pc:docMkLst>
        <pc:docMk/>
      </pc:docMkLst>
      <pc:sldChg chg="modSp">
        <pc:chgData name="jjschued" userId="S::jjschued_gmail.com#ext#@microsoft.onmicrosoft.com::becf7cd7-449b-43bb-8d30-295c28ea923e" providerId="AD" clId="Web-{9CB58B0C-31B6-4068-AB59-1F0ED7C6E49A}" dt="2019-02-19T20:14:19.929" v="28" actId="20577"/>
        <pc:sldMkLst>
          <pc:docMk/>
          <pc:sldMk cId="3025017048" sldId="285"/>
        </pc:sldMkLst>
        <pc:spChg chg="mod">
          <ac:chgData name="jjschued" userId="S::jjschued_gmail.com#ext#@microsoft.onmicrosoft.com::becf7cd7-449b-43bb-8d30-295c28ea923e" providerId="AD" clId="Web-{9CB58B0C-31B6-4068-AB59-1F0ED7C6E49A}" dt="2019-02-19T20:14:19.929" v="28" actId="20577"/>
          <ac:spMkLst>
            <pc:docMk/>
            <pc:sldMk cId="3025017048" sldId="285"/>
            <ac:spMk id="3" creationId="{FC262CA5-2038-4448-B603-12E27E60EF66}"/>
          </ac:spMkLst>
        </pc:spChg>
      </pc:sldChg>
    </pc:docChg>
  </pc:docChgLst>
  <pc:docChgLst>
    <pc:chgData name="jjschued" userId="S::jjschued_gmail.com#ext#@microsoft.onmicrosoft.com::becf7cd7-449b-43bb-8d30-295c28ea923e" providerId="AD" clId="Web-{32B5C90D-D501-4819-9573-BAE8B163ECFB}"/>
    <pc:docChg chg="modSld">
      <pc:chgData name="jjschued" userId="S::jjschued_gmail.com#ext#@microsoft.onmicrosoft.com::becf7cd7-449b-43bb-8d30-295c28ea923e" providerId="AD" clId="Web-{32B5C90D-D501-4819-9573-BAE8B163ECFB}" dt="2019-02-20T15:14:02.020" v="31" actId="20577"/>
      <pc:docMkLst>
        <pc:docMk/>
      </pc:docMkLst>
      <pc:sldChg chg="addSp modSp">
        <pc:chgData name="jjschued" userId="S::jjschued_gmail.com#ext#@microsoft.onmicrosoft.com::becf7cd7-449b-43bb-8d30-295c28ea923e" providerId="AD" clId="Web-{32B5C90D-D501-4819-9573-BAE8B163ECFB}" dt="2019-02-20T15:14:00.301" v="29" actId="20577"/>
        <pc:sldMkLst>
          <pc:docMk/>
          <pc:sldMk cId="3239501160" sldId="279"/>
        </pc:sldMkLst>
        <pc:spChg chg="mod">
          <ac:chgData name="jjschued" userId="S::jjschued_gmail.com#ext#@microsoft.onmicrosoft.com::becf7cd7-449b-43bb-8d30-295c28ea923e" providerId="AD" clId="Web-{32B5C90D-D501-4819-9573-BAE8B163ECFB}" dt="2019-02-20T15:14:00.301" v="29" actId="20577"/>
          <ac:spMkLst>
            <pc:docMk/>
            <pc:sldMk cId="3239501160" sldId="279"/>
            <ac:spMk id="3" creationId="{151BC0B7-7044-47CD-9D1A-D8FC5AAC4A12}"/>
          </ac:spMkLst>
        </pc:spChg>
        <pc:picChg chg="add mod">
          <ac:chgData name="jjschued" userId="S::jjschued_gmail.com#ext#@microsoft.onmicrosoft.com::becf7cd7-449b-43bb-8d30-295c28ea923e" providerId="AD" clId="Web-{32B5C90D-D501-4819-9573-BAE8B163ECFB}" dt="2019-02-20T15:13:43.176" v="16" actId="14100"/>
          <ac:picMkLst>
            <pc:docMk/>
            <pc:sldMk cId="3239501160" sldId="279"/>
            <ac:picMk id="4" creationId="{90AC7474-C5A2-40E0-827F-2B2CA28E6BAB}"/>
          </ac:picMkLst>
        </pc:picChg>
      </pc:sldChg>
    </pc:docChg>
  </pc:docChgLst>
  <pc:docChgLst>
    <pc:chgData name="jjschued" userId="S::jjschued_gmail.com#ext#@microsoft.onmicrosoft.com::becf7cd7-449b-43bb-8d30-295c28ea923e" providerId="AD" clId="Web-{3778B67D-5D62-4D0A-B91D-BD6A292C7F0A}"/>
    <pc:docChg chg="modSld">
      <pc:chgData name="jjschued" userId="S::jjschued_gmail.com#ext#@microsoft.onmicrosoft.com::becf7cd7-449b-43bb-8d30-295c28ea923e" providerId="AD" clId="Web-{3778B67D-5D62-4D0A-B91D-BD6A292C7F0A}" dt="2019-02-19T21:40:51.189" v="7" actId="1076"/>
      <pc:docMkLst>
        <pc:docMk/>
      </pc:docMkLst>
      <pc:sldChg chg="modSp">
        <pc:chgData name="jjschued" userId="S::jjschued_gmail.com#ext#@microsoft.onmicrosoft.com::becf7cd7-449b-43bb-8d30-295c28ea923e" providerId="AD" clId="Web-{3778B67D-5D62-4D0A-B91D-BD6A292C7F0A}" dt="2019-02-19T21:40:04.121" v="4" actId="20577"/>
        <pc:sldMkLst>
          <pc:docMk/>
          <pc:sldMk cId="291346663" sldId="256"/>
        </pc:sldMkLst>
        <pc:spChg chg="mod">
          <ac:chgData name="jjschued" userId="S::jjschued_gmail.com#ext#@microsoft.onmicrosoft.com::becf7cd7-449b-43bb-8d30-295c28ea923e" providerId="AD" clId="Web-{3778B67D-5D62-4D0A-B91D-BD6A292C7F0A}" dt="2019-02-19T21:40:04.121" v="4" actId="20577"/>
          <ac:spMkLst>
            <pc:docMk/>
            <pc:sldMk cId="291346663" sldId="256"/>
            <ac:spMk id="5" creationId="{00000000-0000-0000-0000-000000000000}"/>
          </ac:spMkLst>
        </pc:spChg>
      </pc:sldChg>
      <pc:sldChg chg="modSp">
        <pc:chgData name="jjschued" userId="S::jjschued_gmail.com#ext#@microsoft.onmicrosoft.com::becf7cd7-449b-43bb-8d30-295c28ea923e" providerId="AD" clId="Web-{3778B67D-5D62-4D0A-B91D-BD6A292C7F0A}" dt="2019-02-19T21:40:51.189" v="7" actId="1076"/>
        <pc:sldMkLst>
          <pc:docMk/>
          <pc:sldMk cId="1997981731" sldId="281"/>
        </pc:sldMkLst>
        <pc:picChg chg="mod">
          <ac:chgData name="jjschued" userId="S::jjschued_gmail.com#ext#@microsoft.onmicrosoft.com::becf7cd7-449b-43bb-8d30-295c28ea923e" providerId="AD" clId="Web-{3778B67D-5D62-4D0A-B91D-BD6A292C7F0A}" dt="2019-02-19T21:40:51.174" v="6" actId="1076"/>
          <ac:picMkLst>
            <pc:docMk/>
            <pc:sldMk cId="1997981731" sldId="281"/>
            <ac:picMk id="4098" creationId="{5B3910F1-51F6-473C-9ECC-EAC0C44048B2}"/>
          </ac:picMkLst>
        </pc:picChg>
        <pc:picChg chg="mod">
          <ac:chgData name="jjschued" userId="S::jjschued_gmail.com#ext#@microsoft.onmicrosoft.com::becf7cd7-449b-43bb-8d30-295c28ea923e" providerId="AD" clId="Web-{3778B67D-5D62-4D0A-B91D-BD6A292C7F0A}" dt="2019-02-19T21:40:51.189" v="7" actId="1076"/>
          <ac:picMkLst>
            <pc:docMk/>
            <pc:sldMk cId="1997981731" sldId="281"/>
            <ac:picMk id="4100" creationId="{DA6B8288-A7B0-46BE-903F-6E600A57D750}"/>
          </ac:picMkLst>
        </pc:picChg>
      </pc:sldChg>
    </pc:docChg>
  </pc:docChgLst>
  <pc:docChgLst>
    <pc:chgData name="jjschued" userId="S::jjschued_gmail.com#ext#@microsoft.onmicrosoft.com::becf7cd7-449b-43bb-8d30-295c28ea923e" providerId="AD" clId="Web-{55107CCF-78BB-434C-99CC-16C5452FC03F}"/>
    <pc:docChg chg="modSld">
      <pc:chgData name="jjschued" userId="S::jjschued_gmail.com#ext#@microsoft.onmicrosoft.com::becf7cd7-449b-43bb-8d30-295c28ea923e" providerId="AD" clId="Web-{55107CCF-78BB-434C-99CC-16C5452FC03F}" dt="2019-02-19T19:51:29.140" v="44" actId="20577"/>
      <pc:docMkLst>
        <pc:docMk/>
      </pc:docMkLst>
      <pc:sldChg chg="modSp">
        <pc:chgData name="jjschued" userId="S::jjschued_gmail.com#ext#@microsoft.onmicrosoft.com::becf7cd7-449b-43bb-8d30-295c28ea923e" providerId="AD" clId="Web-{55107CCF-78BB-434C-99CC-16C5452FC03F}" dt="2019-02-19T19:51:29.140" v="43" actId="20577"/>
        <pc:sldMkLst>
          <pc:docMk/>
          <pc:sldMk cId="1321561622" sldId="266"/>
        </pc:sldMkLst>
        <pc:spChg chg="mod">
          <ac:chgData name="jjschued" userId="S::jjschued_gmail.com#ext#@microsoft.onmicrosoft.com::becf7cd7-449b-43bb-8d30-295c28ea923e" providerId="AD" clId="Web-{55107CCF-78BB-434C-99CC-16C5452FC03F}" dt="2019-02-19T19:51:29.140" v="43" actId="20577"/>
          <ac:spMkLst>
            <pc:docMk/>
            <pc:sldMk cId="1321561622" sldId="266"/>
            <ac:spMk id="3" creationId="{9831F9DE-F480-4038-94FC-DB57ED6EC6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Main Section </a:t>
            </a:r>
            <a:r>
              <a:rPr lang="en-US"/>
              <a:t>| </a:t>
            </a:r>
            <a:r>
              <a:rPr lang="en-US">
                <a:solidFill>
                  <a:schemeClr val="accent2"/>
                </a:solidFill>
              </a:rPr>
              <a:t>Sub-section</a:t>
            </a:r>
            <a:r>
              <a:rPr lang="en-US"/>
              <a:t> | Title</a:t>
            </a:r>
            <a:endParaRPr lang="en-US" b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Main Section </a:t>
            </a:r>
            <a:r>
              <a:rPr lang="en-US"/>
              <a:t>| </a:t>
            </a:r>
            <a:r>
              <a:rPr lang="en-US">
                <a:solidFill>
                  <a:schemeClr val="accent2"/>
                </a:solidFill>
              </a:rPr>
              <a:t>Sub-section</a:t>
            </a:r>
            <a:r>
              <a:rPr lang="en-US"/>
              <a:t> | Title</a:t>
            </a:r>
            <a:endParaRPr lang="en-US" b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Main Section </a:t>
            </a:r>
            <a:r>
              <a:rPr lang="en-US"/>
              <a:t>| </a:t>
            </a:r>
            <a:r>
              <a:rPr lang="en-US">
                <a:solidFill>
                  <a:schemeClr val="accent2"/>
                </a:solidFill>
              </a:rPr>
              <a:t>Sub-section</a:t>
            </a:r>
            <a:r>
              <a:rPr lang="en-US"/>
              <a:t> | Title</a:t>
            </a:r>
            <a:endParaRPr lang="en-US" b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Main Section </a:t>
            </a:r>
            <a:r>
              <a:rPr lang="en-US"/>
              <a:t>| </a:t>
            </a:r>
            <a:r>
              <a:rPr lang="en-US">
                <a:solidFill>
                  <a:schemeClr val="accent2"/>
                </a:solidFill>
              </a:rPr>
              <a:t>Sub-section</a:t>
            </a:r>
            <a:r>
              <a:rPr lang="en-US"/>
              <a:t> | Title</a:t>
            </a:r>
            <a:endParaRPr lang="en-US" b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Main Section </a:t>
            </a:r>
            <a:r>
              <a:rPr lang="en-US"/>
              <a:t>| </a:t>
            </a:r>
            <a:r>
              <a:rPr lang="en-US">
                <a:solidFill>
                  <a:schemeClr val="accent2"/>
                </a:solidFill>
              </a:rPr>
              <a:t>Sub-section</a:t>
            </a:r>
            <a:r>
              <a:rPr lang="en-US"/>
              <a:t> | Title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Main Section </a:t>
            </a:r>
            <a:r>
              <a:rPr lang="en-US"/>
              <a:t>| </a:t>
            </a:r>
            <a:r>
              <a:rPr lang="en-US">
                <a:solidFill>
                  <a:schemeClr val="accent2"/>
                </a:solidFill>
              </a:rPr>
              <a:t>Sub-section</a:t>
            </a:r>
            <a:r>
              <a:rPr lang="en-US"/>
              <a:t> | Title</a:t>
            </a:r>
            <a:endParaRPr lang="en-US" b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Main Section </a:t>
            </a:r>
            <a:r>
              <a:rPr lang="en-US"/>
              <a:t>| </a:t>
            </a:r>
            <a:r>
              <a:rPr lang="en-US">
                <a:solidFill>
                  <a:schemeClr val="accent2"/>
                </a:solidFill>
              </a:rPr>
              <a:t>Sub-section</a:t>
            </a:r>
            <a:r>
              <a:rPr lang="en-US"/>
              <a:t> | Title</a:t>
            </a:r>
            <a:endParaRPr lang="en-US" b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Main Section </a:t>
            </a:r>
            <a:r>
              <a:rPr lang="en-US"/>
              <a:t>| </a:t>
            </a:r>
            <a:r>
              <a:rPr lang="en-US">
                <a:solidFill>
                  <a:schemeClr val="accent2"/>
                </a:solidFill>
              </a:rPr>
              <a:t>Sub-section</a:t>
            </a:r>
            <a:r>
              <a:rPr lang="en-US"/>
              <a:t> | Title</a:t>
            </a:r>
            <a:endParaRPr lang="en-US" b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Main Section </a:t>
            </a:r>
            <a:r>
              <a:rPr lang="en-US"/>
              <a:t>| </a:t>
            </a:r>
            <a:r>
              <a:rPr lang="en-US">
                <a:solidFill>
                  <a:schemeClr val="accent2"/>
                </a:solidFill>
              </a:rPr>
              <a:t>Sub-section</a:t>
            </a:r>
            <a:r>
              <a:rPr lang="en-US"/>
              <a:t> | Title</a:t>
            </a:r>
            <a:endParaRPr lang="en-US" b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Main Section </a:t>
            </a:r>
            <a:r>
              <a:rPr lang="en-US"/>
              <a:t>| </a:t>
            </a:r>
            <a:r>
              <a:rPr lang="en-US">
                <a:solidFill>
                  <a:schemeClr val="accent2"/>
                </a:solidFill>
              </a:rPr>
              <a:t>Sub-section</a:t>
            </a:r>
            <a:r>
              <a:rPr lang="en-US"/>
              <a:t> | Title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hansacharya/graduate-admis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Predicting University Admission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 anchor="t">
            <a:normAutofit/>
          </a:bodyPr>
          <a:lstStyle/>
          <a:p>
            <a:endParaRPr lang="en-US"/>
          </a:p>
          <a:p>
            <a:r>
              <a:rPr lang="en-US">
                <a:latin typeface="Arial"/>
                <a:cs typeface="Arial"/>
              </a:rPr>
              <a:t>DS6372: Project 1</a:t>
            </a:r>
          </a:p>
          <a:p>
            <a:r>
              <a:rPr lang="en-US">
                <a:latin typeface="Arial"/>
                <a:cs typeface="Arial"/>
              </a:rPr>
              <a:t>Joe Schueder, Anthony </a:t>
            </a:r>
            <a:r>
              <a:rPr lang="en-US" err="1">
                <a:latin typeface="Arial"/>
                <a:cs typeface="Arial"/>
              </a:rPr>
              <a:t>Egbuniwe</a:t>
            </a:r>
            <a:r>
              <a:rPr lang="en-US">
                <a:latin typeface="Arial"/>
                <a:cs typeface="Arial"/>
              </a:rPr>
              <a:t>, Che Cobb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Best Model </a:t>
            </a:r>
            <a:r>
              <a:rPr lang="en-US"/>
              <a:t>|</a:t>
            </a:r>
          </a:p>
        </p:txBody>
      </p:sp>
      <p:pic>
        <p:nvPicPr>
          <p:cNvPr id="5122" name="Picture 2" descr="https://lh6.googleusercontent.com/KO7FzIDk4ot1mmIj7U8quGgpeknO7t5oSb75vinLYukzICPxOWDBGV1ur8KxE8VO2-OZEYtxzf2TM7bC61Q-WT_XJ6f7_YNBFG_8Rm8F14n0q2fbJ2woRcnhyoYbyPivtTuYktpz">
            <a:extLst>
              <a:ext uri="{FF2B5EF4-FFF2-40B4-BE49-F238E27FC236}">
                <a16:creationId xmlns:a16="http://schemas.microsoft.com/office/drawing/2014/main" id="{01905646-26AD-4CC0-BFEF-4A2224472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359" y="3993502"/>
            <a:ext cx="10879493" cy="582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135C3C-BC3A-4701-BF49-76CE06838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8" y="1079501"/>
            <a:ext cx="18226929" cy="2746050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/>
              <a:t>We can see the addition of variables at each step and the growth of the coefficients from the coefficient progression curve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/>
              <a:t>It can be observed that the effect on prediction error increase as the model grows more complex</a:t>
            </a:r>
          </a:p>
        </p:txBody>
      </p:sp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Best Model </a:t>
            </a:r>
            <a:r>
              <a:rPr lang="en-US"/>
              <a:t>| </a:t>
            </a:r>
            <a:r>
              <a:rPr lang="en-US" sz="4000">
                <a:solidFill>
                  <a:prstClr val="black"/>
                </a:solidFill>
                <a:cs typeface="+mj-cs"/>
              </a:rPr>
              <a:t>Variables, Coefficients, Confidence Intervals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B8E73-EB07-43D3-9D63-F6F3BF3E9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7998807" cy="3044631"/>
          </a:xfrm>
        </p:spPr>
        <p:txBody>
          <a:bodyPr/>
          <a:lstStyle/>
          <a:p>
            <a:r>
              <a:rPr lang="en-US"/>
              <a:t>CGPA, </a:t>
            </a:r>
            <a:r>
              <a:rPr lang="en-US" err="1"/>
              <a:t>GREScore</a:t>
            </a:r>
            <a:r>
              <a:rPr lang="en-US"/>
              <a:t> &amp; </a:t>
            </a:r>
            <a:r>
              <a:rPr lang="en-US" err="1"/>
              <a:t>TOEFLScore</a:t>
            </a:r>
            <a:r>
              <a:rPr lang="en-US"/>
              <a:t> showed the maximum correlation in predicting the target variable of Chance of Admit.</a:t>
            </a:r>
          </a:p>
          <a:p>
            <a:endParaRPr lang="en-US"/>
          </a:p>
        </p:txBody>
      </p:sp>
      <p:pic>
        <p:nvPicPr>
          <p:cNvPr id="4098" name="Picture 2" descr="https://lh3.googleusercontent.com/SdvbW2RgXW_MWdw9NY8947vFqYG1WJlqmUR-S3-W3QHf7sHPjHkQvjIZlpX1zJmR4eT_IQkv_LEi73UYGppvLMzv5o8JckvNYYKMQwTlLaUgWUxv35yje8uRMT_va9vzAtmkYZNi">
            <a:extLst>
              <a:ext uri="{FF2B5EF4-FFF2-40B4-BE49-F238E27FC236}">
                <a16:creationId xmlns:a16="http://schemas.microsoft.com/office/drawing/2014/main" id="{5B3910F1-51F6-473C-9ECC-EAC0C4404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9" y="3946285"/>
            <a:ext cx="8550138" cy="493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sEUxmgj8CFxQELFXwJxH7ZBgFOLkfeirN0rUuPK-N5xSZ9e2hBuosYkTv0270Fd4QP2Q-5Gpo_TYSmR3XIp4uKOs8M62W3Kkkc25IOwNYpIhDTJJyfz3Dw52Nob-SOBEE7u_w5Ic">
            <a:extLst>
              <a:ext uri="{FF2B5EF4-FFF2-40B4-BE49-F238E27FC236}">
                <a16:creationId xmlns:a16="http://schemas.microsoft.com/office/drawing/2014/main" id="{DA6B8288-A7B0-46BE-903F-6E600A57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467" y="3946285"/>
            <a:ext cx="8550138" cy="493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Best Model </a:t>
            </a:r>
            <a:r>
              <a:rPr lang="en-US"/>
              <a:t>| Inference and Conclusion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Per the website College Countdown, the student should only consider applying to a school if their chance of admittance is greater than 50% and a ‘sure thing’ acceptance to be greater than a 75% chance.    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If the student has a limited amount of resources for application fees, they should only consider applying to those schools with at least a 50% chance of admittance, but even better to apply for those with a 75% chance of admittance or higher. </a:t>
            </a:r>
            <a:endParaRPr lang="en-US" dirty="0"/>
          </a:p>
          <a:p>
            <a:pPr lvl="2"/>
            <a:r>
              <a:rPr lang="en-US" dirty="0">
                <a:latin typeface="Arial"/>
                <a:cs typeface="Arial"/>
              </a:rPr>
              <a:t>A student with a GRE score of 298, TOEFL of 98, University Ranking of 2, SOP 1.5, LOR of 2.5, and CGPA of 7.5 has a predicted chance of admittance of .49 so they may want to be very selective about which schools they apply.  </a:t>
            </a:r>
            <a:endParaRPr lang="en-US" dirty="0"/>
          </a:p>
          <a:p>
            <a:pPr lvl="2"/>
            <a:r>
              <a:rPr lang="en-US" dirty="0">
                <a:latin typeface="Arial"/>
                <a:cs typeface="Arial"/>
              </a:rPr>
              <a:t>A person with GRE of 328, TOEFL of 119, University Rating of 5, SOP of 5, and LOR of 4.5, and CGPA of 9.7 has a chance of admittance of .97 and can reasonably expect to be accepted to most schools they apply.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Since this dataset is limited to the Indian student perspective, we must limit the inference gained from this study to only the subjects of this sample.</a:t>
            </a:r>
          </a:p>
          <a:p>
            <a:pPr marL="2286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8A248-2E99-4FB5-A4FF-CFA5E3185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Dataset and Data Collection Process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 refinement with Variable Selection Techniques</a:t>
            </a:r>
          </a:p>
          <a:p>
            <a:pPr lvl="1"/>
            <a:r>
              <a:rPr lang="en-US" dirty="0"/>
              <a:t>LASSO, Forward Selection, Stepwise Selection</a:t>
            </a:r>
          </a:p>
          <a:p>
            <a:r>
              <a:rPr lang="en-US" dirty="0"/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6703488" cy="8162471"/>
          </a:xfrm>
        </p:spPr>
        <p:txBody>
          <a:bodyPr anchor="t">
            <a:normAutofit/>
          </a:bodyPr>
          <a:lstStyle/>
          <a:p>
            <a:r>
              <a:rPr lang="en-US" u="sng" dirty="0">
                <a:latin typeface="Arial"/>
                <a:cs typeface="Arial"/>
              </a:rPr>
              <a:t>Graduate Admissions to US Schools for Indian Candidates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Every year almost a hundred thousand international students from India apply to American universities for admission to graduate study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The decision of whether to admit a student into U. S. graduate programs is an important challenge for both the students and universities</a:t>
            </a:r>
          </a:p>
          <a:p>
            <a:pPr lvl="1"/>
            <a:r>
              <a:rPr lang="en-US" dirty="0">
                <a:latin typeface="Arial"/>
                <a:cs typeface="Arial"/>
              </a:rPr>
              <a:t>Most admission procedures involve the rank ordering of students with top-down selection based on TOEFL or GRE scores and College GPA</a:t>
            </a:r>
          </a:p>
          <a:p>
            <a:pPr lvl="1"/>
            <a:r>
              <a:rPr lang="en-US" dirty="0">
                <a:latin typeface="Arial"/>
                <a:cs typeface="Arial"/>
              </a:rPr>
              <a:t>For Universities, having the ability to predict the success of students when they enter a graduate program is critical in promoting the success of their program.</a:t>
            </a:r>
          </a:p>
          <a:p>
            <a:pPr lvl="1"/>
            <a:endParaRPr lang="en-US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43" y="165101"/>
            <a:ext cx="18371928" cy="7567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2967134"/>
            <a:ext cx="9186067" cy="7127777"/>
          </a:xfrm>
        </p:spPr>
        <p:txBody>
          <a:bodyPr>
            <a:normAutofit/>
          </a:bodyPr>
          <a:lstStyle/>
          <a:p>
            <a:r>
              <a:rPr lang="en-US"/>
              <a:t>GRE Scores (290 to 340) </a:t>
            </a:r>
          </a:p>
          <a:p>
            <a:r>
              <a:rPr lang="en-US"/>
              <a:t>TOEFL Scores (92 to 120)</a:t>
            </a:r>
          </a:p>
          <a:p>
            <a:r>
              <a:rPr lang="en-US"/>
              <a:t>University Rating (1 to 5) </a:t>
            </a:r>
          </a:p>
          <a:p>
            <a:r>
              <a:rPr lang="en-US"/>
              <a:t>Statement of Purpose (1 to 5) </a:t>
            </a:r>
          </a:p>
          <a:p>
            <a:r>
              <a:rPr lang="en-US"/>
              <a:t>Letter of Recommendation Strength (1 to 5)</a:t>
            </a:r>
          </a:p>
          <a:p>
            <a:r>
              <a:rPr lang="en-US"/>
              <a:t>Undergraduate GPA (6.8 to 9.92) </a:t>
            </a:r>
          </a:p>
          <a:p>
            <a:r>
              <a:rPr lang="en-US"/>
              <a:t>Research Experience (0 or 1) </a:t>
            </a:r>
          </a:p>
          <a:p>
            <a:r>
              <a:rPr lang="en-US"/>
              <a:t>Chance of Admit (0.34 to 0.97)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821F27-D133-42C3-9A05-A688CD2E933F}"/>
              </a:ext>
            </a:extLst>
          </p:cNvPr>
          <p:cNvSpPr txBox="1">
            <a:spLocks/>
          </p:cNvSpPr>
          <p:nvPr/>
        </p:nvSpPr>
        <p:spPr>
          <a:xfrm flipH="1">
            <a:off x="173039" y="1160745"/>
            <a:ext cx="11028783" cy="1567543"/>
          </a:xfrm>
          <a:prstGeom prst="rect">
            <a:avLst/>
          </a:prstGeom>
        </p:spPr>
        <p:txBody>
          <a:bodyPr>
            <a:normAutofit/>
          </a:bodyPr>
          <a:lstStyle>
            <a:lvl1pPr marL="685800" marR="0" indent="-457200" algn="l" defTabSz="457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+mj-lt"/>
              <a:buAutoNum type="arabicPeriod"/>
              <a:tabLst/>
              <a:defRPr sz="40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143000" marR="0" indent="-457200" algn="l" defTabSz="457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+mj-lt"/>
              <a:buAutoNum type="alphaUcPeriod"/>
              <a:tabLst/>
              <a:defRPr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marR="0" indent="-457200" algn="l" defTabSz="457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+mj-lt"/>
              <a:buAutoNum type="alphaLcPeriod"/>
              <a:tabLst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marR="0" indent="-457200" algn="l" defTabSz="457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+mj-lt"/>
              <a:buAutoNum type="romanUcPeriod"/>
              <a:tabLst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marR="0" indent="0" algn="l" defTabSz="457200" rtl="0" eaLnBrk="0" fontAlgn="base" latinLnBrk="0" hangingPunct="0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+mj-lt"/>
              <a:buNone/>
              <a:tabLst/>
              <a:defRPr sz="2800" b="0">
                <a:solidFill>
                  <a:schemeClr val="tx1"/>
                </a:solidFill>
                <a:latin typeface="+mj-lt"/>
              </a:defRPr>
            </a:lvl5pPr>
            <a:lvl6pPr marL="3289399" indent="-292452" algn="l" rtl="0" fontAlgn="base">
              <a:spcBef>
                <a:spcPct val="0"/>
              </a:spcBef>
              <a:spcAft>
                <a:spcPct val="0"/>
              </a:spcAft>
              <a:buChar char="»"/>
              <a:defRPr sz="2700">
                <a:solidFill>
                  <a:schemeClr val="tx1"/>
                </a:solidFill>
                <a:latin typeface="+mn-lt"/>
              </a:defRPr>
            </a:lvl6pPr>
            <a:lvl7pPr marL="4062113" indent="-292452" algn="l" rtl="0" fontAlgn="base">
              <a:spcBef>
                <a:spcPct val="0"/>
              </a:spcBef>
              <a:spcAft>
                <a:spcPct val="0"/>
              </a:spcAft>
              <a:buChar char="»"/>
              <a:defRPr sz="2700">
                <a:solidFill>
                  <a:schemeClr val="tx1"/>
                </a:solidFill>
                <a:latin typeface="+mn-lt"/>
              </a:defRPr>
            </a:lvl7pPr>
            <a:lvl8pPr marL="4834827" indent="-292452" algn="l" rtl="0" fontAlgn="base">
              <a:spcBef>
                <a:spcPct val="0"/>
              </a:spcBef>
              <a:spcAft>
                <a:spcPct val="0"/>
              </a:spcAft>
              <a:buChar char="»"/>
              <a:defRPr sz="2700">
                <a:solidFill>
                  <a:schemeClr val="tx1"/>
                </a:solidFill>
                <a:latin typeface="+mn-lt"/>
              </a:defRPr>
            </a:lvl8pPr>
            <a:lvl9pPr marL="5607541" indent="-292452" algn="l" rtl="0" fontAlgn="base">
              <a:spcBef>
                <a:spcPct val="0"/>
              </a:spcBef>
              <a:spcAft>
                <a:spcPct val="0"/>
              </a:spcAft>
              <a:buChar char="»"/>
              <a:defRPr sz="2700">
                <a:solidFill>
                  <a:schemeClr val="tx1"/>
                </a:solidFill>
                <a:latin typeface="+mn-lt"/>
              </a:defRPr>
            </a:lvl9pPr>
          </a:lstStyle>
          <a:p>
            <a:pPr marL="228600" indent="0">
              <a:buNone/>
            </a:pPr>
            <a:endParaRPr lang="en-US" ker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C8B2C-A473-4BD9-B54A-13FB0144861B}"/>
              </a:ext>
            </a:extLst>
          </p:cNvPr>
          <p:cNvSpPr txBox="1"/>
          <p:nvPr/>
        </p:nvSpPr>
        <p:spPr>
          <a:xfrm>
            <a:off x="466531" y="1604865"/>
            <a:ext cx="12055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This dataset is created for prediction of graduate admissions and the dataset link is below:</a:t>
            </a:r>
          </a:p>
          <a:p>
            <a:r>
              <a:rPr lang="en-US" sz="2400">
                <a:hlinkClick r:id="rId3"/>
              </a:rPr>
              <a:t>https://www.kaggle.com/mohansacharya/graduate-admissions</a:t>
            </a:r>
            <a:endParaRPr lang="en-US" sz="240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0601E3-5020-4C18-8889-2BC86C760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29" y="3377807"/>
            <a:ext cx="6695631" cy="55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Exploratory Data Analysis </a:t>
            </a:r>
            <a:r>
              <a:rPr lang="en-US"/>
              <a:t>| Output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GRE Scores, TOEFL Scores, University Rating, GPA are continuous numeric variables with a somewhat normal looking distributions. </a:t>
            </a:r>
          </a:p>
          <a:p>
            <a:pPr marL="685800" lvl="1" indent="0">
              <a:buNone/>
            </a:pPr>
            <a:endParaRPr lang="en-US"/>
          </a:p>
        </p:txBody>
      </p:sp>
      <p:pic>
        <p:nvPicPr>
          <p:cNvPr id="1026" name="Picture 2" descr="https://lh4.googleusercontent.com/iv70NfqaMV77O7dgnZY11cPURq0Ox6f1burL1q2zJXATOQHrTL7QjyuZ6_1vASTKmuXqDY_znpLdWJPUYzA1CxyUMzH13yFZjJD1hkc536a7WcSEhnd_K8wv9Bi2nltLPkSx_uzZ">
            <a:extLst>
              <a:ext uri="{FF2B5EF4-FFF2-40B4-BE49-F238E27FC236}">
                <a16:creationId xmlns:a16="http://schemas.microsoft.com/office/drawing/2014/main" id="{B11E16C1-7E92-4FE9-90E1-9FD5CF8FB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106" y="1079500"/>
            <a:ext cx="4422710" cy="38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AR-wwdPwp-C4im3ljsk2vUbWUy2JfUV178IhxJkQ-apLvoxOthY6A131uMTVQgD8LFG4XwVd2e9APNxsy0j_K4fkDKqPUl1KKzkJ2VO33THofDL2Zk4LP9s1JBBQNbf-ooPT-Guz">
            <a:extLst>
              <a:ext uri="{FF2B5EF4-FFF2-40B4-BE49-F238E27FC236}">
                <a16:creationId xmlns:a16="http://schemas.microsoft.com/office/drawing/2014/main" id="{73209D85-9695-480A-8FE5-45B01B85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563" y="1079500"/>
            <a:ext cx="4086807" cy="38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H2sLov40HEQk1bfCwdFzmVQm5t98JSwO_i3EipGPmzq6RPj2Diaz2_AfxAMDKi5Slj55LzikC0Hb2VyXyrZOuZMNpyTZVL-BxSdPHkwcZPSma60vKtWH1RehCgNZHku_-FuC4jjw">
            <a:extLst>
              <a:ext uri="{FF2B5EF4-FFF2-40B4-BE49-F238E27FC236}">
                <a16:creationId xmlns:a16="http://schemas.microsoft.com/office/drawing/2014/main" id="{0131FA00-1126-4C12-98C7-6EB50BBD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106" y="4907772"/>
            <a:ext cx="4422710" cy="38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VaLJB21MsuzCTdkEzWadO5DWK-pYz5COuQ7uP-knBSpaaL_ibebS6AYsR4Y3fA9yLhL1L5c_jF3iSgdXakimu0qASWONCKl-N7vq9YAN4Nx_eFnpAH_udxFqiMi-cssSlQ7jgMqh">
            <a:extLst>
              <a:ext uri="{FF2B5EF4-FFF2-40B4-BE49-F238E27FC236}">
                <a16:creationId xmlns:a16="http://schemas.microsoft.com/office/drawing/2014/main" id="{C738F4B1-CE7B-4E08-8798-0FCF651F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562" y="5130007"/>
            <a:ext cx="4086807" cy="38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Exploratory Data Analysis </a:t>
            </a:r>
            <a:r>
              <a:rPr lang="en-US" dirty="0"/>
              <a:t>| Output Variables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2. Statement of Purpose &amp; Letter of Recommendation are continuous numeric also, though slightly left skewed. Research is a yes, no variable represented by 0 and 1. </a:t>
            </a:r>
            <a:endParaRPr lang="en-US" dirty="0"/>
          </a:p>
        </p:txBody>
      </p:sp>
      <p:pic>
        <p:nvPicPr>
          <p:cNvPr id="2052" name="Picture 4" descr="https://lh3.googleusercontent.com/AD1TGR4dun6YaoouF5dZDrS4h46G8_VwnuWHse9aPQGm6MT7ywRvoEOQpOkb5a8hOd9oBHN7dKTF87XuL-Yfoto0YDO451zVupeWhwqX63PVJUzJAmIOX9qnA0KYpBzRwryG4TrT">
            <a:extLst>
              <a:ext uri="{FF2B5EF4-FFF2-40B4-BE49-F238E27FC236}">
                <a16:creationId xmlns:a16="http://schemas.microsoft.com/office/drawing/2014/main" id="{8C2E2600-2FA6-440D-B750-D00A2CE9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238" y="5431484"/>
            <a:ext cx="5553221" cy="482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I7jJuFhSEuK6JVejSx8I-C28QIuVhfTr_ADgw5h6eU7mg1_ttSjyAfS9EoaLepR2jqB4ZbTDRCemqqfvZ8VlHTuy3gz0LT23Xn1YaRW2zV6ZiN-LYSNjhCTt9W4WMkvqDaPR7zcu">
            <a:extLst>
              <a:ext uri="{FF2B5EF4-FFF2-40B4-BE49-F238E27FC236}">
                <a16:creationId xmlns:a16="http://schemas.microsoft.com/office/drawing/2014/main" id="{B9A1B8C5-66B0-4A4D-9B1B-D1E14B3FE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1485"/>
            <a:ext cx="6082555" cy="48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3.googleusercontent.com/hsYlaNeVekG-Y-ByxHzTts--33oZ8S2MAp0tg3UTHwGeuW_9db-Ze77wYi7w0QhwSTR_vcKiUfvhbg3VVgQJu1oYqpLMtIYeVPv6BkokH1Slu8XQgeds_xdWq8Bgg6w1GpVXbNDe">
            <a:extLst>
              <a:ext uri="{FF2B5EF4-FFF2-40B4-BE49-F238E27FC236}">
                <a16:creationId xmlns:a16="http://schemas.microsoft.com/office/drawing/2014/main" id="{0CBC1195-F45D-4E1A-89BE-D59583D1E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1" y="5431484"/>
            <a:ext cx="6545758" cy="48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Exploratory Data Analysis </a:t>
            </a:r>
            <a:r>
              <a:rPr lang="en-US"/>
              <a:t>| Scatter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 exploratory analysis was done to check the relationships between the variables contained in the data.</a:t>
            </a:r>
          </a:p>
          <a:p>
            <a:pPr lvl="1"/>
            <a:r>
              <a:rPr lang="en-US"/>
              <a:t>Many of the variables have linear relationships with each other</a:t>
            </a:r>
          </a:p>
          <a:p>
            <a:pPr lvl="1"/>
            <a:r>
              <a:rPr lang="en-US"/>
              <a:t>For all these relationships the relationship is positive: as one increases, so does the other.</a:t>
            </a:r>
          </a:p>
        </p:txBody>
      </p:sp>
      <p:pic>
        <p:nvPicPr>
          <p:cNvPr id="3074" name="Picture 2" descr="Variable Relationships">
            <a:extLst>
              <a:ext uri="{FF2B5EF4-FFF2-40B4-BE49-F238E27FC236}">
                <a16:creationId xmlns:a16="http://schemas.microsoft.com/office/drawing/2014/main" id="{AE50E03D-B924-42D9-8051-A64934C93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105" y="1079499"/>
            <a:ext cx="9359107" cy="78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Variable Selection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C0B7-7044-47CD-9D1A-D8FC5AAC4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8258514" cy="8162471"/>
          </a:xfrm>
        </p:spPr>
        <p:txBody>
          <a:bodyPr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Try various variable selection techniques</a:t>
            </a:r>
          </a:p>
          <a:p>
            <a:pPr lvl="1"/>
            <a:r>
              <a:rPr lang="en-US">
                <a:latin typeface="Arial"/>
                <a:cs typeface="Arial"/>
              </a:rPr>
              <a:t>Forward Selection</a:t>
            </a:r>
          </a:p>
          <a:p>
            <a:pPr lvl="1"/>
            <a:r>
              <a:rPr lang="en-US">
                <a:latin typeface="Arial"/>
                <a:cs typeface="Arial"/>
              </a:rPr>
              <a:t>Stepwise Selection</a:t>
            </a:r>
          </a:p>
          <a:p>
            <a:pPr lvl="1"/>
            <a:r>
              <a:rPr lang="en-US">
                <a:latin typeface="Arial"/>
                <a:cs typeface="Arial"/>
              </a:rPr>
              <a:t>LASSO</a:t>
            </a:r>
          </a:p>
          <a:p>
            <a:r>
              <a:rPr lang="en-US">
                <a:latin typeface="Arial"/>
                <a:cs typeface="Arial"/>
              </a:rPr>
              <a:t>Compare fit statistics and performance on test set</a:t>
            </a:r>
          </a:p>
          <a:p>
            <a:r>
              <a:rPr lang="en-US">
                <a:latin typeface="Arial"/>
                <a:cs typeface="Arial"/>
              </a:rPr>
              <a:t>Residual Analysis</a:t>
            </a:r>
          </a:p>
          <a:p>
            <a:r>
              <a:rPr lang="en-US">
                <a:latin typeface="Arial"/>
                <a:cs typeface="Arial"/>
              </a:rPr>
              <a:t>Pick best model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0AC7474-C5A2-40E0-827F-2B2CA28E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18" y="646428"/>
            <a:ext cx="9407603" cy="78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Variable Selection Comparison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BA198F1-BECD-467E-9053-8E67E25937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8" y="1079501"/>
            <a:ext cx="18226929" cy="3735096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/>
              <a:t>All </a:t>
            </a:r>
            <a:r>
              <a:rPr lang="en-US">
                <a:solidFill>
                  <a:srgbClr val="000000"/>
                </a:solidFill>
              </a:rPr>
              <a:t>have closely matching statistics, predictor variables and estimates.</a:t>
            </a:r>
            <a:endParaRPr lang="en-US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/>
              <a:t>LASSO ran with Research Removed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/>
              <a:t>Forward and Stepwise ran with all variables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</a:rPr>
              <a:t>Best Model: </a:t>
            </a:r>
            <a:r>
              <a:rPr lang="en-US"/>
              <a:t>Lasso chose the most accurate model based on CV press with the least number of predictors.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6D52DD-84D6-43ED-9578-B059F214D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4814596"/>
            <a:ext cx="11439330" cy="50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6C72BC2BF44692499EEEE4FB9F47" ma:contentTypeVersion="2" ma:contentTypeDescription="Create a new document." ma:contentTypeScope="" ma:versionID="899b07da1f3571123e85b56342424557">
  <xsd:schema xmlns:xsd="http://www.w3.org/2001/XMLSchema" xmlns:xs="http://www.w3.org/2001/XMLSchema" xmlns:p="http://schemas.microsoft.com/office/2006/metadata/properties" xmlns:ns2="a4a87cc5-95a9-4e1b-95d3-9af4e121e29f" targetNamespace="http://schemas.microsoft.com/office/2006/metadata/properties" ma:root="true" ma:fieldsID="f01492ea68137bf56205f7773ae60486" ns2:_="">
    <xsd:import namespace="a4a87cc5-95a9-4e1b-95d3-9af4e121e2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87cc5-95a9-4e1b-95d3-9af4e121e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440F45-964F-4640-8885-82161D1B27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a87cc5-95a9-4e1b-95d3-9af4e121e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C78187-E5A0-4170-8DBC-2EE9F3CD559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</TotalTime>
  <Words>549</Words>
  <Application>Microsoft Office PowerPoint</Application>
  <PresentationFormat>Custom</PresentationFormat>
  <Paragraphs>68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Helvetica Neue Light</vt:lpstr>
      <vt:lpstr>ヒラギノ角ゴ ProN W3</vt:lpstr>
      <vt:lpstr>Blank</vt:lpstr>
      <vt:lpstr>NDA Restrictions - Content Slides</vt:lpstr>
      <vt:lpstr>Selective Disclosure - Title Slides</vt:lpstr>
      <vt:lpstr>Selective Disclosure - Content Slides</vt:lpstr>
      <vt:lpstr>PowerPoint Presentation</vt:lpstr>
      <vt:lpstr>Agenda</vt:lpstr>
      <vt:lpstr>Introduction</vt:lpstr>
      <vt:lpstr>Dataset and Collection Process</vt:lpstr>
      <vt:lpstr>Exploratory Data Analysis | Output Variables</vt:lpstr>
      <vt:lpstr>Exploratory Data Analysis | Output Variables (2)</vt:lpstr>
      <vt:lpstr>Exploratory Data Analysis | Scatter Plots</vt:lpstr>
      <vt:lpstr>Variable Selection Process</vt:lpstr>
      <vt:lpstr>Variable Selection Comparison</vt:lpstr>
      <vt:lpstr>Best Model |</vt:lpstr>
      <vt:lpstr>Best Model | Variables, Coefficients, Confidence Intervals</vt:lpstr>
      <vt:lpstr>Best Model | Inference and Conclusion 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Gupta</dc:creator>
  <cp:lastModifiedBy>che</cp:lastModifiedBy>
  <cp:revision>4</cp:revision>
  <cp:lastPrinted>2016-04-12T03:59:27Z</cp:lastPrinted>
  <dcterms:created xsi:type="dcterms:W3CDTF">2019-01-08T11:08:45Z</dcterms:created>
  <dcterms:modified xsi:type="dcterms:W3CDTF">2019-02-21T18:12:15Z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0x010100ABCD6C72BC2BF44692499EEEE4FB9F47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anthonye@microsoft.com</vt:lpwstr>
  </property>
  <property fmtid="{D5CDD505-2E9C-101B-9397-08002B2CF9AE}" pid="6" name="MSIP_Label_f42aa342-8706-4288-bd11-ebb85995028c_SetDate">
    <vt:lpwstr>2019-02-19T17:31:53.7833561Z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6beb1034-7934-4100-8d02-88b596ef88fb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AuthorIds_UIVersion_512">
    <vt:lpwstr>13</vt:lpwstr>
  </property>
  <property fmtid="{D5CDD505-2E9C-101B-9397-08002B2CF9AE}" pid="13" name="AuthorIds_UIVersion_1024">
    <vt:lpwstr>13</vt:lpwstr>
  </property>
  <property fmtid="{D5CDD505-2E9C-101B-9397-08002B2CF9AE}" pid="14" name="AuthorIds_UIVersion_1536">
    <vt:lpwstr>13</vt:lpwstr>
  </property>
  <property fmtid="{D5CDD505-2E9C-101B-9397-08002B2CF9AE}" pid="15" name="AuthorIds_UIVersion_5120">
    <vt:lpwstr>13</vt:lpwstr>
  </property>
  <property fmtid="{D5CDD505-2E9C-101B-9397-08002B2CF9AE}" pid="16" name="AuthorIds_UIVersion_6144">
    <vt:lpwstr>13,12</vt:lpwstr>
  </property>
</Properties>
</file>