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4"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41" autoAdjust="0"/>
  </p:normalViewPr>
  <p:slideViewPr>
    <p:cSldViewPr>
      <p:cViewPr varScale="1">
        <p:scale>
          <a:sx n="61" d="100"/>
          <a:sy n="61" d="100"/>
        </p:scale>
        <p:origin x="14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A4BDC-29EE-4A03-B65D-2D44346C9A19}"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en-GB"/>
        </a:p>
      </dgm:t>
    </dgm:pt>
    <dgm:pt modelId="{DB37759F-8D2A-4461-B8BC-5C3008A3FF92}">
      <dgm:prSet phldrT="[Text]"/>
      <dgm:spPr/>
      <dgm:t>
        <a:bodyPr/>
        <a:lstStyle/>
        <a:p>
          <a:r>
            <a:rPr lang="en-US" dirty="0"/>
            <a:t>Rising challenges in the external environment and</a:t>
          </a:r>
          <a:endParaRPr lang="en-GB" dirty="0"/>
        </a:p>
      </dgm:t>
    </dgm:pt>
    <dgm:pt modelId="{407C2D0E-03B5-43FE-9FB3-9F81CC2FAE70}" type="parTrans" cxnId="{082DE644-163F-490A-82C9-3671F0FF03EE}">
      <dgm:prSet/>
      <dgm:spPr/>
      <dgm:t>
        <a:bodyPr/>
        <a:lstStyle/>
        <a:p>
          <a:endParaRPr lang="en-GB"/>
        </a:p>
      </dgm:t>
    </dgm:pt>
    <dgm:pt modelId="{B440E17D-552E-4125-B377-27BCD9F88E4D}" type="sibTrans" cxnId="{082DE644-163F-490A-82C9-3671F0FF03EE}">
      <dgm:prSet/>
      <dgm:spPr/>
      <dgm:t>
        <a:bodyPr/>
        <a:lstStyle/>
        <a:p>
          <a:endParaRPr lang="en-GB"/>
        </a:p>
      </dgm:t>
    </dgm:pt>
    <dgm:pt modelId="{536AA5C9-1C7F-41FB-8911-38531B0C868C}">
      <dgm:prSet phldrT="[Text]"/>
      <dgm:spPr/>
      <dgm:t>
        <a:bodyPr/>
        <a:lstStyle/>
        <a:p>
          <a:r>
            <a:rPr lang="en-US" dirty="0"/>
            <a:t>Recommended to deploy Chatbot in the healthcare organizations</a:t>
          </a:r>
          <a:endParaRPr lang="en-GB" dirty="0"/>
        </a:p>
      </dgm:t>
    </dgm:pt>
    <dgm:pt modelId="{3CCC8838-AB7D-4971-9797-7FF701E380D9}" type="parTrans" cxnId="{2D068333-189F-48D1-B412-1BB199853E2C}">
      <dgm:prSet/>
      <dgm:spPr/>
      <dgm:t>
        <a:bodyPr/>
        <a:lstStyle/>
        <a:p>
          <a:endParaRPr lang="en-GB"/>
        </a:p>
      </dgm:t>
    </dgm:pt>
    <dgm:pt modelId="{DB2AD7EE-41D5-46E9-B74E-1DB9B4D59EFA}" type="sibTrans" cxnId="{2D068333-189F-48D1-B412-1BB199853E2C}">
      <dgm:prSet/>
      <dgm:spPr/>
      <dgm:t>
        <a:bodyPr/>
        <a:lstStyle/>
        <a:p>
          <a:endParaRPr lang="en-GB"/>
        </a:p>
      </dgm:t>
    </dgm:pt>
    <dgm:pt modelId="{0A93F070-E290-410F-9FE4-A13A90307B26}">
      <dgm:prSet phldrT="[Text]"/>
      <dgm:spPr/>
      <dgm:t>
        <a:bodyPr/>
        <a:lstStyle/>
        <a:p>
          <a:r>
            <a:rPr lang="en-US" dirty="0"/>
            <a:t>Increased demand of higher interaction in the healthcare sector</a:t>
          </a:r>
          <a:endParaRPr lang="en-GB" dirty="0"/>
        </a:p>
      </dgm:t>
    </dgm:pt>
    <dgm:pt modelId="{3D80D23C-FEF5-4501-9818-DA851066F1B2}" type="parTrans" cxnId="{0C4C8187-E115-4B3F-91D7-1209AFFC74BE}">
      <dgm:prSet/>
      <dgm:spPr/>
    </dgm:pt>
    <dgm:pt modelId="{8EAC5982-1730-46CB-AA03-F7E05F98E5C2}" type="sibTrans" cxnId="{0C4C8187-E115-4B3F-91D7-1209AFFC74BE}">
      <dgm:prSet/>
      <dgm:spPr/>
    </dgm:pt>
    <dgm:pt modelId="{CDCBEE08-2FB6-4810-AB1A-C569487702E2}">
      <dgm:prSet phldrT="[Text]"/>
      <dgm:spPr/>
      <dgm:t>
        <a:bodyPr/>
        <a:lstStyle/>
        <a:p>
          <a:r>
            <a:rPr lang="en-US" dirty="0"/>
            <a:t>Not enough staff available to provide answers to queries of patients</a:t>
          </a:r>
          <a:endParaRPr lang="en-GB" dirty="0"/>
        </a:p>
      </dgm:t>
    </dgm:pt>
    <dgm:pt modelId="{96DFFCB8-6FAD-4EE4-B7A7-42FD6BD36440}" type="parTrans" cxnId="{0E299624-CF9F-404D-A5AD-5EC431C3B7EC}">
      <dgm:prSet/>
      <dgm:spPr/>
    </dgm:pt>
    <dgm:pt modelId="{983D49A2-CDF3-426E-81C9-0D9D797B2F42}" type="sibTrans" cxnId="{0E299624-CF9F-404D-A5AD-5EC431C3B7EC}">
      <dgm:prSet/>
      <dgm:spPr/>
    </dgm:pt>
    <dgm:pt modelId="{A6F7F0AB-6EC5-4810-8DC3-520B1CFF9379}">
      <dgm:prSet phldrT="[Text]"/>
      <dgm:spPr/>
      <dgm:t>
        <a:bodyPr/>
        <a:lstStyle/>
        <a:p>
          <a:r>
            <a:rPr lang="en-US" dirty="0"/>
            <a:t>Even general people asking too many questions of COVID-19</a:t>
          </a:r>
          <a:endParaRPr lang="en-GB" dirty="0"/>
        </a:p>
      </dgm:t>
    </dgm:pt>
    <dgm:pt modelId="{954093CE-F856-4DA2-9774-F596F76EEB87}" type="parTrans" cxnId="{3D84EFCA-39AD-47E2-9AA9-7351AFDC92D0}">
      <dgm:prSet/>
      <dgm:spPr/>
    </dgm:pt>
    <dgm:pt modelId="{8E4DD9CF-44D0-4E40-B28F-507E7DB0709D}" type="sibTrans" cxnId="{3D84EFCA-39AD-47E2-9AA9-7351AFDC92D0}">
      <dgm:prSet/>
      <dgm:spPr/>
    </dgm:pt>
    <dgm:pt modelId="{09857680-4446-4067-BA2C-17B23B59B912}" type="pres">
      <dgm:prSet presAssocID="{2D5A4BDC-29EE-4A03-B65D-2D44346C9A19}" presName="diagram" presStyleCnt="0">
        <dgm:presLayoutVars>
          <dgm:dir/>
          <dgm:resizeHandles val="exact"/>
        </dgm:presLayoutVars>
      </dgm:prSet>
      <dgm:spPr/>
    </dgm:pt>
    <dgm:pt modelId="{93A9B6E5-C4ED-4EDF-BC50-03C61ACAF0A8}" type="pres">
      <dgm:prSet presAssocID="{DB37759F-8D2A-4461-B8BC-5C3008A3FF92}" presName="node" presStyleLbl="node1" presStyleIdx="0" presStyleCnt="5">
        <dgm:presLayoutVars>
          <dgm:bulletEnabled val="1"/>
        </dgm:presLayoutVars>
      </dgm:prSet>
      <dgm:spPr/>
    </dgm:pt>
    <dgm:pt modelId="{B284140D-9DE5-4C72-AE7B-25CFDA584BE0}" type="pres">
      <dgm:prSet presAssocID="{B440E17D-552E-4125-B377-27BCD9F88E4D}" presName="sibTrans" presStyleCnt="0"/>
      <dgm:spPr/>
    </dgm:pt>
    <dgm:pt modelId="{40339451-D9AF-413B-ABC9-4FB56DB91F51}" type="pres">
      <dgm:prSet presAssocID="{0A93F070-E290-410F-9FE4-A13A90307B26}" presName="node" presStyleLbl="node1" presStyleIdx="1" presStyleCnt="5">
        <dgm:presLayoutVars>
          <dgm:bulletEnabled val="1"/>
        </dgm:presLayoutVars>
      </dgm:prSet>
      <dgm:spPr/>
    </dgm:pt>
    <dgm:pt modelId="{111B270E-F2ED-45D1-A2DD-947EEBE58004}" type="pres">
      <dgm:prSet presAssocID="{8EAC5982-1730-46CB-AA03-F7E05F98E5C2}" presName="sibTrans" presStyleCnt="0"/>
      <dgm:spPr/>
    </dgm:pt>
    <dgm:pt modelId="{C21D220C-3D09-4BFC-BFA6-7C13D92C8B28}" type="pres">
      <dgm:prSet presAssocID="{CDCBEE08-2FB6-4810-AB1A-C569487702E2}" presName="node" presStyleLbl="node1" presStyleIdx="2" presStyleCnt="5">
        <dgm:presLayoutVars>
          <dgm:bulletEnabled val="1"/>
        </dgm:presLayoutVars>
      </dgm:prSet>
      <dgm:spPr/>
    </dgm:pt>
    <dgm:pt modelId="{10528EFA-C56F-424F-A2CB-3AC759ACC3EB}" type="pres">
      <dgm:prSet presAssocID="{983D49A2-CDF3-426E-81C9-0D9D797B2F42}" presName="sibTrans" presStyleCnt="0"/>
      <dgm:spPr/>
    </dgm:pt>
    <dgm:pt modelId="{4636B26B-4B3B-4074-AC6A-898991CA19DF}" type="pres">
      <dgm:prSet presAssocID="{A6F7F0AB-6EC5-4810-8DC3-520B1CFF9379}" presName="node" presStyleLbl="node1" presStyleIdx="3" presStyleCnt="5">
        <dgm:presLayoutVars>
          <dgm:bulletEnabled val="1"/>
        </dgm:presLayoutVars>
      </dgm:prSet>
      <dgm:spPr/>
    </dgm:pt>
    <dgm:pt modelId="{53C8D069-5246-4BF7-9AB4-9F18468F4880}" type="pres">
      <dgm:prSet presAssocID="{8E4DD9CF-44D0-4E40-B28F-507E7DB0709D}" presName="sibTrans" presStyleCnt="0"/>
      <dgm:spPr/>
    </dgm:pt>
    <dgm:pt modelId="{976346B4-8EC3-429B-B4C9-E4A18D8D31BF}" type="pres">
      <dgm:prSet presAssocID="{536AA5C9-1C7F-41FB-8911-38531B0C868C}" presName="node" presStyleLbl="node1" presStyleIdx="4" presStyleCnt="5">
        <dgm:presLayoutVars>
          <dgm:bulletEnabled val="1"/>
        </dgm:presLayoutVars>
      </dgm:prSet>
      <dgm:spPr/>
    </dgm:pt>
  </dgm:ptLst>
  <dgm:cxnLst>
    <dgm:cxn modelId="{0B813524-039E-4361-850B-51E15F843F68}" type="presOf" srcId="{2D5A4BDC-29EE-4A03-B65D-2D44346C9A19}" destId="{09857680-4446-4067-BA2C-17B23B59B912}" srcOrd="0" destOrd="0" presId="urn:microsoft.com/office/officeart/2005/8/layout/default"/>
    <dgm:cxn modelId="{0E299624-CF9F-404D-A5AD-5EC431C3B7EC}" srcId="{2D5A4BDC-29EE-4A03-B65D-2D44346C9A19}" destId="{CDCBEE08-2FB6-4810-AB1A-C569487702E2}" srcOrd="2" destOrd="0" parTransId="{96DFFCB8-6FAD-4EE4-B7A7-42FD6BD36440}" sibTransId="{983D49A2-CDF3-426E-81C9-0D9D797B2F42}"/>
    <dgm:cxn modelId="{45F5162B-6158-440E-AC5C-0395C563DAA6}" type="presOf" srcId="{DB37759F-8D2A-4461-B8BC-5C3008A3FF92}" destId="{93A9B6E5-C4ED-4EDF-BC50-03C61ACAF0A8}" srcOrd="0" destOrd="0" presId="urn:microsoft.com/office/officeart/2005/8/layout/default"/>
    <dgm:cxn modelId="{2D068333-189F-48D1-B412-1BB199853E2C}" srcId="{2D5A4BDC-29EE-4A03-B65D-2D44346C9A19}" destId="{536AA5C9-1C7F-41FB-8911-38531B0C868C}" srcOrd="4" destOrd="0" parTransId="{3CCC8838-AB7D-4971-9797-7FF701E380D9}" sibTransId="{DB2AD7EE-41D5-46E9-B74E-1DB9B4D59EFA}"/>
    <dgm:cxn modelId="{082DE644-163F-490A-82C9-3671F0FF03EE}" srcId="{2D5A4BDC-29EE-4A03-B65D-2D44346C9A19}" destId="{DB37759F-8D2A-4461-B8BC-5C3008A3FF92}" srcOrd="0" destOrd="0" parTransId="{407C2D0E-03B5-43FE-9FB3-9F81CC2FAE70}" sibTransId="{B440E17D-552E-4125-B377-27BCD9F88E4D}"/>
    <dgm:cxn modelId="{93BA8C85-C228-4CEA-A7DC-F6FEFD8C478E}" type="presOf" srcId="{536AA5C9-1C7F-41FB-8911-38531B0C868C}" destId="{976346B4-8EC3-429B-B4C9-E4A18D8D31BF}" srcOrd="0" destOrd="0" presId="urn:microsoft.com/office/officeart/2005/8/layout/default"/>
    <dgm:cxn modelId="{0C4C8187-E115-4B3F-91D7-1209AFFC74BE}" srcId="{2D5A4BDC-29EE-4A03-B65D-2D44346C9A19}" destId="{0A93F070-E290-410F-9FE4-A13A90307B26}" srcOrd="1" destOrd="0" parTransId="{3D80D23C-FEF5-4501-9818-DA851066F1B2}" sibTransId="{8EAC5982-1730-46CB-AA03-F7E05F98E5C2}"/>
    <dgm:cxn modelId="{8A21B08F-4E2C-4B49-8679-149585E742FF}" type="presOf" srcId="{0A93F070-E290-410F-9FE4-A13A90307B26}" destId="{40339451-D9AF-413B-ABC9-4FB56DB91F51}" srcOrd="0" destOrd="0" presId="urn:microsoft.com/office/officeart/2005/8/layout/default"/>
    <dgm:cxn modelId="{4D6A19A6-9D1D-40FC-886C-026D7DE9AA12}" type="presOf" srcId="{A6F7F0AB-6EC5-4810-8DC3-520B1CFF9379}" destId="{4636B26B-4B3B-4074-AC6A-898991CA19DF}" srcOrd="0" destOrd="0" presId="urn:microsoft.com/office/officeart/2005/8/layout/default"/>
    <dgm:cxn modelId="{DC9D68BF-ACEB-4AF7-88D2-2AAF150B0446}" type="presOf" srcId="{CDCBEE08-2FB6-4810-AB1A-C569487702E2}" destId="{C21D220C-3D09-4BFC-BFA6-7C13D92C8B28}" srcOrd="0" destOrd="0" presId="urn:microsoft.com/office/officeart/2005/8/layout/default"/>
    <dgm:cxn modelId="{3D84EFCA-39AD-47E2-9AA9-7351AFDC92D0}" srcId="{2D5A4BDC-29EE-4A03-B65D-2D44346C9A19}" destId="{A6F7F0AB-6EC5-4810-8DC3-520B1CFF9379}" srcOrd="3" destOrd="0" parTransId="{954093CE-F856-4DA2-9774-F596F76EEB87}" sibTransId="{8E4DD9CF-44D0-4E40-B28F-507E7DB0709D}"/>
    <dgm:cxn modelId="{71C02828-5DF5-43CA-9F58-E2D91582E526}" type="presParOf" srcId="{09857680-4446-4067-BA2C-17B23B59B912}" destId="{93A9B6E5-C4ED-4EDF-BC50-03C61ACAF0A8}" srcOrd="0" destOrd="0" presId="urn:microsoft.com/office/officeart/2005/8/layout/default"/>
    <dgm:cxn modelId="{B80827D0-CFAF-465C-89E8-7111B877F9B9}" type="presParOf" srcId="{09857680-4446-4067-BA2C-17B23B59B912}" destId="{B284140D-9DE5-4C72-AE7B-25CFDA584BE0}" srcOrd="1" destOrd="0" presId="urn:microsoft.com/office/officeart/2005/8/layout/default"/>
    <dgm:cxn modelId="{99E21D64-B604-4CBE-8EDC-033B657040E9}" type="presParOf" srcId="{09857680-4446-4067-BA2C-17B23B59B912}" destId="{40339451-D9AF-413B-ABC9-4FB56DB91F51}" srcOrd="2" destOrd="0" presId="urn:microsoft.com/office/officeart/2005/8/layout/default"/>
    <dgm:cxn modelId="{C839DF88-6C68-436F-B451-3AFDBFD6A9BE}" type="presParOf" srcId="{09857680-4446-4067-BA2C-17B23B59B912}" destId="{111B270E-F2ED-45D1-A2DD-947EEBE58004}" srcOrd="3" destOrd="0" presId="urn:microsoft.com/office/officeart/2005/8/layout/default"/>
    <dgm:cxn modelId="{3669B488-247E-4794-96D3-3BAC2A3964F5}" type="presParOf" srcId="{09857680-4446-4067-BA2C-17B23B59B912}" destId="{C21D220C-3D09-4BFC-BFA6-7C13D92C8B28}" srcOrd="4" destOrd="0" presId="urn:microsoft.com/office/officeart/2005/8/layout/default"/>
    <dgm:cxn modelId="{966D8B3C-679B-4CCE-9B61-4A0EA7430538}" type="presParOf" srcId="{09857680-4446-4067-BA2C-17B23B59B912}" destId="{10528EFA-C56F-424F-A2CB-3AC759ACC3EB}" srcOrd="5" destOrd="0" presId="urn:microsoft.com/office/officeart/2005/8/layout/default"/>
    <dgm:cxn modelId="{88DA3FD1-E7A0-409D-8763-49B4725CE9E4}" type="presParOf" srcId="{09857680-4446-4067-BA2C-17B23B59B912}" destId="{4636B26B-4B3B-4074-AC6A-898991CA19DF}" srcOrd="6" destOrd="0" presId="urn:microsoft.com/office/officeart/2005/8/layout/default"/>
    <dgm:cxn modelId="{A0464E7A-4992-4FF0-9986-1A56ACFB8E3C}" type="presParOf" srcId="{09857680-4446-4067-BA2C-17B23B59B912}" destId="{53C8D069-5246-4BF7-9AB4-9F18468F4880}" srcOrd="7" destOrd="0" presId="urn:microsoft.com/office/officeart/2005/8/layout/default"/>
    <dgm:cxn modelId="{E94F8BCA-EA5E-4AE8-8AB7-04381153B995}" type="presParOf" srcId="{09857680-4446-4067-BA2C-17B23B59B912}" destId="{976346B4-8EC3-429B-B4C9-E4A18D8D31B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A4BDC-29EE-4A03-B65D-2D44346C9A19}"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en-GB"/>
        </a:p>
      </dgm:t>
    </dgm:pt>
    <dgm:pt modelId="{86499E53-276E-45D2-BF4C-D8E4C35D3A72}">
      <dgm:prSet phldrT="[Text]"/>
      <dgm:spPr/>
      <dgm:t>
        <a:bodyPr/>
        <a:lstStyle/>
        <a:p>
          <a:r>
            <a:rPr lang="en-US" dirty="0"/>
            <a:t>A normal application having an application layer along with a database and an API (Al </a:t>
          </a:r>
          <a:r>
            <a:rPr lang="en-US" dirty="0" err="1"/>
            <a:t>Rasyid</a:t>
          </a:r>
          <a:r>
            <a:rPr lang="en-US" dirty="0"/>
            <a:t> et al., 2020). </a:t>
          </a:r>
          <a:endParaRPr lang="en-GB" dirty="0"/>
        </a:p>
      </dgm:t>
    </dgm:pt>
    <dgm:pt modelId="{AFFBDCB8-DFAA-4F95-ADD2-D874AD7A6A8B}" type="parTrans" cxnId="{CEE157B5-9C4B-4EDE-A742-0492CE5AC430}">
      <dgm:prSet/>
      <dgm:spPr/>
      <dgm:t>
        <a:bodyPr/>
        <a:lstStyle/>
        <a:p>
          <a:endParaRPr lang="en-GB"/>
        </a:p>
      </dgm:t>
    </dgm:pt>
    <dgm:pt modelId="{B87028E7-F8CC-47F4-B0AD-F80B4EC1E4B9}" type="sibTrans" cxnId="{CEE157B5-9C4B-4EDE-A742-0492CE5AC430}">
      <dgm:prSet/>
      <dgm:spPr/>
      <dgm:t>
        <a:bodyPr/>
        <a:lstStyle/>
        <a:p>
          <a:endParaRPr lang="en-GB"/>
        </a:p>
      </dgm:t>
    </dgm:pt>
    <dgm:pt modelId="{C0C9B622-EFA4-49BE-9502-8FDACD180CEF}">
      <dgm:prSet phldrT="[Text]"/>
      <dgm:spPr/>
      <dgm:t>
        <a:bodyPr/>
        <a:lstStyle/>
        <a:p>
          <a:r>
            <a:rPr lang="en-US" dirty="0"/>
            <a:t>Working like an interface to the end users</a:t>
          </a:r>
          <a:endParaRPr lang="en-GB" dirty="0"/>
        </a:p>
      </dgm:t>
    </dgm:pt>
    <dgm:pt modelId="{E4685ECB-AFE9-4A4E-9143-466C82CB62CC}" type="parTrans" cxnId="{B9DA40FE-4649-4500-90E9-5DD4777E6A97}">
      <dgm:prSet/>
      <dgm:spPr/>
      <dgm:t>
        <a:bodyPr/>
        <a:lstStyle/>
        <a:p>
          <a:endParaRPr lang="en-GB"/>
        </a:p>
      </dgm:t>
    </dgm:pt>
    <dgm:pt modelId="{23C57B34-9C54-4167-9555-15A2B87AA72A}" type="sibTrans" cxnId="{B9DA40FE-4649-4500-90E9-5DD4777E6A97}">
      <dgm:prSet/>
      <dgm:spPr/>
      <dgm:t>
        <a:bodyPr/>
        <a:lstStyle/>
        <a:p>
          <a:endParaRPr lang="en-GB"/>
        </a:p>
      </dgm:t>
    </dgm:pt>
    <dgm:pt modelId="{88B6CA0D-7511-4303-B50B-034DBC056732}">
      <dgm:prSet phldrT="[Text]"/>
      <dgm:spPr/>
      <dgm:t>
        <a:bodyPr/>
        <a:lstStyle/>
        <a:p>
          <a:r>
            <a:rPr lang="en-US" dirty="0"/>
            <a:t>For example, </a:t>
          </a:r>
          <a:r>
            <a:rPr lang="en-US" dirty="0" err="1"/>
            <a:t>Mitsuku</a:t>
          </a:r>
          <a:r>
            <a:rPr lang="en-US" dirty="0"/>
            <a:t> or Scripted chatbot</a:t>
          </a:r>
          <a:endParaRPr lang="en-GB" dirty="0"/>
        </a:p>
      </dgm:t>
    </dgm:pt>
    <dgm:pt modelId="{58586393-3A4A-4D5E-9541-54EBA0D48336}" type="parTrans" cxnId="{AEF1F1C3-115B-4E6C-A308-C9882664E5E6}">
      <dgm:prSet/>
      <dgm:spPr/>
      <dgm:t>
        <a:bodyPr/>
        <a:lstStyle/>
        <a:p>
          <a:endParaRPr lang="en-GB"/>
        </a:p>
      </dgm:t>
    </dgm:pt>
    <dgm:pt modelId="{1E9E0018-1F03-40E1-B6FA-4DEC8B1E9A43}" type="sibTrans" cxnId="{AEF1F1C3-115B-4E6C-A308-C9882664E5E6}">
      <dgm:prSet/>
      <dgm:spPr/>
      <dgm:t>
        <a:bodyPr/>
        <a:lstStyle/>
        <a:p>
          <a:endParaRPr lang="en-GB"/>
        </a:p>
      </dgm:t>
    </dgm:pt>
    <dgm:pt modelId="{156C1342-0C91-4FC6-8697-AD890E7EBEA4}">
      <dgm:prSet phldrT="[Text]"/>
      <dgm:spPr/>
      <dgm:t>
        <a:bodyPr/>
        <a:lstStyle/>
        <a:p>
          <a:r>
            <a:rPr lang="en-US" dirty="0"/>
            <a:t>Providing responses to the queries posted by customers or patients</a:t>
          </a:r>
          <a:endParaRPr lang="en-GB" dirty="0"/>
        </a:p>
      </dgm:t>
    </dgm:pt>
    <dgm:pt modelId="{D546972D-D67B-468B-8B57-F76A9D181173}" type="parTrans" cxnId="{5D9A6681-1937-4A1B-A6E2-3E56B7F94794}">
      <dgm:prSet/>
      <dgm:spPr/>
    </dgm:pt>
    <dgm:pt modelId="{32EE2287-7010-4F2B-A66A-36E0E7ADA149}" type="sibTrans" cxnId="{5D9A6681-1937-4A1B-A6E2-3E56B7F94794}">
      <dgm:prSet/>
      <dgm:spPr/>
    </dgm:pt>
    <dgm:pt modelId="{26D5B307-2CEF-4BA4-A8F5-29F21CE02A4D}">
      <dgm:prSet phldrT="[Text]"/>
      <dgm:spPr/>
      <dgm:t>
        <a:bodyPr/>
        <a:lstStyle/>
        <a:p>
          <a:r>
            <a:rPr lang="en-US" dirty="0"/>
            <a:t>Performing like a conversation machine that is designed through Machine Learning models</a:t>
          </a:r>
          <a:endParaRPr lang="en-GB" dirty="0"/>
        </a:p>
      </dgm:t>
    </dgm:pt>
    <dgm:pt modelId="{5A187FB9-1727-413C-BA24-B866E55B18FB}" type="parTrans" cxnId="{482E9A10-63AA-445A-8228-CFF81D2C0685}">
      <dgm:prSet/>
      <dgm:spPr/>
    </dgm:pt>
    <dgm:pt modelId="{0352590B-72A5-48C5-8363-C638FE51D0B8}" type="sibTrans" cxnId="{482E9A10-63AA-445A-8228-CFF81D2C0685}">
      <dgm:prSet/>
      <dgm:spPr/>
    </dgm:pt>
    <dgm:pt modelId="{EA058E4E-799A-4BB3-8119-F49CCC301531}">
      <dgm:prSet phldrT="[Text]"/>
      <dgm:spPr/>
      <dgm:t>
        <a:bodyPr/>
        <a:lstStyle/>
        <a:p>
          <a:r>
            <a:rPr lang="en-US" dirty="0"/>
            <a:t>There are different types of chatbot available in the market (</a:t>
          </a:r>
          <a:r>
            <a:rPr lang="en-US" dirty="0" err="1"/>
            <a:t>Anirudha</a:t>
          </a:r>
          <a:r>
            <a:rPr lang="en-US" dirty="0"/>
            <a:t> et al., 2019)</a:t>
          </a:r>
          <a:endParaRPr lang="en-GB" dirty="0"/>
        </a:p>
      </dgm:t>
    </dgm:pt>
    <dgm:pt modelId="{78F6E9D2-AC2E-44A6-84A8-03275884C7B9}" type="parTrans" cxnId="{401531C8-853F-4142-8F24-4F9D0532BDC4}">
      <dgm:prSet/>
      <dgm:spPr/>
    </dgm:pt>
    <dgm:pt modelId="{0C4CF41D-87D6-4962-9A97-4CD1701CCFE9}" type="sibTrans" cxnId="{401531C8-853F-4142-8F24-4F9D0532BDC4}">
      <dgm:prSet/>
      <dgm:spPr/>
    </dgm:pt>
    <dgm:pt modelId="{09857680-4446-4067-BA2C-17B23B59B912}" type="pres">
      <dgm:prSet presAssocID="{2D5A4BDC-29EE-4A03-B65D-2D44346C9A19}" presName="diagram" presStyleCnt="0">
        <dgm:presLayoutVars>
          <dgm:dir/>
          <dgm:resizeHandles val="exact"/>
        </dgm:presLayoutVars>
      </dgm:prSet>
      <dgm:spPr/>
    </dgm:pt>
    <dgm:pt modelId="{637AE6DF-DBF1-4E22-948F-B9C520CDCAF2}" type="pres">
      <dgm:prSet presAssocID="{86499E53-276E-45D2-BF4C-D8E4C35D3A72}" presName="node" presStyleLbl="node1" presStyleIdx="0" presStyleCnt="6">
        <dgm:presLayoutVars>
          <dgm:bulletEnabled val="1"/>
        </dgm:presLayoutVars>
      </dgm:prSet>
      <dgm:spPr/>
    </dgm:pt>
    <dgm:pt modelId="{B15E906B-C4CF-4634-B80D-B1B7C111972F}" type="pres">
      <dgm:prSet presAssocID="{B87028E7-F8CC-47F4-B0AD-F80B4EC1E4B9}" presName="sibTrans" presStyleCnt="0"/>
      <dgm:spPr/>
    </dgm:pt>
    <dgm:pt modelId="{4686D05C-98D8-42EE-91BC-47B85B97A0C1}" type="pres">
      <dgm:prSet presAssocID="{C0C9B622-EFA4-49BE-9502-8FDACD180CEF}" presName="node" presStyleLbl="node1" presStyleIdx="1" presStyleCnt="6">
        <dgm:presLayoutVars>
          <dgm:bulletEnabled val="1"/>
        </dgm:presLayoutVars>
      </dgm:prSet>
      <dgm:spPr/>
    </dgm:pt>
    <dgm:pt modelId="{4A3BC878-D978-44C2-8FA7-F93D8156BF5E}" type="pres">
      <dgm:prSet presAssocID="{23C57B34-9C54-4167-9555-15A2B87AA72A}" presName="sibTrans" presStyleCnt="0"/>
      <dgm:spPr/>
    </dgm:pt>
    <dgm:pt modelId="{D91C1831-7189-4C04-AAC5-860F2B52321A}" type="pres">
      <dgm:prSet presAssocID="{156C1342-0C91-4FC6-8697-AD890E7EBEA4}" presName="node" presStyleLbl="node1" presStyleIdx="2" presStyleCnt="6">
        <dgm:presLayoutVars>
          <dgm:bulletEnabled val="1"/>
        </dgm:presLayoutVars>
      </dgm:prSet>
      <dgm:spPr/>
    </dgm:pt>
    <dgm:pt modelId="{DA02BFBE-7DEA-42FC-9391-B6F1DD5CF525}" type="pres">
      <dgm:prSet presAssocID="{32EE2287-7010-4F2B-A66A-36E0E7ADA149}" presName="sibTrans" presStyleCnt="0"/>
      <dgm:spPr/>
    </dgm:pt>
    <dgm:pt modelId="{08BE5183-0DB5-47AC-8676-E9DE57FE1D8A}" type="pres">
      <dgm:prSet presAssocID="{26D5B307-2CEF-4BA4-A8F5-29F21CE02A4D}" presName="node" presStyleLbl="node1" presStyleIdx="3" presStyleCnt="6">
        <dgm:presLayoutVars>
          <dgm:bulletEnabled val="1"/>
        </dgm:presLayoutVars>
      </dgm:prSet>
      <dgm:spPr/>
    </dgm:pt>
    <dgm:pt modelId="{08FB2534-F69C-4AD8-85C4-61B95981219E}" type="pres">
      <dgm:prSet presAssocID="{0352590B-72A5-48C5-8363-C638FE51D0B8}" presName="sibTrans" presStyleCnt="0"/>
      <dgm:spPr/>
    </dgm:pt>
    <dgm:pt modelId="{A9472D5A-2158-46B8-BF6F-DFF08F00AB4E}" type="pres">
      <dgm:prSet presAssocID="{EA058E4E-799A-4BB3-8119-F49CCC301531}" presName="node" presStyleLbl="node1" presStyleIdx="4" presStyleCnt="6">
        <dgm:presLayoutVars>
          <dgm:bulletEnabled val="1"/>
        </dgm:presLayoutVars>
      </dgm:prSet>
      <dgm:spPr/>
    </dgm:pt>
    <dgm:pt modelId="{9265D589-F6D1-4A27-958B-F1A3BCF185CD}" type="pres">
      <dgm:prSet presAssocID="{0C4CF41D-87D6-4962-9A97-4CD1701CCFE9}" presName="sibTrans" presStyleCnt="0"/>
      <dgm:spPr/>
    </dgm:pt>
    <dgm:pt modelId="{97FB9948-62CF-4864-B202-9E196B28066D}" type="pres">
      <dgm:prSet presAssocID="{88B6CA0D-7511-4303-B50B-034DBC056732}" presName="node" presStyleLbl="node1" presStyleIdx="5" presStyleCnt="6">
        <dgm:presLayoutVars>
          <dgm:bulletEnabled val="1"/>
        </dgm:presLayoutVars>
      </dgm:prSet>
      <dgm:spPr/>
    </dgm:pt>
  </dgm:ptLst>
  <dgm:cxnLst>
    <dgm:cxn modelId="{482E9A10-63AA-445A-8228-CFF81D2C0685}" srcId="{2D5A4BDC-29EE-4A03-B65D-2D44346C9A19}" destId="{26D5B307-2CEF-4BA4-A8F5-29F21CE02A4D}" srcOrd="3" destOrd="0" parTransId="{5A187FB9-1727-413C-BA24-B866E55B18FB}" sibTransId="{0352590B-72A5-48C5-8363-C638FE51D0B8}"/>
    <dgm:cxn modelId="{87AC6542-0D41-4F90-B028-86669886D4BB}" type="presOf" srcId="{156C1342-0C91-4FC6-8697-AD890E7EBEA4}" destId="{D91C1831-7189-4C04-AAC5-860F2B52321A}" srcOrd="0" destOrd="0" presId="urn:microsoft.com/office/officeart/2005/8/layout/default"/>
    <dgm:cxn modelId="{A1B0C348-C882-45B5-8B58-2BFABBC30114}" type="presOf" srcId="{26D5B307-2CEF-4BA4-A8F5-29F21CE02A4D}" destId="{08BE5183-0DB5-47AC-8676-E9DE57FE1D8A}" srcOrd="0" destOrd="0" presId="urn:microsoft.com/office/officeart/2005/8/layout/default"/>
    <dgm:cxn modelId="{57400178-D210-4722-98AF-700FCA0CAA10}" type="presOf" srcId="{C0C9B622-EFA4-49BE-9502-8FDACD180CEF}" destId="{4686D05C-98D8-42EE-91BC-47B85B97A0C1}" srcOrd="0" destOrd="0" presId="urn:microsoft.com/office/officeart/2005/8/layout/default"/>
    <dgm:cxn modelId="{5D9A6681-1937-4A1B-A6E2-3E56B7F94794}" srcId="{2D5A4BDC-29EE-4A03-B65D-2D44346C9A19}" destId="{156C1342-0C91-4FC6-8697-AD890E7EBEA4}" srcOrd="2" destOrd="0" parTransId="{D546972D-D67B-468B-8B57-F76A9D181173}" sibTransId="{32EE2287-7010-4F2B-A66A-36E0E7ADA149}"/>
    <dgm:cxn modelId="{CEE157B5-9C4B-4EDE-A742-0492CE5AC430}" srcId="{2D5A4BDC-29EE-4A03-B65D-2D44346C9A19}" destId="{86499E53-276E-45D2-BF4C-D8E4C35D3A72}" srcOrd="0" destOrd="0" parTransId="{AFFBDCB8-DFAA-4F95-ADD2-D874AD7A6A8B}" sibTransId="{B87028E7-F8CC-47F4-B0AD-F80B4EC1E4B9}"/>
    <dgm:cxn modelId="{33AD20C3-249A-490F-A1E6-6BBDC3667889}" type="presOf" srcId="{EA058E4E-799A-4BB3-8119-F49CCC301531}" destId="{A9472D5A-2158-46B8-BF6F-DFF08F00AB4E}" srcOrd="0" destOrd="0" presId="urn:microsoft.com/office/officeart/2005/8/layout/default"/>
    <dgm:cxn modelId="{AEF1F1C3-115B-4E6C-A308-C9882664E5E6}" srcId="{2D5A4BDC-29EE-4A03-B65D-2D44346C9A19}" destId="{88B6CA0D-7511-4303-B50B-034DBC056732}" srcOrd="5" destOrd="0" parTransId="{58586393-3A4A-4D5E-9541-54EBA0D48336}" sibTransId="{1E9E0018-1F03-40E1-B6FA-4DEC8B1E9A43}"/>
    <dgm:cxn modelId="{401531C8-853F-4142-8F24-4F9D0532BDC4}" srcId="{2D5A4BDC-29EE-4A03-B65D-2D44346C9A19}" destId="{EA058E4E-799A-4BB3-8119-F49CCC301531}" srcOrd="4" destOrd="0" parTransId="{78F6E9D2-AC2E-44A6-84A8-03275884C7B9}" sibTransId="{0C4CF41D-87D6-4962-9A97-4CD1701CCFE9}"/>
    <dgm:cxn modelId="{EAD348D4-C91C-45BC-B1E5-384C35E78B5D}" type="presOf" srcId="{2D5A4BDC-29EE-4A03-B65D-2D44346C9A19}" destId="{09857680-4446-4067-BA2C-17B23B59B912}" srcOrd="0" destOrd="0" presId="urn:microsoft.com/office/officeart/2005/8/layout/default"/>
    <dgm:cxn modelId="{85BCD1D8-2C6C-4E6C-8507-98B8572F08A2}" type="presOf" srcId="{86499E53-276E-45D2-BF4C-D8E4C35D3A72}" destId="{637AE6DF-DBF1-4E22-948F-B9C520CDCAF2}" srcOrd="0" destOrd="0" presId="urn:microsoft.com/office/officeart/2005/8/layout/default"/>
    <dgm:cxn modelId="{4881BFF5-7E37-429F-A442-637202EB76E7}" type="presOf" srcId="{88B6CA0D-7511-4303-B50B-034DBC056732}" destId="{97FB9948-62CF-4864-B202-9E196B28066D}" srcOrd="0" destOrd="0" presId="urn:microsoft.com/office/officeart/2005/8/layout/default"/>
    <dgm:cxn modelId="{B9DA40FE-4649-4500-90E9-5DD4777E6A97}" srcId="{2D5A4BDC-29EE-4A03-B65D-2D44346C9A19}" destId="{C0C9B622-EFA4-49BE-9502-8FDACD180CEF}" srcOrd="1" destOrd="0" parTransId="{E4685ECB-AFE9-4A4E-9143-466C82CB62CC}" sibTransId="{23C57B34-9C54-4167-9555-15A2B87AA72A}"/>
    <dgm:cxn modelId="{BB71CC83-E9FA-4D67-8E61-78333D1C5FF3}" type="presParOf" srcId="{09857680-4446-4067-BA2C-17B23B59B912}" destId="{637AE6DF-DBF1-4E22-948F-B9C520CDCAF2}" srcOrd="0" destOrd="0" presId="urn:microsoft.com/office/officeart/2005/8/layout/default"/>
    <dgm:cxn modelId="{EF7A62E8-D099-45FB-BFA4-D47E0151E151}" type="presParOf" srcId="{09857680-4446-4067-BA2C-17B23B59B912}" destId="{B15E906B-C4CF-4634-B80D-B1B7C111972F}" srcOrd="1" destOrd="0" presId="urn:microsoft.com/office/officeart/2005/8/layout/default"/>
    <dgm:cxn modelId="{BC54B768-2666-4ADA-BFB6-1314F05D752F}" type="presParOf" srcId="{09857680-4446-4067-BA2C-17B23B59B912}" destId="{4686D05C-98D8-42EE-91BC-47B85B97A0C1}" srcOrd="2" destOrd="0" presId="urn:microsoft.com/office/officeart/2005/8/layout/default"/>
    <dgm:cxn modelId="{B3213D4B-EF1D-4C51-96EF-A0CD687E2968}" type="presParOf" srcId="{09857680-4446-4067-BA2C-17B23B59B912}" destId="{4A3BC878-D978-44C2-8FA7-F93D8156BF5E}" srcOrd="3" destOrd="0" presId="urn:microsoft.com/office/officeart/2005/8/layout/default"/>
    <dgm:cxn modelId="{176E4A36-2D65-4341-A611-BA78762A770B}" type="presParOf" srcId="{09857680-4446-4067-BA2C-17B23B59B912}" destId="{D91C1831-7189-4C04-AAC5-860F2B52321A}" srcOrd="4" destOrd="0" presId="urn:microsoft.com/office/officeart/2005/8/layout/default"/>
    <dgm:cxn modelId="{89DB4317-D659-4FEA-A0AD-357963FEF3B7}" type="presParOf" srcId="{09857680-4446-4067-BA2C-17B23B59B912}" destId="{DA02BFBE-7DEA-42FC-9391-B6F1DD5CF525}" srcOrd="5" destOrd="0" presId="urn:microsoft.com/office/officeart/2005/8/layout/default"/>
    <dgm:cxn modelId="{5425776C-1C8F-4686-8917-874FC7965411}" type="presParOf" srcId="{09857680-4446-4067-BA2C-17B23B59B912}" destId="{08BE5183-0DB5-47AC-8676-E9DE57FE1D8A}" srcOrd="6" destOrd="0" presId="urn:microsoft.com/office/officeart/2005/8/layout/default"/>
    <dgm:cxn modelId="{70B600DF-ED42-493D-8760-AF863DE92D21}" type="presParOf" srcId="{09857680-4446-4067-BA2C-17B23B59B912}" destId="{08FB2534-F69C-4AD8-85C4-61B95981219E}" srcOrd="7" destOrd="0" presId="urn:microsoft.com/office/officeart/2005/8/layout/default"/>
    <dgm:cxn modelId="{FE6AD63E-5D7B-47D1-970D-A1C2AE2395AC}" type="presParOf" srcId="{09857680-4446-4067-BA2C-17B23B59B912}" destId="{A9472D5A-2158-46B8-BF6F-DFF08F00AB4E}" srcOrd="8" destOrd="0" presId="urn:microsoft.com/office/officeart/2005/8/layout/default"/>
    <dgm:cxn modelId="{2A0E60C3-62AF-47F1-BB80-F8510B082990}" type="presParOf" srcId="{09857680-4446-4067-BA2C-17B23B59B912}" destId="{9265D589-F6D1-4A27-958B-F1A3BCF185CD}" srcOrd="9" destOrd="0" presId="urn:microsoft.com/office/officeart/2005/8/layout/default"/>
    <dgm:cxn modelId="{89F9608A-4795-49CA-8DED-52E6E4E97232}" type="presParOf" srcId="{09857680-4446-4067-BA2C-17B23B59B912}" destId="{97FB9948-62CF-4864-B202-9E196B28066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4BECF6-DB65-4DC3-AA22-71D9A740915A}"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GB"/>
        </a:p>
      </dgm:t>
    </dgm:pt>
    <dgm:pt modelId="{29C22610-8CE5-4F53-AA3E-E507B84E289B}">
      <dgm:prSet phldrT="[Text]"/>
      <dgm:spPr/>
      <dgm:t>
        <a:bodyPr/>
        <a:lstStyle/>
        <a:p>
          <a:pPr algn="just">
            <a:lnSpc>
              <a:spcPct val="150000"/>
            </a:lnSpc>
          </a:pPr>
          <a:r>
            <a:rPr lang="en-US" dirty="0"/>
            <a:t>Determine - type of patients and people that they can expect in the conversation, number of bot sessions that might be required, type of queries that they can expect about COVID-19 and also the fact sheet information that they will need to supply during these interactions.</a:t>
          </a:r>
          <a:endParaRPr lang="en-GB" dirty="0"/>
        </a:p>
      </dgm:t>
    </dgm:pt>
    <dgm:pt modelId="{3EDBDF9D-A855-4060-B0DC-CB7EF7BF6CEC}" type="parTrans" cxnId="{D2A3F9EA-9861-407B-BE4B-FE31088A8E64}">
      <dgm:prSet/>
      <dgm:spPr/>
      <dgm:t>
        <a:bodyPr/>
        <a:lstStyle/>
        <a:p>
          <a:pPr algn="just">
            <a:lnSpc>
              <a:spcPct val="150000"/>
            </a:lnSpc>
          </a:pPr>
          <a:endParaRPr lang="en-GB"/>
        </a:p>
      </dgm:t>
    </dgm:pt>
    <dgm:pt modelId="{5A9AF917-C020-4E5A-8483-96527FE6C3B3}" type="sibTrans" cxnId="{D2A3F9EA-9861-407B-BE4B-FE31088A8E64}">
      <dgm:prSet/>
      <dgm:spPr/>
      <dgm:t>
        <a:bodyPr/>
        <a:lstStyle/>
        <a:p>
          <a:pPr algn="just">
            <a:lnSpc>
              <a:spcPct val="150000"/>
            </a:lnSpc>
          </a:pPr>
          <a:endParaRPr lang="en-GB"/>
        </a:p>
      </dgm:t>
    </dgm:pt>
    <dgm:pt modelId="{6E538326-A3CE-488C-938F-8BAA9852B3DD}">
      <dgm:prSet phldrT="[Text]"/>
      <dgm:spPr/>
      <dgm:t>
        <a:bodyPr/>
        <a:lstStyle/>
        <a:p>
          <a:pPr algn="just">
            <a:lnSpc>
              <a:spcPct val="150000"/>
            </a:lnSpc>
          </a:pPr>
          <a:r>
            <a:rPr lang="en-US" dirty="0"/>
            <a:t>Difficult for the team to incorporate all the information</a:t>
          </a:r>
          <a:endParaRPr lang="en-GB" dirty="0"/>
        </a:p>
      </dgm:t>
    </dgm:pt>
    <dgm:pt modelId="{F2C348EB-8621-4D6D-A6F7-3BE7505F881D}" type="parTrans" cxnId="{FB5076E5-1F7F-426E-B381-5D1664369109}">
      <dgm:prSet/>
      <dgm:spPr/>
      <dgm:t>
        <a:bodyPr/>
        <a:lstStyle/>
        <a:p>
          <a:pPr algn="just">
            <a:lnSpc>
              <a:spcPct val="150000"/>
            </a:lnSpc>
          </a:pPr>
          <a:endParaRPr lang="en-GB"/>
        </a:p>
      </dgm:t>
    </dgm:pt>
    <dgm:pt modelId="{F2BC68B1-933A-4871-B729-C6528D861062}" type="sibTrans" cxnId="{FB5076E5-1F7F-426E-B381-5D1664369109}">
      <dgm:prSet/>
      <dgm:spPr/>
      <dgm:t>
        <a:bodyPr/>
        <a:lstStyle/>
        <a:p>
          <a:pPr algn="just">
            <a:lnSpc>
              <a:spcPct val="150000"/>
            </a:lnSpc>
          </a:pPr>
          <a:endParaRPr lang="en-GB"/>
        </a:p>
      </dgm:t>
    </dgm:pt>
    <dgm:pt modelId="{1811FAFB-FCD3-46C4-986E-3CE6C391DD83}">
      <dgm:prSet phldrT="[Text]"/>
      <dgm:spPr/>
      <dgm:t>
        <a:bodyPr/>
        <a:lstStyle/>
        <a:p>
          <a:pPr algn="just">
            <a:lnSpc>
              <a:spcPct val="150000"/>
            </a:lnSpc>
          </a:pPr>
          <a:r>
            <a:rPr lang="en-US" dirty="0"/>
            <a:t>In addition, if the chatbot is not secured from the perspectives of security measures like Two Factor Authentication, Biometric Authentication, and End-to-End encryption, will be prone to security challenges in a given environment </a:t>
          </a:r>
          <a:endParaRPr lang="en-GB" dirty="0"/>
        </a:p>
      </dgm:t>
    </dgm:pt>
    <dgm:pt modelId="{82ED0A7A-759A-410A-A2C1-304B0106C65A}" type="parTrans" cxnId="{35EE264E-940F-4F73-9B88-B305C214CFD7}">
      <dgm:prSet/>
      <dgm:spPr/>
      <dgm:t>
        <a:bodyPr/>
        <a:lstStyle/>
        <a:p>
          <a:pPr algn="just">
            <a:lnSpc>
              <a:spcPct val="150000"/>
            </a:lnSpc>
          </a:pPr>
          <a:endParaRPr lang="en-GB"/>
        </a:p>
      </dgm:t>
    </dgm:pt>
    <dgm:pt modelId="{AB49A583-EFB3-4E96-9E43-E12522CA6375}" type="sibTrans" cxnId="{35EE264E-940F-4F73-9B88-B305C214CFD7}">
      <dgm:prSet/>
      <dgm:spPr/>
      <dgm:t>
        <a:bodyPr/>
        <a:lstStyle/>
        <a:p>
          <a:pPr algn="just">
            <a:lnSpc>
              <a:spcPct val="150000"/>
            </a:lnSpc>
          </a:pPr>
          <a:endParaRPr lang="en-GB"/>
        </a:p>
      </dgm:t>
    </dgm:pt>
    <dgm:pt modelId="{3F083434-7419-4299-A90D-B1A7BEC36BA2}">
      <dgm:prSet phldrT="[Text]"/>
      <dgm:spPr/>
      <dgm:t>
        <a:bodyPr/>
        <a:lstStyle/>
        <a:p>
          <a:pPr algn="just">
            <a:lnSpc>
              <a:spcPct val="150000"/>
            </a:lnSpc>
          </a:pPr>
          <a:r>
            <a:rPr lang="en-US" dirty="0"/>
            <a:t>Focus more on design aspects of chatbot</a:t>
          </a:r>
          <a:endParaRPr lang="en-GB" dirty="0"/>
        </a:p>
      </dgm:t>
    </dgm:pt>
    <dgm:pt modelId="{340E536A-9797-4553-B606-C89FC3F7535F}" type="parTrans" cxnId="{B4F94018-82D7-4BFC-B8EB-9354F14ABC21}">
      <dgm:prSet/>
      <dgm:spPr/>
      <dgm:t>
        <a:bodyPr/>
        <a:lstStyle/>
        <a:p>
          <a:pPr algn="just">
            <a:lnSpc>
              <a:spcPct val="150000"/>
            </a:lnSpc>
          </a:pPr>
          <a:endParaRPr lang="en-GB"/>
        </a:p>
      </dgm:t>
    </dgm:pt>
    <dgm:pt modelId="{63359299-0645-4D48-9FAF-ACB6C91B39BA}" type="sibTrans" cxnId="{B4F94018-82D7-4BFC-B8EB-9354F14ABC21}">
      <dgm:prSet/>
      <dgm:spPr/>
      <dgm:t>
        <a:bodyPr/>
        <a:lstStyle/>
        <a:p>
          <a:pPr algn="just">
            <a:lnSpc>
              <a:spcPct val="150000"/>
            </a:lnSpc>
          </a:pPr>
          <a:endParaRPr lang="en-GB"/>
        </a:p>
      </dgm:t>
    </dgm:pt>
    <dgm:pt modelId="{7E57F3D4-0FB2-494F-8F43-5571BF24B4B6}" type="pres">
      <dgm:prSet presAssocID="{234BECF6-DB65-4DC3-AA22-71D9A740915A}" presName="vert0" presStyleCnt="0">
        <dgm:presLayoutVars>
          <dgm:dir/>
          <dgm:animOne val="branch"/>
          <dgm:animLvl val="lvl"/>
        </dgm:presLayoutVars>
      </dgm:prSet>
      <dgm:spPr/>
    </dgm:pt>
    <dgm:pt modelId="{52D3AB14-C38E-453B-92AB-68B31BBEFF95}" type="pres">
      <dgm:prSet presAssocID="{29C22610-8CE5-4F53-AA3E-E507B84E289B}" presName="thickLine" presStyleLbl="alignNode1" presStyleIdx="0" presStyleCnt="4"/>
      <dgm:spPr/>
    </dgm:pt>
    <dgm:pt modelId="{5315B3B4-E9FF-487D-9B6B-1B37EFA69ADF}" type="pres">
      <dgm:prSet presAssocID="{29C22610-8CE5-4F53-AA3E-E507B84E289B}" presName="horz1" presStyleCnt="0"/>
      <dgm:spPr/>
    </dgm:pt>
    <dgm:pt modelId="{69DE7504-879B-4A42-B734-8CD9E33C79EA}" type="pres">
      <dgm:prSet presAssocID="{29C22610-8CE5-4F53-AA3E-E507B84E289B}" presName="tx1" presStyleLbl="revTx" presStyleIdx="0" presStyleCnt="4"/>
      <dgm:spPr/>
    </dgm:pt>
    <dgm:pt modelId="{B4A0B000-C135-4C7C-BEFD-18DC6A3DA058}" type="pres">
      <dgm:prSet presAssocID="{29C22610-8CE5-4F53-AA3E-E507B84E289B}" presName="vert1" presStyleCnt="0"/>
      <dgm:spPr/>
    </dgm:pt>
    <dgm:pt modelId="{241EF6A5-7BE6-4A4D-A1FB-0EEF6DE9DCFC}" type="pres">
      <dgm:prSet presAssocID="{6E538326-A3CE-488C-938F-8BAA9852B3DD}" presName="thickLine" presStyleLbl="alignNode1" presStyleIdx="1" presStyleCnt="4"/>
      <dgm:spPr/>
    </dgm:pt>
    <dgm:pt modelId="{49ECFD1F-7DE8-4204-8F4F-33F23BED147A}" type="pres">
      <dgm:prSet presAssocID="{6E538326-A3CE-488C-938F-8BAA9852B3DD}" presName="horz1" presStyleCnt="0"/>
      <dgm:spPr/>
    </dgm:pt>
    <dgm:pt modelId="{EA81996C-FA2E-4204-89A7-3FDDE6B348F6}" type="pres">
      <dgm:prSet presAssocID="{6E538326-A3CE-488C-938F-8BAA9852B3DD}" presName="tx1" presStyleLbl="revTx" presStyleIdx="1" presStyleCnt="4"/>
      <dgm:spPr/>
    </dgm:pt>
    <dgm:pt modelId="{DB5087BF-F31B-4779-9C4E-CA81081AE6AA}" type="pres">
      <dgm:prSet presAssocID="{6E538326-A3CE-488C-938F-8BAA9852B3DD}" presName="vert1" presStyleCnt="0"/>
      <dgm:spPr/>
    </dgm:pt>
    <dgm:pt modelId="{FD79E183-6A2C-46EE-A8D6-CFCAFFE327B6}" type="pres">
      <dgm:prSet presAssocID="{1811FAFB-FCD3-46C4-986E-3CE6C391DD83}" presName="thickLine" presStyleLbl="alignNode1" presStyleIdx="2" presStyleCnt="4"/>
      <dgm:spPr/>
    </dgm:pt>
    <dgm:pt modelId="{13A34253-B980-4E30-91B8-FAFD6FC7CDEA}" type="pres">
      <dgm:prSet presAssocID="{1811FAFB-FCD3-46C4-986E-3CE6C391DD83}" presName="horz1" presStyleCnt="0"/>
      <dgm:spPr/>
    </dgm:pt>
    <dgm:pt modelId="{24092E01-2DC0-47D3-98CB-1FD90844927B}" type="pres">
      <dgm:prSet presAssocID="{1811FAFB-FCD3-46C4-986E-3CE6C391DD83}" presName="tx1" presStyleLbl="revTx" presStyleIdx="2" presStyleCnt="4"/>
      <dgm:spPr/>
    </dgm:pt>
    <dgm:pt modelId="{A7568869-E91F-4DEC-AD87-A8601A9E3EDE}" type="pres">
      <dgm:prSet presAssocID="{1811FAFB-FCD3-46C4-986E-3CE6C391DD83}" presName="vert1" presStyleCnt="0"/>
      <dgm:spPr/>
    </dgm:pt>
    <dgm:pt modelId="{1BFC93B0-3785-4BE3-93EA-AC95B41A860B}" type="pres">
      <dgm:prSet presAssocID="{3F083434-7419-4299-A90D-B1A7BEC36BA2}" presName="thickLine" presStyleLbl="alignNode1" presStyleIdx="3" presStyleCnt="4"/>
      <dgm:spPr/>
    </dgm:pt>
    <dgm:pt modelId="{B3CC8FB7-1296-408B-B759-E43CB9ACCC56}" type="pres">
      <dgm:prSet presAssocID="{3F083434-7419-4299-A90D-B1A7BEC36BA2}" presName="horz1" presStyleCnt="0"/>
      <dgm:spPr/>
    </dgm:pt>
    <dgm:pt modelId="{6D714ED5-2A4D-4D0E-8F5C-815E164242C0}" type="pres">
      <dgm:prSet presAssocID="{3F083434-7419-4299-A90D-B1A7BEC36BA2}" presName="tx1" presStyleLbl="revTx" presStyleIdx="3" presStyleCnt="4"/>
      <dgm:spPr/>
    </dgm:pt>
    <dgm:pt modelId="{49B09722-140B-4A1C-A68C-D95DC1B73AED}" type="pres">
      <dgm:prSet presAssocID="{3F083434-7419-4299-A90D-B1A7BEC36BA2}" presName="vert1" presStyleCnt="0"/>
      <dgm:spPr/>
    </dgm:pt>
  </dgm:ptLst>
  <dgm:cxnLst>
    <dgm:cxn modelId="{63023C02-EFD8-43CE-9D84-CDF38A7576D4}" type="presOf" srcId="{234BECF6-DB65-4DC3-AA22-71D9A740915A}" destId="{7E57F3D4-0FB2-494F-8F43-5571BF24B4B6}" srcOrd="0" destOrd="0" presId="urn:microsoft.com/office/officeart/2008/layout/LinedList"/>
    <dgm:cxn modelId="{B4F94018-82D7-4BFC-B8EB-9354F14ABC21}" srcId="{234BECF6-DB65-4DC3-AA22-71D9A740915A}" destId="{3F083434-7419-4299-A90D-B1A7BEC36BA2}" srcOrd="3" destOrd="0" parTransId="{340E536A-9797-4553-B606-C89FC3F7535F}" sibTransId="{63359299-0645-4D48-9FAF-ACB6C91B39BA}"/>
    <dgm:cxn modelId="{CD073F22-2F3F-45BB-985E-472CCC2B6641}" type="presOf" srcId="{6E538326-A3CE-488C-938F-8BAA9852B3DD}" destId="{EA81996C-FA2E-4204-89A7-3FDDE6B348F6}" srcOrd="0" destOrd="0" presId="urn:microsoft.com/office/officeart/2008/layout/LinedList"/>
    <dgm:cxn modelId="{1B84993E-B8B3-452D-8E38-27602A452B27}" type="presOf" srcId="{3F083434-7419-4299-A90D-B1A7BEC36BA2}" destId="{6D714ED5-2A4D-4D0E-8F5C-815E164242C0}" srcOrd="0" destOrd="0" presId="urn:microsoft.com/office/officeart/2008/layout/LinedList"/>
    <dgm:cxn modelId="{D408334A-6A71-4D48-A0B4-59317E3252F3}" type="presOf" srcId="{1811FAFB-FCD3-46C4-986E-3CE6C391DD83}" destId="{24092E01-2DC0-47D3-98CB-1FD90844927B}" srcOrd="0" destOrd="0" presId="urn:microsoft.com/office/officeart/2008/layout/LinedList"/>
    <dgm:cxn modelId="{35EE264E-940F-4F73-9B88-B305C214CFD7}" srcId="{234BECF6-DB65-4DC3-AA22-71D9A740915A}" destId="{1811FAFB-FCD3-46C4-986E-3CE6C391DD83}" srcOrd="2" destOrd="0" parTransId="{82ED0A7A-759A-410A-A2C1-304B0106C65A}" sibTransId="{AB49A583-EFB3-4E96-9E43-E12522CA6375}"/>
    <dgm:cxn modelId="{B2B922A5-5A4C-4DB4-87A9-47F571C9CB95}" type="presOf" srcId="{29C22610-8CE5-4F53-AA3E-E507B84E289B}" destId="{69DE7504-879B-4A42-B734-8CD9E33C79EA}" srcOrd="0" destOrd="0" presId="urn:microsoft.com/office/officeart/2008/layout/LinedList"/>
    <dgm:cxn modelId="{FB5076E5-1F7F-426E-B381-5D1664369109}" srcId="{234BECF6-DB65-4DC3-AA22-71D9A740915A}" destId="{6E538326-A3CE-488C-938F-8BAA9852B3DD}" srcOrd="1" destOrd="0" parTransId="{F2C348EB-8621-4D6D-A6F7-3BE7505F881D}" sibTransId="{F2BC68B1-933A-4871-B729-C6528D861062}"/>
    <dgm:cxn modelId="{D2A3F9EA-9861-407B-BE4B-FE31088A8E64}" srcId="{234BECF6-DB65-4DC3-AA22-71D9A740915A}" destId="{29C22610-8CE5-4F53-AA3E-E507B84E289B}" srcOrd="0" destOrd="0" parTransId="{3EDBDF9D-A855-4060-B0DC-CB7EF7BF6CEC}" sibTransId="{5A9AF917-C020-4E5A-8483-96527FE6C3B3}"/>
    <dgm:cxn modelId="{4B890DDC-5C56-425F-8C51-CD2CDDF83FD1}" type="presParOf" srcId="{7E57F3D4-0FB2-494F-8F43-5571BF24B4B6}" destId="{52D3AB14-C38E-453B-92AB-68B31BBEFF95}" srcOrd="0" destOrd="0" presId="urn:microsoft.com/office/officeart/2008/layout/LinedList"/>
    <dgm:cxn modelId="{D719B547-5EB8-4BFA-A5A2-D96083ADF380}" type="presParOf" srcId="{7E57F3D4-0FB2-494F-8F43-5571BF24B4B6}" destId="{5315B3B4-E9FF-487D-9B6B-1B37EFA69ADF}" srcOrd="1" destOrd="0" presId="urn:microsoft.com/office/officeart/2008/layout/LinedList"/>
    <dgm:cxn modelId="{DA897832-EF5B-44BC-86EB-24E245158691}" type="presParOf" srcId="{5315B3B4-E9FF-487D-9B6B-1B37EFA69ADF}" destId="{69DE7504-879B-4A42-B734-8CD9E33C79EA}" srcOrd="0" destOrd="0" presId="urn:microsoft.com/office/officeart/2008/layout/LinedList"/>
    <dgm:cxn modelId="{6B25B3C1-B135-496E-953B-B7FA581F0EE5}" type="presParOf" srcId="{5315B3B4-E9FF-487D-9B6B-1B37EFA69ADF}" destId="{B4A0B000-C135-4C7C-BEFD-18DC6A3DA058}" srcOrd="1" destOrd="0" presId="urn:microsoft.com/office/officeart/2008/layout/LinedList"/>
    <dgm:cxn modelId="{BDF7F133-FC1C-4430-B5BC-00FA83FF7FBB}" type="presParOf" srcId="{7E57F3D4-0FB2-494F-8F43-5571BF24B4B6}" destId="{241EF6A5-7BE6-4A4D-A1FB-0EEF6DE9DCFC}" srcOrd="2" destOrd="0" presId="urn:microsoft.com/office/officeart/2008/layout/LinedList"/>
    <dgm:cxn modelId="{D79D67D6-B082-4100-AE79-67591D11E76F}" type="presParOf" srcId="{7E57F3D4-0FB2-494F-8F43-5571BF24B4B6}" destId="{49ECFD1F-7DE8-4204-8F4F-33F23BED147A}" srcOrd="3" destOrd="0" presId="urn:microsoft.com/office/officeart/2008/layout/LinedList"/>
    <dgm:cxn modelId="{20943D84-F5BD-4931-9601-278900B8D34D}" type="presParOf" srcId="{49ECFD1F-7DE8-4204-8F4F-33F23BED147A}" destId="{EA81996C-FA2E-4204-89A7-3FDDE6B348F6}" srcOrd="0" destOrd="0" presId="urn:microsoft.com/office/officeart/2008/layout/LinedList"/>
    <dgm:cxn modelId="{A9A312F1-EE51-4B20-AE74-7899E4FB3E3F}" type="presParOf" srcId="{49ECFD1F-7DE8-4204-8F4F-33F23BED147A}" destId="{DB5087BF-F31B-4779-9C4E-CA81081AE6AA}" srcOrd="1" destOrd="0" presId="urn:microsoft.com/office/officeart/2008/layout/LinedList"/>
    <dgm:cxn modelId="{9834E509-6114-4B3C-B3DD-DADB676475E9}" type="presParOf" srcId="{7E57F3D4-0FB2-494F-8F43-5571BF24B4B6}" destId="{FD79E183-6A2C-46EE-A8D6-CFCAFFE327B6}" srcOrd="4" destOrd="0" presId="urn:microsoft.com/office/officeart/2008/layout/LinedList"/>
    <dgm:cxn modelId="{D93CE319-FE17-4F7C-8E44-F03A70A744D1}" type="presParOf" srcId="{7E57F3D4-0FB2-494F-8F43-5571BF24B4B6}" destId="{13A34253-B980-4E30-91B8-FAFD6FC7CDEA}" srcOrd="5" destOrd="0" presId="urn:microsoft.com/office/officeart/2008/layout/LinedList"/>
    <dgm:cxn modelId="{0F12EDF4-D212-4A9C-81CA-B458C3F59C5F}" type="presParOf" srcId="{13A34253-B980-4E30-91B8-FAFD6FC7CDEA}" destId="{24092E01-2DC0-47D3-98CB-1FD90844927B}" srcOrd="0" destOrd="0" presId="urn:microsoft.com/office/officeart/2008/layout/LinedList"/>
    <dgm:cxn modelId="{1F4BB0A6-6B0E-4C85-B416-1CCAAE205999}" type="presParOf" srcId="{13A34253-B980-4E30-91B8-FAFD6FC7CDEA}" destId="{A7568869-E91F-4DEC-AD87-A8601A9E3EDE}" srcOrd="1" destOrd="0" presId="urn:microsoft.com/office/officeart/2008/layout/LinedList"/>
    <dgm:cxn modelId="{3DC225F8-C7BB-47A2-A0EC-D20C1D07A6B0}" type="presParOf" srcId="{7E57F3D4-0FB2-494F-8F43-5571BF24B4B6}" destId="{1BFC93B0-3785-4BE3-93EA-AC95B41A860B}" srcOrd="6" destOrd="0" presId="urn:microsoft.com/office/officeart/2008/layout/LinedList"/>
    <dgm:cxn modelId="{6872605C-2026-4F65-8B26-02029C8740DA}" type="presParOf" srcId="{7E57F3D4-0FB2-494F-8F43-5571BF24B4B6}" destId="{B3CC8FB7-1296-408B-B759-E43CB9ACCC56}" srcOrd="7" destOrd="0" presId="urn:microsoft.com/office/officeart/2008/layout/LinedList"/>
    <dgm:cxn modelId="{2B0745E5-7FDA-4609-84FC-686E2595E971}" type="presParOf" srcId="{B3CC8FB7-1296-408B-B759-E43CB9ACCC56}" destId="{6D714ED5-2A4D-4D0E-8F5C-815E164242C0}" srcOrd="0" destOrd="0" presId="urn:microsoft.com/office/officeart/2008/layout/LinedList"/>
    <dgm:cxn modelId="{CED43E4D-F1BE-4207-AE86-1ED93A6569A1}" type="presParOf" srcId="{B3CC8FB7-1296-408B-B759-E43CB9ACCC56}" destId="{49B09722-140B-4A1C-A68C-D95DC1B73AE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4BECF6-DB65-4DC3-AA22-71D9A740915A}"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GB"/>
        </a:p>
      </dgm:t>
    </dgm:pt>
    <dgm:pt modelId="{0E533664-3B12-4E25-90FD-84129E59AB9C}">
      <dgm:prSet phldrT="[Text]" custT="1"/>
      <dgm:spPr/>
      <dgm:t>
        <a:bodyPr/>
        <a:lstStyle/>
        <a:p>
          <a:pPr algn="just">
            <a:lnSpc>
              <a:spcPct val="150000"/>
            </a:lnSpc>
          </a:pPr>
          <a:r>
            <a:rPr lang="en-US" sz="2000" dirty="0"/>
            <a:t>Costs associated with it and hence maintenance will pose a challenge</a:t>
          </a:r>
          <a:endParaRPr lang="en-GB" sz="2000" dirty="0"/>
        </a:p>
      </dgm:t>
    </dgm:pt>
    <dgm:pt modelId="{114546D6-09D4-4145-BDF1-CF17313FC869}" type="parTrans" cxnId="{C42E6390-37D7-42E9-BB3C-1BBE2BE4E13D}">
      <dgm:prSet/>
      <dgm:spPr/>
      <dgm:t>
        <a:bodyPr/>
        <a:lstStyle/>
        <a:p>
          <a:pPr algn="just">
            <a:lnSpc>
              <a:spcPct val="150000"/>
            </a:lnSpc>
          </a:pPr>
          <a:endParaRPr lang="en-GB" sz="1600"/>
        </a:p>
      </dgm:t>
    </dgm:pt>
    <dgm:pt modelId="{B437CAD6-B46F-4853-8B0D-D68E57B88EBE}" type="sibTrans" cxnId="{C42E6390-37D7-42E9-BB3C-1BBE2BE4E13D}">
      <dgm:prSet/>
      <dgm:spPr/>
      <dgm:t>
        <a:bodyPr/>
        <a:lstStyle/>
        <a:p>
          <a:pPr algn="just">
            <a:lnSpc>
              <a:spcPct val="150000"/>
            </a:lnSpc>
          </a:pPr>
          <a:endParaRPr lang="en-GB" sz="1600"/>
        </a:p>
      </dgm:t>
    </dgm:pt>
    <dgm:pt modelId="{4648C4FE-BB50-4C88-9424-9B43AB48C2FC}">
      <dgm:prSet phldrT="[Text]" custT="1"/>
      <dgm:spPr/>
      <dgm:t>
        <a:bodyPr/>
        <a:lstStyle/>
        <a:p>
          <a:pPr algn="just">
            <a:lnSpc>
              <a:spcPct val="150000"/>
            </a:lnSpc>
          </a:pPr>
          <a:r>
            <a:rPr lang="en-US" sz="2000" dirty="0"/>
            <a:t>Healthcare staff need to fetch inputs of the patients and then transfer it to the IT team</a:t>
          </a:r>
          <a:endParaRPr lang="en-GB" sz="2000" dirty="0"/>
        </a:p>
      </dgm:t>
    </dgm:pt>
    <dgm:pt modelId="{983E7812-0768-462E-A30A-1C7C333C2F2B}" type="sibTrans" cxnId="{4DA66153-C334-4DC4-865F-8B3044F1FF3D}">
      <dgm:prSet/>
      <dgm:spPr/>
      <dgm:t>
        <a:bodyPr/>
        <a:lstStyle/>
        <a:p>
          <a:pPr algn="just">
            <a:lnSpc>
              <a:spcPct val="150000"/>
            </a:lnSpc>
          </a:pPr>
          <a:endParaRPr lang="en-GB" sz="1600"/>
        </a:p>
      </dgm:t>
    </dgm:pt>
    <dgm:pt modelId="{B1694ABD-A25D-417D-9714-D2B7DA303B0C}" type="parTrans" cxnId="{4DA66153-C334-4DC4-865F-8B3044F1FF3D}">
      <dgm:prSet/>
      <dgm:spPr/>
      <dgm:t>
        <a:bodyPr/>
        <a:lstStyle/>
        <a:p>
          <a:pPr algn="just">
            <a:lnSpc>
              <a:spcPct val="150000"/>
            </a:lnSpc>
          </a:pPr>
          <a:endParaRPr lang="en-GB" sz="1600"/>
        </a:p>
      </dgm:t>
    </dgm:pt>
    <dgm:pt modelId="{7C55BB0C-F90A-40DD-9168-ADBFB1606F4D}">
      <dgm:prSet phldrT="[Text]" custT="1"/>
      <dgm:spPr/>
      <dgm:t>
        <a:bodyPr/>
        <a:lstStyle/>
        <a:p>
          <a:pPr algn="just">
            <a:lnSpc>
              <a:spcPct val="150000"/>
            </a:lnSpc>
          </a:pPr>
          <a:r>
            <a:rPr lang="en-US" sz="2000" dirty="0"/>
            <a:t>Other challenges include - way of texting by the users, language of the users, limitations of Natural Language Processing (NLP), and recognition of intents of the users.</a:t>
          </a:r>
          <a:endParaRPr lang="en-GB" sz="2000" dirty="0"/>
        </a:p>
      </dgm:t>
    </dgm:pt>
    <dgm:pt modelId="{55462B62-D42C-42BF-BA0B-353E5ED0CB61}" type="parTrans" cxnId="{11485F81-A1C1-4816-9037-159AB63B793B}">
      <dgm:prSet/>
      <dgm:spPr/>
      <dgm:t>
        <a:bodyPr/>
        <a:lstStyle/>
        <a:p>
          <a:pPr algn="just">
            <a:lnSpc>
              <a:spcPct val="150000"/>
            </a:lnSpc>
          </a:pPr>
          <a:endParaRPr lang="en-GB" sz="1600"/>
        </a:p>
      </dgm:t>
    </dgm:pt>
    <dgm:pt modelId="{63BFD03B-D5B0-4694-9E90-2F3AEF4B89D8}" type="sibTrans" cxnId="{11485F81-A1C1-4816-9037-159AB63B793B}">
      <dgm:prSet/>
      <dgm:spPr/>
      <dgm:t>
        <a:bodyPr/>
        <a:lstStyle/>
        <a:p>
          <a:pPr algn="just">
            <a:lnSpc>
              <a:spcPct val="150000"/>
            </a:lnSpc>
          </a:pPr>
          <a:endParaRPr lang="en-GB" sz="1600"/>
        </a:p>
      </dgm:t>
    </dgm:pt>
    <dgm:pt modelId="{7E57F3D4-0FB2-494F-8F43-5571BF24B4B6}" type="pres">
      <dgm:prSet presAssocID="{234BECF6-DB65-4DC3-AA22-71D9A740915A}" presName="vert0" presStyleCnt="0">
        <dgm:presLayoutVars>
          <dgm:dir/>
          <dgm:animOne val="branch"/>
          <dgm:animLvl val="lvl"/>
        </dgm:presLayoutVars>
      </dgm:prSet>
      <dgm:spPr/>
    </dgm:pt>
    <dgm:pt modelId="{A4D09783-9D25-4A90-9513-FB502D4F8C02}" type="pres">
      <dgm:prSet presAssocID="{0E533664-3B12-4E25-90FD-84129E59AB9C}" presName="thickLine" presStyleLbl="alignNode1" presStyleIdx="0" presStyleCnt="3"/>
      <dgm:spPr/>
    </dgm:pt>
    <dgm:pt modelId="{B1C69FE7-71C4-4FD0-ACA0-6FA116FBF310}" type="pres">
      <dgm:prSet presAssocID="{0E533664-3B12-4E25-90FD-84129E59AB9C}" presName="horz1" presStyleCnt="0"/>
      <dgm:spPr/>
    </dgm:pt>
    <dgm:pt modelId="{0FBFD9A5-FDE4-4152-9B89-60497A15BE30}" type="pres">
      <dgm:prSet presAssocID="{0E533664-3B12-4E25-90FD-84129E59AB9C}" presName="tx1" presStyleLbl="revTx" presStyleIdx="0" presStyleCnt="3"/>
      <dgm:spPr/>
    </dgm:pt>
    <dgm:pt modelId="{8EEE8DA5-7E30-4CDD-BF37-0032945507A1}" type="pres">
      <dgm:prSet presAssocID="{0E533664-3B12-4E25-90FD-84129E59AB9C}" presName="vert1" presStyleCnt="0"/>
      <dgm:spPr/>
    </dgm:pt>
    <dgm:pt modelId="{8B203FE9-59BF-40F7-BEFB-5DB4D578BB20}" type="pres">
      <dgm:prSet presAssocID="{4648C4FE-BB50-4C88-9424-9B43AB48C2FC}" presName="thickLine" presStyleLbl="alignNode1" presStyleIdx="1" presStyleCnt="3"/>
      <dgm:spPr/>
    </dgm:pt>
    <dgm:pt modelId="{11EB4424-2380-41D6-81E0-247A2453970E}" type="pres">
      <dgm:prSet presAssocID="{4648C4FE-BB50-4C88-9424-9B43AB48C2FC}" presName="horz1" presStyleCnt="0"/>
      <dgm:spPr/>
    </dgm:pt>
    <dgm:pt modelId="{FD377E98-5B74-418A-B2F6-91D781C794B2}" type="pres">
      <dgm:prSet presAssocID="{4648C4FE-BB50-4C88-9424-9B43AB48C2FC}" presName="tx1" presStyleLbl="revTx" presStyleIdx="1" presStyleCnt="3"/>
      <dgm:spPr/>
    </dgm:pt>
    <dgm:pt modelId="{7725256E-0DB2-4C62-982F-0476AA8119E6}" type="pres">
      <dgm:prSet presAssocID="{4648C4FE-BB50-4C88-9424-9B43AB48C2FC}" presName="vert1" presStyleCnt="0"/>
      <dgm:spPr/>
    </dgm:pt>
    <dgm:pt modelId="{12D31AC4-4761-4908-8476-59A42173B224}" type="pres">
      <dgm:prSet presAssocID="{7C55BB0C-F90A-40DD-9168-ADBFB1606F4D}" presName="thickLine" presStyleLbl="alignNode1" presStyleIdx="2" presStyleCnt="3"/>
      <dgm:spPr/>
    </dgm:pt>
    <dgm:pt modelId="{D239916C-FC6F-4B1B-B907-58D692CA27FB}" type="pres">
      <dgm:prSet presAssocID="{7C55BB0C-F90A-40DD-9168-ADBFB1606F4D}" presName="horz1" presStyleCnt="0"/>
      <dgm:spPr/>
    </dgm:pt>
    <dgm:pt modelId="{BD37F3AD-3754-47BE-B1D7-EF92B43B251A}" type="pres">
      <dgm:prSet presAssocID="{7C55BB0C-F90A-40DD-9168-ADBFB1606F4D}" presName="tx1" presStyleLbl="revTx" presStyleIdx="2" presStyleCnt="3"/>
      <dgm:spPr/>
    </dgm:pt>
    <dgm:pt modelId="{F6A1EF07-6FA7-4FD8-854C-833AB6FC08F7}" type="pres">
      <dgm:prSet presAssocID="{7C55BB0C-F90A-40DD-9168-ADBFB1606F4D}" presName="vert1" presStyleCnt="0"/>
      <dgm:spPr/>
    </dgm:pt>
  </dgm:ptLst>
  <dgm:cxnLst>
    <dgm:cxn modelId="{F22E1C1A-46B9-41E2-B188-339A7E1CC408}" type="presOf" srcId="{4648C4FE-BB50-4C88-9424-9B43AB48C2FC}" destId="{FD377E98-5B74-418A-B2F6-91D781C794B2}" srcOrd="0" destOrd="0" presId="urn:microsoft.com/office/officeart/2008/layout/LinedList"/>
    <dgm:cxn modelId="{D6264936-A07B-44A5-95A0-721D359DEAB8}" type="presOf" srcId="{0E533664-3B12-4E25-90FD-84129E59AB9C}" destId="{0FBFD9A5-FDE4-4152-9B89-60497A15BE30}" srcOrd="0" destOrd="0" presId="urn:microsoft.com/office/officeart/2008/layout/LinedList"/>
    <dgm:cxn modelId="{4DA66153-C334-4DC4-865F-8B3044F1FF3D}" srcId="{234BECF6-DB65-4DC3-AA22-71D9A740915A}" destId="{4648C4FE-BB50-4C88-9424-9B43AB48C2FC}" srcOrd="1" destOrd="0" parTransId="{B1694ABD-A25D-417D-9714-D2B7DA303B0C}" sibTransId="{983E7812-0768-462E-A30A-1C7C333C2F2B}"/>
    <dgm:cxn modelId="{09396C7C-0E53-465E-A311-AD2CEEF0E0F3}" type="presOf" srcId="{7C55BB0C-F90A-40DD-9168-ADBFB1606F4D}" destId="{BD37F3AD-3754-47BE-B1D7-EF92B43B251A}" srcOrd="0" destOrd="0" presId="urn:microsoft.com/office/officeart/2008/layout/LinedList"/>
    <dgm:cxn modelId="{11485F81-A1C1-4816-9037-159AB63B793B}" srcId="{234BECF6-DB65-4DC3-AA22-71D9A740915A}" destId="{7C55BB0C-F90A-40DD-9168-ADBFB1606F4D}" srcOrd="2" destOrd="0" parTransId="{55462B62-D42C-42BF-BA0B-353E5ED0CB61}" sibTransId="{63BFD03B-D5B0-4694-9E90-2F3AEF4B89D8}"/>
    <dgm:cxn modelId="{C42E6390-37D7-42E9-BB3C-1BBE2BE4E13D}" srcId="{234BECF6-DB65-4DC3-AA22-71D9A740915A}" destId="{0E533664-3B12-4E25-90FD-84129E59AB9C}" srcOrd="0" destOrd="0" parTransId="{114546D6-09D4-4145-BDF1-CF17313FC869}" sibTransId="{B437CAD6-B46F-4853-8B0D-D68E57B88EBE}"/>
    <dgm:cxn modelId="{18DD92CF-328A-4BCE-8F03-5AE5C696F754}" type="presOf" srcId="{234BECF6-DB65-4DC3-AA22-71D9A740915A}" destId="{7E57F3D4-0FB2-494F-8F43-5571BF24B4B6}" srcOrd="0" destOrd="0" presId="urn:microsoft.com/office/officeart/2008/layout/LinedList"/>
    <dgm:cxn modelId="{A0C3BB9C-205F-4602-9404-BA7F952D1EB9}" type="presParOf" srcId="{7E57F3D4-0FB2-494F-8F43-5571BF24B4B6}" destId="{A4D09783-9D25-4A90-9513-FB502D4F8C02}" srcOrd="0" destOrd="0" presId="urn:microsoft.com/office/officeart/2008/layout/LinedList"/>
    <dgm:cxn modelId="{915DAC30-96B5-44CC-9227-BCE8E548D06A}" type="presParOf" srcId="{7E57F3D4-0FB2-494F-8F43-5571BF24B4B6}" destId="{B1C69FE7-71C4-4FD0-ACA0-6FA116FBF310}" srcOrd="1" destOrd="0" presId="urn:microsoft.com/office/officeart/2008/layout/LinedList"/>
    <dgm:cxn modelId="{E9EB487B-D142-4EFA-A108-140C25249662}" type="presParOf" srcId="{B1C69FE7-71C4-4FD0-ACA0-6FA116FBF310}" destId="{0FBFD9A5-FDE4-4152-9B89-60497A15BE30}" srcOrd="0" destOrd="0" presId="urn:microsoft.com/office/officeart/2008/layout/LinedList"/>
    <dgm:cxn modelId="{04862002-3ABE-48E0-B061-24A946E70646}" type="presParOf" srcId="{B1C69FE7-71C4-4FD0-ACA0-6FA116FBF310}" destId="{8EEE8DA5-7E30-4CDD-BF37-0032945507A1}" srcOrd="1" destOrd="0" presId="urn:microsoft.com/office/officeart/2008/layout/LinedList"/>
    <dgm:cxn modelId="{299D326E-FB6A-47DE-BB89-DF1D36F4A57E}" type="presParOf" srcId="{7E57F3D4-0FB2-494F-8F43-5571BF24B4B6}" destId="{8B203FE9-59BF-40F7-BEFB-5DB4D578BB20}" srcOrd="2" destOrd="0" presId="urn:microsoft.com/office/officeart/2008/layout/LinedList"/>
    <dgm:cxn modelId="{A0C0DB48-052D-4AF4-8078-05F6791504ED}" type="presParOf" srcId="{7E57F3D4-0FB2-494F-8F43-5571BF24B4B6}" destId="{11EB4424-2380-41D6-81E0-247A2453970E}" srcOrd="3" destOrd="0" presId="urn:microsoft.com/office/officeart/2008/layout/LinedList"/>
    <dgm:cxn modelId="{60FD0FB8-835E-4AD8-9599-609B8C3BB29C}" type="presParOf" srcId="{11EB4424-2380-41D6-81E0-247A2453970E}" destId="{FD377E98-5B74-418A-B2F6-91D781C794B2}" srcOrd="0" destOrd="0" presId="urn:microsoft.com/office/officeart/2008/layout/LinedList"/>
    <dgm:cxn modelId="{C32DE231-FF63-4EE4-8869-892879574646}" type="presParOf" srcId="{11EB4424-2380-41D6-81E0-247A2453970E}" destId="{7725256E-0DB2-4C62-982F-0476AA8119E6}" srcOrd="1" destOrd="0" presId="urn:microsoft.com/office/officeart/2008/layout/LinedList"/>
    <dgm:cxn modelId="{D66ABAC4-F3EB-429A-A921-C419669E833B}" type="presParOf" srcId="{7E57F3D4-0FB2-494F-8F43-5571BF24B4B6}" destId="{12D31AC4-4761-4908-8476-59A42173B224}" srcOrd="4" destOrd="0" presId="urn:microsoft.com/office/officeart/2008/layout/LinedList"/>
    <dgm:cxn modelId="{427BC126-7569-4325-99AA-567B1FA216D4}" type="presParOf" srcId="{7E57F3D4-0FB2-494F-8F43-5571BF24B4B6}" destId="{D239916C-FC6F-4B1B-B907-58D692CA27FB}" srcOrd="5" destOrd="0" presId="urn:microsoft.com/office/officeart/2008/layout/LinedList"/>
    <dgm:cxn modelId="{3D67EFA3-F211-426D-BB0A-CB12403C6C5B}" type="presParOf" srcId="{D239916C-FC6F-4B1B-B907-58D692CA27FB}" destId="{BD37F3AD-3754-47BE-B1D7-EF92B43B251A}" srcOrd="0" destOrd="0" presId="urn:microsoft.com/office/officeart/2008/layout/LinedList"/>
    <dgm:cxn modelId="{D2BE37C0-D54F-4F14-B36F-5F95934401D4}" type="presParOf" srcId="{D239916C-FC6F-4B1B-B907-58D692CA27FB}" destId="{F6A1EF07-6FA7-4FD8-854C-833AB6FC08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A0C9E1-5B86-4146-90FD-53FE816CE55A}"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GB"/>
        </a:p>
      </dgm:t>
    </dgm:pt>
    <dgm:pt modelId="{0F9AA386-E009-4C99-A39F-1DA3B0738B38}">
      <dgm:prSet phldrT="[Text]"/>
      <dgm:spPr/>
      <dgm:t>
        <a:bodyPr/>
        <a:lstStyle/>
        <a:p>
          <a:pPr algn="just"/>
          <a:r>
            <a:rPr lang="en-US" dirty="0"/>
            <a:t>Key benefits of using a chatbot include - increasing engagement levels of patients and other people, reducing operational costs in solving queries of the patients, improving patient satisfaction levels, and availability round the clock, handling multiple tasks together, and also streamlining the functional processes of the organization</a:t>
          </a:r>
          <a:endParaRPr lang="en-GB" dirty="0"/>
        </a:p>
      </dgm:t>
    </dgm:pt>
    <dgm:pt modelId="{21BAD5F7-9E90-4C18-B42A-B0E678E69E77}" type="parTrans" cxnId="{ED51EAE7-0DD8-415A-957D-72F6936E12B6}">
      <dgm:prSet/>
      <dgm:spPr/>
      <dgm:t>
        <a:bodyPr/>
        <a:lstStyle/>
        <a:p>
          <a:pPr algn="just"/>
          <a:endParaRPr lang="en-GB"/>
        </a:p>
      </dgm:t>
    </dgm:pt>
    <dgm:pt modelId="{B1CC8F86-3ADA-4F0C-BD47-5D9E403172A7}" type="sibTrans" cxnId="{ED51EAE7-0DD8-415A-957D-72F6936E12B6}">
      <dgm:prSet/>
      <dgm:spPr/>
      <dgm:t>
        <a:bodyPr/>
        <a:lstStyle/>
        <a:p>
          <a:pPr algn="just"/>
          <a:endParaRPr lang="en-GB"/>
        </a:p>
      </dgm:t>
    </dgm:pt>
    <dgm:pt modelId="{277E3D64-E899-43D8-92FD-F303A16D5937}">
      <dgm:prSet phldrT="[Text]"/>
      <dgm:spPr/>
      <dgm:t>
        <a:bodyPr/>
        <a:lstStyle/>
        <a:p>
          <a:pPr algn="just"/>
          <a:r>
            <a:rPr lang="en-US" dirty="0"/>
            <a:t>Make sure of resolving the complaints quickly, ensuring easy communication, and also providing detailed answers to the patients.</a:t>
          </a:r>
          <a:endParaRPr lang="en-GB" dirty="0"/>
        </a:p>
      </dgm:t>
    </dgm:pt>
    <dgm:pt modelId="{342D006F-F099-4AE9-9AD5-5EE7B81818D4}" type="parTrans" cxnId="{BE208DC3-040E-4FC1-9C60-C7C9E7C26C63}">
      <dgm:prSet/>
      <dgm:spPr/>
      <dgm:t>
        <a:bodyPr/>
        <a:lstStyle/>
        <a:p>
          <a:pPr algn="just"/>
          <a:endParaRPr lang="en-GB"/>
        </a:p>
      </dgm:t>
    </dgm:pt>
    <dgm:pt modelId="{C31D6224-2CBD-4387-8AD8-86DCE44CDCA2}" type="sibTrans" cxnId="{BE208DC3-040E-4FC1-9C60-C7C9E7C26C63}">
      <dgm:prSet/>
      <dgm:spPr/>
      <dgm:t>
        <a:bodyPr/>
        <a:lstStyle/>
        <a:p>
          <a:pPr algn="just"/>
          <a:endParaRPr lang="en-GB"/>
        </a:p>
      </dgm:t>
    </dgm:pt>
    <dgm:pt modelId="{E05F05DA-1EA0-475B-B8D8-3146497D8B91}" type="pres">
      <dgm:prSet presAssocID="{FCA0C9E1-5B86-4146-90FD-53FE816CE55A}" presName="Name0" presStyleCnt="0">
        <dgm:presLayoutVars>
          <dgm:chMax val="7"/>
          <dgm:chPref val="7"/>
          <dgm:dir/>
        </dgm:presLayoutVars>
      </dgm:prSet>
      <dgm:spPr/>
    </dgm:pt>
    <dgm:pt modelId="{93C42AC4-AD2C-4CAC-B5CC-73EE868D71E4}" type="pres">
      <dgm:prSet presAssocID="{FCA0C9E1-5B86-4146-90FD-53FE816CE55A}" presName="Name1" presStyleCnt="0"/>
      <dgm:spPr/>
    </dgm:pt>
    <dgm:pt modelId="{7879F5D5-FF5A-4DEE-8895-0098469BB739}" type="pres">
      <dgm:prSet presAssocID="{FCA0C9E1-5B86-4146-90FD-53FE816CE55A}" presName="cycle" presStyleCnt="0"/>
      <dgm:spPr/>
    </dgm:pt>
    <dgm:pt modelId="{2965214E-81E2-456F-B321-E2FE44A6C0DB}" type="pres">
      <dgm:prSet presAssocID="{FCA0C9E1-5B86-4146-90FD-53FE816CE55A}" presName="srcNode" presStyleLbl="node1" presStyleIdx="0" presStyleCnt="2"/>
      <dgm:spPr/>
    </dgm:pt>
    <dgm:pt modelId="{4F83A4FC-2C97-4344-9A79-A10F142CB481}" type="pres">
      <dgm:prSet presAssocID="{FCA0C9E1-5B86-4146-90FD-53FE816CE55A}" presName="conn" presStyleLbl="parChTrans1D2" presStyleIdx="0" presStyleCnt="1"/>
      <dgm:spPr/>
    </dgm:pt>
    <dgm:pt modelId="{AE29B153-B22D-47B1-9F15-DC0D637FA7C5}" type="pres">
      <dgm:prSet presAssocID="{FCA0C9E1-5B86-4146-90FD-53FE816CE55A}" presName="extraNode" presStyleLbl="node1" presStyleIdx="0" presStyleCnt="2"/>
      <dgm:spPr/>
    </dgm:pt>
    <dgm:pt modelId="{B32EFE92-0938-4311-A132-0F48A0D691E4}" type="pres">
      <dgm:prSet presAssocID="{FCA0C9E1-5B86-4146-90FD-53FE816CE55A}" presName="dstNode" presStyleLbl="node1" presStyleIdx="0" presStyleCnt="2"/>
      <dgm:spPr/>
    </dgm:pt>
    <dgm:pt modelId="{285CE7C8-3EC6-4982-AB47-746B90FA3C1C}" type="pres">
      <dgm:prSet presAssocID="{0F9AA386-E009-4C99-A39F-1DA3B0738B38}" presName="text_1" presStyleLbl="node1" presStyleIdx="0" presStyleCnt="2">
        <dgm:presLayoutVars>
          <dgm:bulletEnabled val="1"/>
        </dgm:presLayoutVars>
      </dgm:prSet>
      <dgm:spPr/>
    </dgm:pt>
    <dgm:pt modelId="{34A20148-AFE2-44C9-9197-E11180C83230}" type="pres">
      <dgm:prSet presAssocID="{0F9AA386-E009-4C99-A39F-1DA3B0738B38}" presName="accent_1" presStyleCnt="0"/>
      <dgm:spPr/>
    </dgm:pt>
    <dgm:pt modelId="{318F54D0-0512-4A42-BE71-06E28877BE11}" type="pres">
      <dgm:prSet presAssocID="{0F9AA386-E009-4C99-A39F-1DA3B0738B38}" presName="accentRepeatNode" presStyleLbl="solidFgAcc1" presStyleIdx="0" presStyleCnt="2"/>
      <dgm:spPr/>
    </dgm:pt>
    <dgm:pt modelId="{8B8A8F60-5DE0-4072-B8E1-6ABEFFC4C129}" type="pres">
      <dgm:prSet presAssocID="{277E3D64-E899-43D8-92FD-F303A16D5937}" presName="text_2" presStyleLbl="node1" presStyleIdx="1" presStyleCnt="2">
        <dgm:presLayoutVars>
          <dgm:bulletEnabled val="1"/>
        </dgm:presLayoutVars>
      </dgm:prSet>
      <dgm:spPr/>
    </dgm:pt>
    <dgm:pt modelId="{A8C1E167-80C4-4AD6-AA00-3EBED9FDBA71}" type="pres">
      <dgm:prSet presAssocID="{277E3D64-E899-43D8-92FD-F303A16D5937}" presName="accent_2" presStyleCnt="0"/>
      <dgm:spPr/>
    </dgm:pt>
    <dgm:pt modelId="{74B7F5D3-1E01-4962-AE66-599217DFDC4E}" type="pres">
      <dgm:prSet presAssocID="{277E3D64-E899-43D8-92FD-F303A16D5937}" presName="accentRepeatNode" presStyleLbl="solidFgAcc1" presStyleIdx="1" presStyleCnt="2"/>
      <dgm:spPr/>
    </dgm:pt>
  </dgm:ptLst>
  <dgm:cxnLst>
    <dgm:cxn modelId="{AF6AC902-81E5-4921-9836-6C59267E5B6F}" type="presOf" srcId="{FCA0C9E1-5B86-4146-90FD-53FE816CE55A}" destId="{E05F05DA-1EA0-475B-B8D8-3146497D8B91}" srcOrd="0" destOrd="0" presId="urn:microsoft.com/office/officeart/2008/layout/VerticalCurvedList"/>
    <dgm:cxn modelId="{E812C807-6F97-4E04-84DE-19C6C67AFFAA}" type="presOf" srcId="{277E3D64-E899-43D8-92FD-F303A16D5937}" destId="{8B8A8F60-5DE0-4072-B8E1-6ABEFFC4C129}" srcOrd="0" destOrd="0" presId="urn:microsoft.com/office/officeart/2008/layout/VerticalCurvedList"/>
    <dgm:cxn modelId="{2032A50D-7119-429F-BDEB-554F9670BD69}" type="presOf" srcId="{0F9AA386-E009-4C99-A39F-1DA3B0738B38}" destId="{285CE7C8-3EC6-4982-AB47-746B90FA3C1C}" srcOrd="0" destOrd="0" presId="urn:microsoft.com/office/officeart/2008/layout/VerticalCurvedList"/>
    <dgm:cxn modelId="{4A881DA6-C241-4A16-988F-95CCF3BE5AAA}" type="presOf" srcId="{B1CC8F86-3ADA-4F0C-BD47-5D9E403172A7}" destId="{4F83A4FC-2C97-4344-9A79-A10F142CB481}" srcOrd="0" destOrd="0" presId="urn:microsoft.com/office/officeart/2008/layout/VerticalCurvedList"/>
    <dgm:cxn modelId="{BE208DC3-040E-4FC1-9C60-C7C9E7C26C63}" srcId="{FCA0C9E1-5B86-4146-90FD-53FE816CE55A}" destId="{277E3D64-E899-43D8-92FD-F303A16D5937}" srcOrd="1" destOrd="0" parTransId="{342D006F-F099-4AE9-9AD5-5EE7B81818D4}" sibTransId="{C31D6224-2CBD-4387-8AD8-86DCE44CDCA2}"/>
    <dgm:cxn modelId="{ED51EAE7-0DD8-415A-957D-72F6936E12B6}" srcId="{FCA0C9E1-5B86-4146-90FD-53FE816CE55A}" destId="{0F9AA386-E009-4C99-A39F-1DA3B0738B38}" srcOrd="0" destOrd="0" parTransId="{21BAD5F7-9E90-4C18-B42A-B0E678E69E77}" sibTransId="{B1CC8F86-3ADA-4F0C-BD47-5D9E403172A7}"/>
    <dgm:cxn modelId="{602F71F5-C696-45C6-92F8-5F0E8E848091}" type="presParOf" srcId="{E05F05DA-1EA0-475B-B8D8-3146497D8B91}" destId="{93C42AC4-AD2C-4CAC-B5CC-73EE868D71E4}" srcOrd="0" destOrd="0" presId="urn:microsoft.com/office/officeart/2008/layout/VerticalCurvedList"/>
    <dgm:cxn modelId="{73BBABE6-100C-4214-812B-57C638BE6C7F}" type="presParOf" srcId="{93C42AC4-AD2C-4CAC-B5CC-73EE868D71E4}" destId="{7879F5D5-FF5A-4DEE-8895-0098469BB739}" srcOrd="0" destOrd="0" presId="urn:microsoft.com/office/officeart/2008/layout/VerticalCurvedList"/>
    <dgm:cxn modelId="{2DD4174E-BFB1-4C5C-B309-7281FC447887}" type="presParOf" srcId="{7879F5D5-FF5A-4DEE-8895-0098469BB739}" destId="{2965214E-81E2-456F-B321-E2FE44A6C0DB}" srcOrd="0" destOrd="0" presId="urn:microsoft.com/office/officeart/2008/layout/VerticalCurvedList"/>
    <dgm:cxn modelId="{719C3605-294F-4DB9-9856-33831F532B67}" type="presParOf" srcId="{7879F5D5-FF5A-4DEE-8895-0098469BB739}" destId="{4F83A4FC-2C97-4344-9A79-A10F142CB481}" srcOrd="1" destOrd="0" presId="urn:microsoft.com/office/officeart/2008/layout/VerticalCurvedList"/>
    <dgm:cxn modelId="{871AA14C-BD54-4436-9035-0167A89FD7C2}" type="presParOf" srcId="{7879F5D5-FF5A-4DEE-8895-0098469BB739}" destId="{AE29B153-B22D-47B1-9F15-DC0D637FA7C5}" srcOrd="2" destOrd="0" presId="urn:microsoft.com/office/officeart/2008/layout/VerticalCurvedList"/>
    <dgm:cxn modelId="{1FC7759A-72C7-4C4A-B1DF-0DE5397C5177}" type="presParOf" srcId="{7879F5D5-FF5A-4DEE-8895-0098469BB739}" destId="{B32EFE92-0938-4311-A132-0F48A0D691E4}" srcOrd="3" destOrd="0" presId="urn:microsoft.com/office/officeart/2008/layout/VerticalCurvedList"/>
    <dgm:cxn modelId="{2897E0B3-0D31-4F83-A7B6-003E9BB6C966}" type="presParOf" srcId="{93C42AC4-AD2C-4CAC-B5CC-73EE868D71E4}" destId="{285CE7C8-3EC6-4982-AB47-746B90FA3C1C}" srcOrd="1" destOrd="0" presId="urn:microsoft.com/office/officeart/2008/layout/VerticalCurvedList"/>
    <dgm:cxn modelId="{BFF22057-D1AD-4EB0-B323-E73330212D9A}" type="presParOf" srcId="{93C42AC4-AD2C-4CAC-B5CC-73EE868D71E4}" destId="{34A20148-AFE2-44C9-9197-E11180C83230}" srcOrd="2" destOrd="0" presId="urn:microsoft.com/office/officeart/2008/layout/VerticalCurvedList"/>
    <dgm:cxn modelId="{606EA9D1-4F20-445F-8234-B5D776DCFD7E}" type="presParOf" srcId="{34A20148-AFE2-44C9-9197-E11180C83230}" destId="{318F54D0-0512-4A42-BE71-06E28877BE11}" srcOrd="0" destOrd="0" presId="urn:microsoft.com/office/officeart/2008/layout/VerticalCurvedList"/>
    <dgm:cxn modelId="{8F9FE23A-6B81-4155-AEE8-D3EC5278F8B3}" type="presParOf" srcId="{93C42AC4-AD2C-4CAC-B5CC-73EE868D71E4}" destId="{8B8A8F60-5DE0-4072-B8E1-6ABEFFC4C129}" srcOrd="3" destOrd="0" presId="urn:microsoft.com/office/officeart/2008/layout/VerticalCurvedList"/>
    <dgm:cxn modelId="{E209E4B6-2BE3-4291-A73F-0DEF33C7A99E}" type="presParOf" srcId="{93C42AC4-AD2C-4CAC-B5CC-73EE868D71E4}" destId="{A8C1E167-80C4-4AD6-AA00-3EBED9FDBA71}" srcOrd="4" destOrd="0" presId="urn:microsoft.com/office/officeart/2008/layout/VerticalCurvedList"/>
    <dgm:cxn modelId="{38A5ABFF-E8BD-4B31-90FC-17AD7F6CD6CA}" type="presParOf" srcId="{A8C1E167-80C4-4AD6-AA00-3EBED9FDBA71}" destId="{74B7F5D3-1E01-4962-AE66-599217DFDC4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A0C9E1-5B86-4146-90FD-53FE816CE55A}"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GB"/>
        </a:p>
      </dgm:t>
    </dgm:pt>
    <dgm:pt modelId="{3D320CED-EC15-436B-A609-B025040A5D9F}">
      <dgm:prSet phldrT="[Text]"/>
      <dgm:spPr/>
      <dgm:t>
        <a:bodyPr/>
        <a:lstStyle/>
        <a:p>
          <a:pPr algn="just"/>
          <a:r>
            <a:rPr lang="en-US" dirty="0"/>
            <a:t>Total price of chatbot will include - software, application, database management, and also security maintenance</a:t>
          </a:r>
          <a:endParaRPr lang="en-GB" dirty="0"/>
        </a:p>
      </dgm:t>
    </dgm:pt>
    <dgm:pt modelId="{79A82CDB-7ACC-4157-92D1-1FB13CE40A79}" type="parTrans" cxnId="{F29F9AA7-E0E3-4C7B-8CE9-DB57C6B973D0}">
      <dgm:prSet/>
      <dgm:spPr/>
      <dgm:t>
        <a:bodyPr/>
        <a:lstStyle/>
        <a:p>
          <a:pPr algn="just"/>
          <a:endParaRPr lang="en-GB"/>
        </a:p>
      </dgm:t>
    </dgm:pt>
    <dgm:pt modelId="{563DA8AC-ADEA-4058-A73B-3ABC72E5275F}" type="sibTrans" cxnId="{F29F9AA7-E0E3-4C7B-8CE9-DB57C6B973D0}">
      <dgm:prSet/>
      <dgm:spPr/>
      <dgm:t>
        <a:bodyPr/>
        <a:lstStyle/>
        <a:p>
          <a:pPr algn="just"/>
          <a:endParaRPr lang="en-GB"/>
        </a:p>
      </dgm:t>
    </dgm:pt>
    <dgm:pt modelId="{1EEC7928-9D97-450A-B36E-3278C07899E8}">
      <dgm:prSet phldrT="[Text]"/>
      <dgm:spPr/>
      <dgm:t>
        <a:bodyPr/>
        <a:lstStyle/>
        <a:p>
          <a:pPr algn="just"/>
          <a:r>
            <a:rPr lang="en-US" dirty="0"/>
            <a:t>Important for the healthcare organizations to take these aspects into consideration</a:t>
          </a:r>
          <a:endParaRPr lang="en-GB" dirty="0"/>
        </a:p>
      </dgm:t>
    </dgm:pt>
    <dgm:pt modelId="{F66E0730-ED42-428E-B84D-D6D39DD9A8ED}" type="parTrans" cxnId="{B6A883DB-C67A-4922-9191-BD548155CE3C}">
      <dgm:prSet/>
      <dgm:spPr/>
      <dgm:t>
        <a:bodyPr/>
        <a:lstStyle/>
        <a:p>
          <a:pPr algn="just"/>
          <a:endParaRPr lang="en-GB"/>
        </a:p>
      </dgm:t>
    </dgm:pt>
    <dgm:pt modelId="{562E1BC8-821C-404F-BE6A-F51F8E2707BD}" type="sibTrans" cxnId="{B6A883DB-C67A-4922-9191-BD548155CE3C}">
      <dgm:prSet/>
      <dgm:spPr/>
      <dgm:t>
        <a:bodyPr/>
        <a:lstStyle/>
        <a:p>
          <a:pPr algn="just"/>
          <a:endParaRPr lang="en-GB"/>
        </a:p>
      </dgm:t>
    </dgm:pt>
    <dgm:pt modelId="{3C2CB46D-485D-4A51-BB5E-BA6BF38A8FBF}">
      <dgm:prSet phldrT="[Text]"/>
      <dgm:spPr/>
      <dgm:t>
        <a:bodyPr/>
        <a:lstStyle/>
        <a:p>
          <a:pPr algn="just"/>
          <a:r>
            <a:rPr lang="en-US" dirty="0"/>
            <a:t>Thus, the top-level management will need to carry out costs-benefits analysis before finalizing for their organization and thereby responding to queries of COVID-19</a:t>
          </a:r>
          <a:endParaRPr lang="en-GB" dirty="0"/>
        </a:p>
      </dgm:t>
    </dgm:pt>
    <dgm:pt modelId="{21C2D917-E233-48DD-9570-0B608A782C6D}" type="parTrans" cxnId="{274EE333-9FAC-44E7-B8CC-52066DBCE0D3}">
      <dgm:prSet/>
      <dgm:spPr/>
      <dgm:t>
        <a:bodyPr/>
        <a:lstStyle/>
        <a:p>
          <a:pPr algn="just"/>
          <a:endParaRPr lang="en-GB"/>
        </a:p>
      </dgm:t>
    </dgm:pt>
    <dgm:pt modelId="{BDFC28F0-65BA-4FFA-8BC5-BD17EE438701}" type="sibTrans" cxnId="{274EE333-9FAC-44E7-B8CC-52066DBCE0D3}">
      <dgm:prSet/>
      <dgm:spPr/>
      <dgm:t>
        <a:bodyPr/>
        <a:lstStyle/>
        <a:p>
          <a:pPr algn="just"/>
          <a:endParaRPr lang="en-GB"/>
        </a:p>
      </dgm:t>
    </dgm:pt>
    <dgm:pt modelId="{DADD7ABD-DDDE-47BF-9E28-E7D1A879231D}">
      <dgm:prSet phldrT="[Text]"/>
      <dgm:spPr/>
      <dgm:t>
        <a:bodyPr/>
        <a:lstStyle/>
        <a:p>
          <a:pPr algn="just"/>
          <a:r>
            <a:rPr lang="en-US" dirty="0"/>
            <a:t>They can then select the best application</a:t>
          </a:r>
          <a:endParaRPr lang="en-GB" dirty="0"/>
        </a:p>
      </dgm:t>
    </dgm:pt>
    <dgm:pt modelId="{28B72446-A1A6-4979-8564-993407A5DE91}" type="parTrans" cxnId="{E08D96F0-18E2-4E5C-BCF9-6549D6069497}">
      <dgm:prSet/>
      <dgm:spPr/>
    </dgm:pt>
    <dgm:pt modelId="{4CB58C6F-3C03-45C8-9755-0F587218360D}" type="sibTrans" cxnId="{E08D96F0-18E2-4E5C-BCF9-6549D6069497}">
      <dgm:prSet/>
      <dgm:spPr/>
    </dgm:pt>
    <dgm:pt modelId="{E05F05DA-1EA0-475B-B8D8-3146497D8B91}" type="pres">
      <dgm:prSet presAssocID="{FCA0C9E1-5B86-4146-90FD-53FE816CE55A}" presName="Name0" presStyleCnt="0">
        <dgm:presLayoutVars>
          <dgm:chMax val="7"/>
          <dgm:chPref val="7"/>
          <dgm:dir/>
        </dgm:presLayoutVars>
      </dgm:prSet>
      <dgm:spPr/>
    </dgm:pt>
    <dgm:pt modelId="{93C42AC4-AD2C-4CAC-B5CC-73EE868D71E4}" type="pres">
      <dgm:prSet presAssocID="{FCA0C9E1-5B86-4146-90FD-53FE816CE55A}" presName="Name1" presStyleCnt="0"/>
      <dgm:spPr/>
    </dgm:pt>
    <dgm:pt modelId="{7879F5D5-FF5A-4DEE-8895-0098469BB739}" type="pres">
      <dgm:prSet presAssocID="{FCA0C9E1-5B86-4146-90FD-53FE816CE55A}" presName="cycle" presStyleCnt="0"/>
      <dgm:spPr/>
    </dgm:pt>
    <dgm:pt modelId="{2965214E-81E2-456F-B321-E2FE44A6C0DB}" type="pres">
      <dgm:prSet presAssocID="{FCA0C9E1-5B86-4146-90FD-53FE816CE55A}" presName="srcNode" presStyleLbl="node1" presStyleIdx="0" presStyleCnt="4"/>
      <dgm:spPr/>
    </dgm:pt>
    <dgm:pt modelId="{4F83A4FC-2C97-4344-9A79-A10F142CB481}" type="pres">
      <dgm:prSet presAssocID="{FCA0C9E1-5B86-4146-90FD-53FE816CE55A}" presName="conn" presStyleLbl="parChTrans1D2" presStyleIdx="0" presStyleCnt="1"/>
      <dgm:spPr/>
    </dgm:pt>
    <dgm:pt modelId="{AE29B153-B22D-47B1-9F15-DC0D637FA7C5}" type="pres">
      <dgm:prSet presAssocID="{FCA0C9E1-5B86-4146-90FD-53FE816CE55A}" presName="extraNode" presStyleLbl="node1" presStyleIdx="0" presStyleCnt="4"/>
      <dgm:spPr/>
    </dgm:pt>
    <dgm:pt modelId="{B32EFE92-0938-4311-A132-0F48A0D691E4}" type="pres">
      <dgm:prSet presAssocID="{FCA0C9E1-5B86-4146-90FD-53FE816CE55A}" presName="dstNode" presStyleLbl="node1" presStyleIdx="0" presStyleCnt="4"/>
      <dgm:spPr/>
    </dgm:pt>
    <dgm:pt modelId="{5BCBB949-C901-43FB-A38A-C261668B200F}" type="pres">
      <dgm:prSet presAssocID="{3D320CED-EC15-436B-A609-B025040A5D9F}" presName="text_1" presStyleLbl="node1" presStyleIdx="0" presStyleCnt="4">
        <dgm:presLayoutVars>
          <dgm:bulletEnabled val="1"/>
        </dgm:presLayoutVars>
      </dgm:prSet>
      <dgm:spPr/>
    </dgm:pt>
    <dgm:pt modelId="{2D99D32E-13F0-4E38-A75E-F93498DE1C53}" type="pres">
      <dgm:prSet presAssocID="{3D320CED-EC15-436B-A609-B025040A5D9F}" presName="accent_1" presStyleCnt="0"/>
      <dgm:spPr/>
    </dgm:pt>
    <dgm:pt modelId="{0372DA47-E659-4692-91DB-5AB9E0D4E2CF}" type="pres">
      <dgm:prSet presAssocID="{3D320CED-EC15-436B-A609-B025040A5D9F}" presName="accentRepeatNode" presStyleLbl="solidFgAcc1" presStyleIdx="0" presStyleCnt="4"/>
      <dgm:spPr/>
    </dgm:pt>
    <dgm:pt modelId="{8F83D557-A2AF-45DD-B4BD-79E2846561C0}" type="pres">
      <dgm:prSet presAssocID="{1EEC7928-9D97-450A-B36E-3278C07899E8}" presName="text_2" presStyleLbl="node1" presStyleIdx="1" presStyleCnt="4">
        <dgm:presLayoutVars>
          <dgm:bulletEnabled val="1"/>
        </dgm:presLayoutVars>
      </dgm:prSet>
      <dgm:spPr/>
    </dgm:pt>
    <dgm:pt modelId="{2E94C7E1-B88C-4444-BFC3-F203000E66E8}" type="pres">
      <dgm:prSet presAssocID="{1EEC7928-9D97-450A-B36E-3278C07899E8}" presName="accent_2" presStyleCnt="0"/>
      <dgm:spPr/>
    </dgm:pt>
    <dgm:pt modelId="{65E1E468-D414-4493-A068-6BBDF6F3E652}" type="pres">
      <dgm:prSet presAssocID="{1EEC7928-9D97-450A-B36E-3278C07899E8}" presName="accentRepeatNode" presStyleLbl="solidFgAcc1" presStyleIdx="1" presStyleCnt="4"/>
      <dgm:spPr/>
    </dgm:pt>
    <dgm:pt modelId="{6B27B922-97DD-432C-891F-B264C2B8A39B}" type="pres">
      <dgm:prSet presAssocID="{DADD7ABD-DDDE-47BF-9E28-E7D1A879231D}" presName="text_3" presStyleLbl="node1" presStyleIdx="2" presStyleCnt="4">
        <dgm:presLayoutVars>
          <dgm:bulletEnabled val="1"/>
        </dgm:presLayoutVars>
      </dgm:prSet>
      <dgm:spPr/>
    </dgm:pt>
    <dgm:pt modelId="{417D804B-BC08-4210-A838-5D8D617A1F7B}" type="pres">
      <dgm:prSet presAssocID="{DADD7ABD-DDDE-47BF-9E28-E7D1A879231D}" presName="accent_3" presStyleCnt="0"/>
      <dgm:spPr/>
    </dgm:pt>
    <dgm:pt modelId="{FE2418B0-9EF9-4996-9E73-28172D99177C}" type="pres">
      <dgm:prSet presAssocID="{DADD7ABD-DDDE-47BF-9E28-E7D1A879231D}" presName="accentRepeatNode" presStyleLbl="solidFgAcc1" presStyleIdx="2" presStyleCnt="4"/>
      <dgm:spPr/>
    </dgm:pt>
    <dgm:pt modelId="{6F31F398-573F-46A8-A347-B77841CEC4A6}" type="pres">
      <dgm:prSet presAssocID="{3C2CB46D-485D-4A51-BB5E-BA6BF38A8FBF}" presName="text_4" presStyleLbl="node1" presStyleIdx="3" presStyleCnt="4">
        <dgm:presLayoutVars>
          <dgm:bulletEnabled val="1"/>
        </dgm:presLayoutVars>
      </dgm:prSet>
      <dgm:spPr/>
    </dgm:pt>
    <dgm:pt modelId="{2108AA6A-C5A6-4646-B7E9-E3D6D9356182}" type="pres">
      <dgm:prSet presAssocID="{3C2CB46D-485D-4A51-BB5E-BA6BF38A8FBF}" presName="accent_4" presStyleCnt="0"/>
      <dgm:spPr/>
    </dgm:pt>
    <dgm:pt modelId="{2ABDBDED-5907-4B5E-81A0-A208B6721354}" type="pres">
      <dgm:prSet presAssocID="{3C2CB46D-485D-4A51-BB5E-BA6BF38A8FBF}" presName="accentRepeatNode" presStyleLbl="solidFgAcc1" presStyleIdx="3" presStyleCnt="4"/>
      <dgm:spPr/>
    </dgm:pt>
  </dgm:ptLst>
  <dgm:cxnLst>
    <dgm:cxn modelId="{11662821-072A-47FE-A773-96AF7DDFD26B}" type="presOf" srcId="{3D320CED-EC15-436B-A609-B025040A5D9F}" destId="{5BCBB949-C901-43FB-A38A-C261668B200F}" srcOrd="0" destOrd="0" presId="urn:microsoft.com/office/officeart/2008/layout/VerticalCurvedList"/>
    <dgm:cxn modelId="{1DB36A32-B3BF-4C18-92BA-91956A8E46DD}" type="presOf" srcId="{DADD7ABD-DDDE-47BF-9E28-E7D1A879231D}" destId="{6B27B922-97DD-432C-891F-B264C2B8A39B}" srcOrd="0" destOrd="0" presId="urn:microsoft.com/office/officeart/2008/layout/VerticalCurvedList"/>
    <dgm:cxn modelId="{274EE333-9FAC-44E7-B8CC-52066DBCE0D3}" srcId="{FCA0C9E1-5B86-4146-90FD-53FE816CE55A}" destId="{3C2CB46D-485D-4A51-BB5E-BA6BF38A8FBF}" srcOrd="3" destOrd="0" parTransId="{21C2D917-E233-48DD-9570-0B608A782C6D}" sibTransId="{BDFC28F0-65BA-4FFA-8BC5-BD17EE438701}"/>
    <dgm:cxn modelId="{1491486C-FE5D-4396-8538-80467DC8E62C}" type="presOf" srcId="{1EEC7928-9D97-450A-B36E-3278C07899E8}" destId="{8F83D557-A2AF-45DD-B4BD-79E2846561C0}" srcOrd="0" destOrd="0" presId="urn:microsoft.com/office/officeart/2008/layout/VerticalCurvedList"/>
    <dgm:cxn modelId="{CD918C57-66BE-4103-99C9-A54A7B34C7FC}" type="presOf" srcId="{563DA8AC-ADEA-4058-A73B-3ABC72E5275F}" destId="{4F83A4FC-2C97-4344-9A79-A10F142CB481}" srcOrd="0" destOrd="0" presId="urn:microsoft.com/office/officeart/2008/layout/VerticalCurvedList"/>
    <dgm:cxn modelId="{F29F9AA7-E0E3-4C7B-8CE9-DB57C6B973D0}" srcId="{FCA0C9E1-5B86-4146-90FD-53FE816CE55A}" destId="{3D320CED-EC15-436B-A609-B025040A5D9F}" srcOrd="0" destOrd="0" parTransId="{79A82CDB-7ACC-4157-92D1-1FB13CE40A79}" sibTransId="{563DA8AC-ADEA-4058-A73B-3ABC72E5275F}"/>
    <dgm:cxn modelId="{4A9A18B7-71F8-4670-9C13-2110EFE92E15}" type="presOf" srcId="{FCA0C9E1-5B86-4146-90FD-53FE816CE55A}" destId="{E05F05DA-1EA0-475B-B8D8-3146497D8B91}" srcOrd="0" destOrd="0" presId="urn:microsoft.com/office/officeart/2008/layout/VerticalCurvedList"/>
    <dgm:cxn modelId="{B6A883DB-C67A-4922-9191-BD548155CE3C}" srcId="{FCA0C9E1-5B86-4146-90FD-53FE816CE55A}" destId="{1EEC7928-9D97-450A-B36E-3278C07899E8}" srcOrd="1" destOrd="0" parTransId="{F66E0730-ED42-428E-B84D-D6D39DD9A8ED}" sibTransId="{562E1BC8-821C-404F-BE6A-F51F8E2707BD}"/>
    <dgm:cxn modelId="{10DDE1E7-1156-45C5-9665-E58CFC338BA7}" type="presOf" srcId="{3C2CB46D-485D-4A51-BB5E-BA6BF38A8FBF}" destId="{6F31F398-573F-46A8-A347-B77841CEC4A6}" srcOrd="0" destOrd="0" presId="urn:microsoft.com/office/officeart/2008/layout/VerticalCurvedList"/>
    <dgm:cxn modelId="{E08D96F0-18E2-4E5C-BCF9-6549D6069497}" srcId="{FCA0C9E1-5B86-4146-90FD-53FE816CE55A}" destId="{DADD7ABD-DDDE-47BF-9E28-E7D1A879231D}" srcOrd="2" destOrd="0" parTransId="{28B72446-A1A6-4979-8564-993407A5DE91}" sibTransId="{4CB58C6F-3C03-45C8-9755-0F587218360D}"/>
    <dgm:cxn modelId="{65B2B990-3FD3-47DE-8483-F01A54DA1BC7}" type="presParOf" srcId="{E05F05DA-1EA0-475B-B8D8-3146497D8B91}" destId="{93C42AC4-AD2C-4CAC-B5CC-73EE868D71E4}" srcOrd="0" destOrd="0" presId="urn:microsoft.com/office/officeart/2008/layout/VerticalCurvedList"/>
    <dgm:cxn modelId="{C7EA4C24-AC37-400E-93B3-99415AAE1D0C}" type="presParOf" srcId="{93C42AC4-AD2C-4CAC-B5CC-73EE868D71E4}" destId="{7879F5D5-FF5A-4DEE-8895-0098469BB739}" srcOrd="0" destOrd="0" presId="urn:microsoft.com/office/officeart/2008/layout/VerticalCurvedList"/>
    <dgm:cxn modelId="{AF7039AD-11A6-4081-B373-6FC2864E8625}" type="presParOf" srcId="{7879F5D5-FF5A-4DEE-8895-0098469BB739}" destId="{2965214E-81E2-456F-B321-E2FE44A6C0DB}" srcOrd="0" destOrd="0" presId="urn:microsoft.com/office/officeart/2008/layout/VerticalCurvedList"/>
    <dgm:cxn modelId="{DD5227BC-FA67-45C1-A5CE-123327E68E97}" type="presParOf" srcId="{7879F5D5-FF5A-4DEE-8895-0098469BB739}" destId="{4F83A4FC-2C97-4344-9A79-A10F142CB481}" srcOrd="1" destOrd="0" presId="urn:microsoft.com/office/officeart/2008/layout/VerticalCurvedList"/>
    <dgm:cxn modelId="{FF37512B-FEF5-47E3-8982-854B0897F02A}" type="presParOf" srcId="{7879F5D5-FF5A-4DEE-8895-0098469BB739}" destId="{AE29B153-B22D-47B1-9F15-DC0D637FA7C5}" srcOrd="2" destOrd="0" presId="urn:microsoft.com/office/officeart/2008/layout/VerticalCurvedList"/>
    <dgm:cxn modelId="{373E6DC9-B458-4219-9E8F-A02D4BB84148}" type="presParOf" srcId="{7879F5D5-FF5A-4DEE-8895-0098469BB739}" destId="{B32EFE92-0938-4311-A132-0F48A0D691E4}" srcOrd="3" destOrd="0" presId="urn:microsoft.com/office/officeart/2008/layout/VerticalCurvedList"/>
    <dgm:cxn modelId="{66DB659D-FCED-4B00-BB2D-DB257D0036CA}" type="presParOf" srcId="{93C42AC4-AD2C-4CAC-B5CC-73EE868D71E4}" destId="{5BCBB949-C901-43FB-A38A-C261668B200F}" srcOrd="1" destOrd="0" presId="urn:microsoft.com/office/officeart/2008/layout/VerticalCurvedList"/>
    <dgm:cxn modelId="{45ABD9C0-53E4-45A7-B829-6CDAB283382B}" type="presParOf" srcId="{93C42AC4-AD2C-4CAC-B5CC-73EE868D71E4}" destId="{2D99D32E-13F0-4E38-A75E-F93498DE1C53}" srcOrd="2" destOrd="0" presId="urn:microsoft.com/office/officeart/2008/layout/VerticalCurvedList"/>
    <dgm:cxn modelId="{A716E6BB-7F83-4D10-9D00-461BE46DCA1D}" type="presParOf" srcId="{2D99D32E-13F0-4E38-A75E-F93498DE1C53}" destId="{0372DA47-E659-4692-91DB-5AB9E0D4E2CF}" srcOrd="0" destOrd="0" presId="urn:microsoft.com/office/officeart/2008/layout/VerticalCurvedList"/>
    <dgm:cxn modelId="{8F685C22-AE4C-4ACE-9B11-0EFD30371FA7}" type="presParOf" srcId="{93C42AC4-AD2C-4CAC-B5CC-73EE868D71E4}" destId="{8F83D557-A2AF-45DD-B4BD-79E2846561C0}" srcOrd="3" destOrd="0" presId="urn:microsoft.com/office/officeart/2008/layout/VerticalCurvedList"/>
    <dgm:cxn modelId="{D4EB2E78-E48C-4F35-829E-C7325364D563}" type="presParOf" srcId="{93C42AC4-AD2C-4CAC-B5CC-73EE868D71E4}" destId="{2E94C7E1-B88C-4444-BFC3-F203000E66E8}" srcOrd="4" destOrd="0" presId="urn:microsoft.com/office/officeart/2008/layout/VerticalCurvedList"/>
    <dgm:cxn modelId="{3C1A8FA1-C8BA-427D-9088-49E3347FD364}" type="presParOf" srcId="{2E94C7E1-B88C-4444-BFC3-F203000E66E8}" destId="{65E1E468-D414-4493-A068-6BBDF6F3E652}" srcOrd="0" destOrd="0" presId="urn:microsoft.com/office/officeart/2008/layout/VerticalCurvedList"/>
    <dgm:cxn modelId="{64AA4F4E-A519-4F98-917D-FCAAAF1F20CB}" type="presParOf" srcId="{93C42AC4-AD2C-4CAC-B5CC-73EE868D71E4}" destId="{6B27B922-97DD-432C-891F-B264C2B8A39B}" srcOrd="5" destOrd="0" presId="urn:microsoft.com/office/officeart/2008/layout/VerticalCurvedList"/>
    <dgm:cxn modelId="{F12AF359-8BD7-4BE5-A342-B3AE955A1251}" type="presParOf" srcId="{93C42AC4-AD2C-4CAC-B5CC-73EE868D71E4}" destId="{417D804B-BC08-4210-A838-5D8D617A1F7B}" srcOrd="6" destOrd="0" presId="urn:microsoft.com/office/officeart/2008/layout/VerticalCurvedList"/>
    <dgm:cxn modelId="{56216B24-6A83-4471-A5AB-144EF0BF047E}" type="presParOf" srcId="{417D804B-BC08-4210-A838-5D8D617A1F7B}" destId="{FE2418B0-9EF9-4996-9E73-28172D99177C}" srcOrd="0" destOrd="0" presId="urn:microsoft.com/office/officeart/2008/layout/VerticalCurvedList"/>
    <dgm:cxn modelId="{1B03987D-B459-4573-A419-66B008233584}" type="presParOf" srcId="{93C42AC4-AD2C-4CAC-B5CC-73EE868D71E4}" destId="{6F31F398-573F-46A8-A347-B77841CEC4A6}" srcOrd="7" destOrd="0" presId="urn:microsoft.com/office/officeart/2008/layout/VerticalCurvedList"/>
    <dgm:cxn modelId="{DE0C5762-7761-4397-9DEE-1240171D464C}" type="presParOf" srcId="{93C42AC4-AD2C-4CAC-B5CC-73EE868D71E4}" destId="{2108AA6A-C5A6-4646-B7E9-E3D6D9356182}" srcOrd="8" destOrd="0" presId="urn:microsoft.com/office/officeart/2008/layout/VerticalCurvedList"/>
    <dgm:cxn modelId="{70E9FFC1-8D1A-4343-B8BD-FBC61A271CA4}" type="presParOf" srcId="{2108AA6A-C5A6-4646-B7E9-E3D6D9356182}" destId="{2ABDBDED-5907-4B5E-81A0-A208B67213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9B6E5-C4ED-4EDF-BC50-03C61ACAF0A8}">
      <dsp:nvSpPr>
        <dsp:cNvPr id="0" name=""/>
        <dsp:cNvSpPr/>
      </dsp:nvSpPr>
      <dsp:spPr>
        <a:xfrm>
          <a:off x="0" y="873124"/>
          <a:ext cx="2857499" cy="17145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Rising challenges in the external environment and</a:t>
          </a:r>
          <a:endParaRPr lang="en-GB" sz="2700" kern="1200" dirty="0"/>
        </a:p>
      </dsp:txBody>
      <dsp:txXfrm>
        <a:off x="0" y="873124"/>
        <a:ext cx="2857499" cy="1714500"/>
      </dsp:txXfrm>
    </dsp:sp>
    <dsp:sp modelId="{40339451-D9AF-413B-ABC9-4FB56DB91F51}">
      <dsp:nvSpPr>
        <dsp:cNvPr id="0" name=""/>
        <dsp:cNvSpPr/>
      </dsp:nvSpPr>
      <dsp:spPr>
        <a:xfrm>
          <a:off x="3143250" y="873124"/>
          <a:ext cx="2857499" cy="17145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Increased demand of higher interaction in the healthcare sector</a:t>
          </a:r>
          <a:endParaRPr lang="en-GB" sz="2700" kern="1200" dirty="0"/>
        </a:p>
      </dsp:txBody>
      <dsp:txXfrm>
        <a:off x="3143250" y="873124"/>
        <a:ext cx="2857499" cy="1714500"/>
      </dsp:txXfrm>
    </dsp:sp>
    <dsp:sp modelId="{C21D220C-3D09-4BFC-BFA6-7C13D92C8B28}">
      <dsp:nvSpPr>
        <dsp:cNvPr id="0" name=""/>
        <dsp:cNvSpPr/>
      </dsp:nvSpPr>
      <dsp:spPr>
        <a:xfrm>
          <a:off x="6286500" y="873124"/>
          <a:ext cx="2857499" cy="17145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Not enough staff available to provide answers to queries of patients</a:t>
          </a:r>
          <a:endParaRPr lang="en-GB" sz="2700" kern="1200" dirty="0"/>
        </a:p>
      </dsp:txBody>
      <dsp:txXfrm>
        <a:off x="6286500" y="873124"/>
        <a:ext cx="2857499" cy="1714500"/>
      </dsp:txXfrm>
    </dsp:sp>
    <dsp:sp modelId="{4636B26B-4B3B-4074-AC6A-898991CA19DF}">
      <dsp:nvSpPr>
        <dsp:cNvPr id="0" name=""/>
        <dsp:cNvSpPr/>
      </dsp:nvSpPr>
      <dsp:spPr>
        <a:xfrm>
          <a:off x="1571625" y="2873375"/>
          <a:ext cx="2857499" cy="17145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Even general people asking too many questions of COVID-19</a:t>
          </a:r>
          <a:endParaRPr lang="en-GB" sz="2700" kern="1200" dirty="0"/>
        </a:p>
      </dsp:txBody>
      <dsp:txXfrm>
        <a:off x="1571625" y="2873375"/>
        <a:ext cx="2857499" cy="1714500"/>
      </dsp:txXfrm>
    </dsp:sp>
    <dsp:sp modelId="{976346B4-8EC3-429B-B4C9-E4A18D8D31BF}">
      <dsp:nvSpPr>
        <dsp:cNvPr id="0" name=""/>
        <dsp:cNvSpPr/>
      </dsp:nvSpPr>
      <dsp:spPr>
        <a:xfrm>
          <a:off x="4714875" y="2873374"/>
          <a:ext cx="2857499" cy="1714500"/>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Recommended to deploy Chatbot in the healthcare organizations</a:t>
          </a:r>
          <a:endParaRPr lang="en-GB" sz="2700" kern="1200" dirty="0"/>
        </a:p>
      </dsp:txBody>
      <dsp:txXfrm>
        <a:off x="4714875" y="2873374"/>
        <a:ext cx="2857499" cy="171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AE6DF-DBF1-4E22-948F-B9C520CDCAF2}">
      <dsp:nvSpPr>
        <dsp:cNvPr id="0" name=""/>
        <dsp:cNvSpPr/>
      </dsp:nvSpPr>
      <dsp:spPr>
        <a:xfrm>
          <a:off x="0" y="873124"/>
          <a:ext cx="2857499" cy="17145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 normal application having an application layer along with a database and an API (Al </a:t>
          </a:r>
          <a:r>
            <a:rPr lang="en-US" sz="2200" kern="1200" dirty="0" err="1"/>
            <a:t>Rasyid</a:t>
          </a:r>
          <a:r>
            <a:rPr lang="en-US" sz="2200" kern="1200" dirty="0"/>
            <a:t> et al., 2020). </a:t>
          </a:r>
          <a:endParaRPr lang="en-GB" sz="2200" kern="1200" dirty="0"/>
        </a:p>
      </dsp:txBody>
      <dsp:txXfrm>
        <a:off x="0" y="873124"/>
        <a:ext cx="2857499" cy="1714500"/>
      </dsp:txXfrm>
    </dsp:sp>
    <dsp:sp modelId="{4686D05C-98D8-42EE-91BC-47B85B97A0C1}">
      <dsp:nvSpPr>
        <dsp:cNvPr id="0" name=""/>
        <dsp:cNvSpPr/>
      </dsp:nvSpPr>
      <dsp:spPr>
        <a:xfrm>
          <a:off x="3143250" y="873124"/>
          <a:ext cx="2857499" cy="17145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Working like an interface to the end users</a:t>
          </a:r>
          <a:endParaRPr lang="en-GB" sz="2200" kern="1200" dirty="0"/>
        </a:p>
      </dsp:txBody>
      <dsp:txXfrm>
        <a:off x="3143250" y="873124"/>
        <a:ext cx="2857499" cy="1714500"/>
      </dsp:txXfrm>
    </dsp:sp>
    <dsp:sp modelId="{D91C1831-7189-4C04-AAC5-860F2B52321A}">
      <dsp:nvSpPr>
        <dsp:cNvPr id="0" name=""/>
        <dsp:cNvSpPr/>
      </dsp:nvSpPr>
      <dsp:spPr>
        <a:xfrm>
          <a:off x="6286500" y="873124"/>
          <a:ext cx="2857499" cy="17145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Providing responses to the queries posted by customers or patients</a:t>
          </a:r>
          <a:endParaRPr lang="en-GB" sz="2200" kern="1200" dirty="0"/>
        </a:p>
      </dsp:txBody>
      <dsp:txXfrm>
        <a:off x="6286500" y="873124"/>
        <a:ext cx="2857499" cy="1714500"/>
      </dsp:txXfrm>
    </dsp:sp>
    <dsp:sp modelId="{08BE5183-0DB5-47AC-8676-E9DE57FE1D8A}">
      <dsp:nvSpPr>
        <dsp:cNvPr id="0" name=""/>
        <dsp:cNvSpPr/>
      </dsp:nvSpPr>
      <dsp:spPr>
        <a:xfrm>
          <a:off x="0" y="2873375"/>
          <a:ext cx="2857499" cy="17145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Performing like a conversation machine that is designed through Machine Learning models</a:t>
          </a:r>
          <a:endParaRPr lang="en-GB" sz="2200" kern="1200" dirty="0"/>
        </a:p>
      </dsp:txBody>
      <dsp:txXfrm>
        <a:off x="0" y="2873375"/>
        <a:ext cx="2857499" cy="1714500"/>
      </dsp:txXfrm>
    </dsp:sp>
    <dsp:sp modelId="{A9472D5A-2158-46B8-BF6F-DFF08F00AB4E}">
      <dsp:nvSpPr>
        <dsp:cNvPr id="0" name=""/>
        <dsp:cNvSpPr/>
      </dsp:nvSpPr>
      <dsp:spPr>
        <a:xfrm>
          <a:off x="3143250" y="2873374"/>
          <a:ext cx="2857499" cy="1714500"/>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There are different types of chatbot available in the market (</a:t>
          </a:r>
          <a:r>
            <a:rPr lang="en-US" sz="2200" kern="1200" dirty="0" err="1"/>
            <a:t>Anirudha</a:t>
          </a:r>
          <a:r>
            <a:rPr lang="en-US" sz="2200" kern="1200" dirty="0"/>
            <a:t> et al., 2019)</a:t>
          </a:r>
          <a:endParaRPr lang="en-GB" sz="2200" kern="1200" dirty="0"/>
        </a:p>
      </dsp:txBody>
      <dsp:txXfrm>
        <a:off x="3143250" y="2873374"/>
        <a:ext cx="2857499" cy="1714500"/>
      </dsp:txXfrm>
    </dsp:sp>
    <dsp:sp modelId="{97FB9948-62CF-4864-B202-9E196B28066D}">
      <dsp:nvSpPr>
        <dsp:cNvPr id="0" name=""/>
        <dsp:cNvSpPr/>
      </dsp:nvSpPr>
      <dsp:spPr>
        <a:xfrm>
          <a:off x="6286500" y="2873374"/>
          <a:ext cx="2857499" cy="17145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For example, </a:t>
          </a:r>
          <a:r>
            <a:rPr lang="en-US" sz="2200" kern="1200" dirty="0" err="1"/>
            <a:t>Mitsuku</a:t>
          </a:r>
          <a:r>
            <a:rPr lang="en-US" sz="2200" kern="1200" dirty="0"/>
            <a:t> or Scripted chatbot</a:t>
          </a:r>
          <a:endParaRPr lang="en-GB" sz="2200" kern="1200" dirty="0"/>
        </a:p>
      </dsp:txBody>
      <dsp:txXfrm>
        <a:off x="6286500" y="2873374"/>
        <a:ext cx="2857499" cy="171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3AB14-C38E-453B-92AB-68B31BBEFF95}">
      <dsp:nvSpPr>
        <dsp:cNvPr id="0" name=""/>
        <dsp:cNvSpPr/>
      </dsp:nvSpPr>
      <dsp:spPr>
        <a:xfrm>
          <a:off x="0" y="0"/>
          <a:ext cx="9144000"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9DE7504-879B-4A42-B734-8CD9E33C79EA}">
      <dsp:nvSpPr>
        <dsp:cNvPr id="0" name=""/>
        <dsp:cNvSpPr/>
      </dsp:nvSpPr>
      <dsp:spPr>
        <a:xfrm>
          <a:off x="0" y="0"/>
          <a:ext cx="9144000" cy="136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dirty="0"/>
            <a:t>Determine - type of patients and people that they can expect in the conversation, number of bot sessions that might be required, type of queries that they can expect about COVID-19 and also the fact sheet information that they will need to supply during these interactions.</a:t>
          </a:r>
          <a:endParaRPr lang="en-GB" sz="1800" kern="1200" dirty="0"/>
        </a:p>
      </dsp:txBody>
      <dsp:txXfrm>
        <a:off x="0" y="0"/>
        <a:ext cx="9144000" cy="1365249"/>
      </dsp:txXfrm>
    </dsp:sp>
    <dsp:sp modelId="{241EF6A5-7BE6-4A4D-A1FB-0EEF6DE9DCFC}">
      <dsp:nvSpPr>
        <dsp:cNvPr id="0" name=""/>
        <dsp:cNvSpPr/>
      </dsp:nvSpPr>
      <dsp:spPr>
        <a:xfrm>
          <a:off x="0" y="1365250"/>
          <a:ext cx="9144000" cy="0"/>
        </a:xfrm>
        <a:prstGeom prst="line">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w="9525" cap="flat" cmpd="sng" algn="ctr">
          <a:solidFill>
            <a:schemeClr val="accent2">
              <a:hueOff val="1560506"/>
              <a:satOff val="-1946"/>
              <a:lumOff val="45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A81996C-FA2E-4204-89A7-3FDDE6B348F6}">
      <dsp:nvSpPr>
        <dsp:cNvPr id="0" name=""/>
        <dsp:cNvSpPr/>
      </dsp:nvSpPr>
      <dsp:spPr>
        <a:xfrm>
          <a:off x="0" y="1365249"/>
          <a:ext cx="9144000" cy="136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dirty="0"/>
            <a:t>Difficult for the team to incorporate all the information</a:t>
          </a:r>
          <a:endParaRPr lang="en-GB" sz="1800" kern="1200" dirty="0"/>
        </a:p>
      </dsp:txBody>
      <dsp:txXfrm>
        <a:off x="0" y="1365249"/>
        <a:ext cx="9144000" cy="1365249"/>
      </dsp:txXfrm>
    </dsp:sp>
    <dsp:sp modelId="{FD79E183-6A2C-46EE-A8D6-CFCAFFE327B6}">
      <dsp:nvSpPr>
        <dsp:cNvPr id="0" name=""/>
        <dsp:cNvSpPr/>
      </dsp:nvSpPr>
      <dsp:spPr>
        <a:xfrm>
          <a:off x="0" y="2730500"/>
          <a:ext cx="9144000" cy="0"/>
        </a:xfrm>
        <a:prstGeom prst="line">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w="9525" cap="flat" cmpd="sng" algn="ctr">
          <a:solidFill>
            <a:schemeClr val="accent2">
              <a:hueOff val="3121013"/>
              <a:satOff val="-3893"/>
              <a:lumOff val="91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4092E01-2DC0-47D3-98CB-1FD90844927B}">
      <dsp:nvSpPr>
        <dsp:cNvPr id="0" name=""/>
        <dsp:cNvSpPr/>
      </dsp:nvSpPr>
      <dsp:spPr>
        <a:xfrm>
          <a:off x="0" y="2730499"/>
          <a:ext cx="9144000" cy="136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dirty="0"/>
            <a:t>In addition, if the chatbot is not secured from the perspectives of security measures like Two Factor Authentication, Biometric Authentication, and End-to-End encryption, will be prone to security challenges in a given environment </a:t>
          </a:r>
          <a:endParaRPr lang="en-GB" sz="1800" kern="1200" dirty="0"/>
        </a:p>
      </dsp:txBody>
      <dsp:txXfrm>
        <a:off x="0" y="2730499"/>
        <a:ext cx="9144000" cy="1365249"/>
      </dsp:txXfrm>
    </dsp:sp>
    <dsp:sp modelId="{1BFC93B0-3785-4BE3-93EA-AC95B41A860B}">
      <dsp:nvSpPr>
        <dsp:cNvPr id="0" name=""/>
        <dsp:cNvSpPr/>
      </dsp:nvSpPr>
      <dsp:spPr>
        <a:xfrm>
          <a:off x="0" y="4095749"/>
          <a:ext cx="9144000" cy="0"/>
        </a:xfrm>
        <a:prstGeom prst="lin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D714ED5-2A4D-4D0E-8F5C-815E164242C0}">
      <dsp:nvSpPr>
        <dsp:cNvPr id="0" name=""/>
        <dsp:cNvSpPr/>
      </dsp:nvSpPr>
      <dsp:spPr>
        <a:xfrm>
          <a:off x="0" y="4095749"/>
          <a:ext cx="9144000" cy="136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dirty="0"/>
            <a:t>Focus more on design aspects of chatbot</a:t>
          </a:r>
          <a:endParaRPr lang="en-GB" sz="1800" kern="1200" dirty="0"/>
        </a:p>
      </dsp:txBody>
      <dsp:txXfrm>
        <a:off x="0" y="4095749"/>
        <a:ext cx="9144000" cy="1365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09783-9D25-4A90-9513-FB502D4F8C02}">
      <dsp:nvSpPr>
        <dsp:cNvPr id="0" name=""/>
        <dsp:cNvSpPr/>
      </dsp:nvSpPr>
      <dsp:spPr>
        <a:xfrm>
          <a:off x="0" y="2666"/>
          <a:ext cx="9144000"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FBFD9A5-FDE4-4152-9B89-60497A15BE30}">
      <dsp:nvSpPr>
        <dsp:cNvPr id="0" name=""/>
        <dsp:cNvSpPr/>
      </dsp:nvSpPr>
      <dsp:spPr>
        <a:xfrm>
          <a:off x="0" y="2666"/>
          <a:ext cx="9144000" cy="181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150000"/>
            </a:lnSpc>
            <a:spcBef>
              <a:spcPct val="0"/>
            </a:spcBef>
            <a:spcAft>
              <a:spcPct val="35000"/>
            </a:spcAft>
            <a:buNone/>
          </a:pPr>
          <a:r>
            <a:rPr lang="en-US" sz="2000" kern="1200" dirty="0"/>
            <a:t>Costs associated with it and hence maintenance will pose a challenge</a:t>
          </a:r>
          <a:endParaRPr lang="en-GB" sz="2000" kern="1200" dirty="0"/>
        </a:p>
      </dsp:txBody>
      <dsp:txXfrm>
        <a:off x="0" y="2666"/>
        <a:ext cx="9144000" cy="1818555"/>
      </dsp:txXfrm>
    </dsp:sp>
    <dsp:sp modelId="{8B203FE9-59BF-40F7-BEFB-5DB4D578BB20}">
      <dsp:nvSpPr>
        <dsp:cNvPr id="0" name=""/>
        <dsp:cNvSpPr/>
      </dsp:nvSpPr>
      <dsp:spPr>
        <a:xfrm>
          <a:off x="0" y="1821222"/>
          <a:ext cx="9144000" cy="0"/>
        </a:xfrm>
        <a:prstGeom prst="line">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D377E98-5B74-418A-B2F6-91D781C794B2}">
      <dsp:nvSpPr>
        <dsp:cNvPr id="0" name=""/>
        <dsp:cNvSpPr/>
      </dsp:nvSpPr>
      <dsp:spPr>
        <a:xfrm>
          <a:off x="0" y="1821222"/>
          <a:ext cx="9144000" cy="181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150000"/>
            </a:lnSpc>
            <a:spcBef>
              <a:spcPct val="0"/>
            </a:spcBef>
            <a:spcAft>
              <a:spcPct val="35000"/>
            </a:spcAft>
            <a:buNone/>
          </a:pPr>
          <a:r>
            <a:rPr lang="en-US" sz="2000" kern="1200" dirty="0"/>
            <a:t>Healthcare staff need to fetch inputs of the patients and then transfer it to the IT team</a:t>
          </a:r>
          <a:endParaRPr lang="en-GB" sz="2000" kern="1200" dirty="0"/>
        </a:p>
      </dsp:txBody>
      <dsp:txXfrm>
        <a:off x="0" y="1821222"/>
        <a:ext cx="9144000" cy="1818555"/>
      </dsp:txXfrm>
    </dsp:sp>
    <dsp:sp modelId="{12D31AC4-4761-4908-8476-59A42173B224}">
      <dsp:nvSpPr>
        <dsp:cNvPr id="0" name=""/>
        <dsp:cNvSpPr/>
      </dsp:nvSpPr>
      <dsp:spPr>
        <a:xfrm>
          <a:off x="0" y="3639777"/>
          <a:ext cx="9144000" cy="0"/>
        </a:xfrm>
        <a:prstGeom prst="lin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D37F3AD-3754-47BE-B1D7-EF92B43B251A}">
      <dsp:nvSpPr>
        <dsp:cNvPr id="0" name=""/>
        <dsp:cNvSpPr/>
      </dsp:nvSpPr>
      <dsp:spPr>
        <a:xfrm>
          <a:off x="0" y="3639777"/>
          <a:ext cx="9144000" cy="181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150000"/>
            </a:lnSpc>
            <a:spcBef>
              <a:spcPct val="0"/>
            </a:spcBef>
            <a:spcAft>
              <a:spcPct val="35000"/>
            </a:spcAft>
            <a:buNone/>
          </a:pPr>
          <a:r>
            <a:rPr lang="en-US" sz="2000" kern="1200" dirty="0"/>
            <a:t>Other challenges include - way of texting by the users, language of the users, limitations of Natural Language Processing (NLP), and recognition of intents of the users.</a:t>
          </a:r>
          <a:endParaRPr lang="en-GB" sz="2000" kern="1200" dirty="0"/>
        </a:p>
      </dsp:txBody>
      <dsp:txXfrm>
        <a:off x="0" y="3639777"/>
        <a:ext cx="9144000" cy="1818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3A4FC-2C97-4344-9A79-A10F142CB481}">
      <dsp:nvSpPr>
        <dsp:cNvPr id="0" name=""/>
        <dsp:cNvSpPr/>
      </dsp:nvSpPr>
      <dsp:spPr>
        <a:xfrm>
          <a:off x="-6126432" y="-944691"/>
          <a:ext cx="7350384" cy="7350384"/>
        </a:xfrm>
        <a:prstGeom prst="blockArc">
          <a:avLst>
            <a:gd name="adj1" fmla="val 18900000"/>
            <a:gd name="adj2" fmla="val 2700000"/>
            <a:gd name="adj3" fmla="val 294"/>
          </a:avLst>
        </a:pr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5CE7C8-3EC6-4982-AB47-746B90FA3C1C}">
      <dsp:nvSpPr>
        <dsp:cNvPr id="0" name=""/>
        <dsp:cNvSpPr/>
      </dsp:nvSpPr>
      <dsp:spPr>
        <a:xfrm>
          <a:off x="1003868" y="780158"/>
          <a:ext cx="8111324" cy="156009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38328"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Key benefits of using a chatbot include - increasing engagement levels of patients and other people, reducing operational costs in solving queries of the patients, improving patient satisfaction levels, and availability round the clock, handling multiple tasks together, and also streamlining the functional processes of the organization</a:t>
          </a:r>
          <a:endParaRPr lang="en-GB" sz="1900" kern="1200" dirty="0"/>
        </a:p>
      </dsp:txBody>
      <dsp:txXfrm>
        <a:off x="1003868" y="780158"/>
        <a:ext cx="8111324" cy="1560098"/>
      </dsp:txXfrm>
    </dsp:sp>
    <dsp:sp modelId="{318F54D0-0512-4A42-BE71-06E28877BE11}">
      <dsp:nvSpPr>
        <dsp:cNvPr id="0" name=""/>
        <dsp:cNvSpPr/>
      </dsp:nvSpPr>
      <dsp:spPr>
        <a:xfrm>
          <a:off x="28806" y="585146"/>
          <a:ext cx="1950123" cy="1950123"/>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B8A8F60-5DE0-4072-B8E1-6ABEFFC4C129}">
      <dsp:nvSpPr>
        <dsp:cNvPr id="0" name=""/>
        <dsp:cNvSpPr/>
      </dsp:nvSpPr>
      <dsp:spPr>
        <a:xfrm>
          <a:off x="1003868" y="3120743"/>
          <a:ext cx="8111324" cy="1560098"/>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38328"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Make sure of resolving the complaints quickly, ensuring easy communication, and also providing detailed answers to the patients.</a:t>
          </a:r>
          <a:endParaRPr lang="en-GB" sz="1900" kern="1200" dirty="0"/>
        </a:p>
      </dsp:txBody>
      <dsp:txXfrm>
        <a:off x="1003868" y="3120743"/>
        <a:ext cx="8111324" cy="1560098"/>
      </dsp:txXfrm>
    </dsp:sp>
    <dsp:sp modelId="{74B7F5D3-1E01-4962-AE66-599217DFDC4E}">
      <dsp:nvSpPr>
        <dsp:cNvPr id="0" name=""/>
        <dsp:cNvSpPr/>
      </dsp:nvSpPr>
      <dsp:spPr>
        <a:xfrm>
          <a:off x="28806" y="2925730"/>
          <a:ext cx="1950123" cy="1950123"/>
        </a:xfrm>
        <a:prstGeom prst="ellipse">
          <a:avLst/>
        </a:prstGeom>
        <a:solidFill>
          <a:schemeClr val="lt1">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3A4FC-2C97-4344-9A79-A10F142CB481}">
      <dsp:nvSpPr>
        <dsp:cNvPr id="0" name=""/>
        <dsp:cNvSpPr/>
      </dsp:nvSpPr>
      <dsp:spPr>
        <a:xfrm>
          <a:off x="-6174876" y="-944691"/>
          <a:ext cx="7350384" cy="7350384"/>
        </a:xfrm>
        <a:prstGeom prst="blockArc">
          <a:avLst>
            <a:gd name="adj1" fmla="val 18900000"/>
            <a:gd name="adj2" fmla="val 2700000"/>
            <a:gd name="adj3" fmla="val 294"/>
          </a:avLst>
        </a:pr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CBB949-C901-43FB-A38A-C261668B200F}">
      <dsp:nvSpPr>
        <dsp:cNvPr id="0" name=""/>
        <dsp:cNvSpPr/>
      </dsp:nvSpPr>
      <dsp:spPr>
        <a:xfrm>
          <a:off x="615204" y="419841"/>
          <a:ext cx="8451545" cy="84012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845" tIns="43180" rIns="43180" bIns="43180" numCol="1" spcCol="1270" anchor="ctr" anchorCtr="0">
          <a:noAutofit/>
        </a:bodyPr>
        <a:lstStyle/>
        <a:p>
          <a:pPr marL="0" lvl="0" indent="0" algn="just" defTabSz="755650">
            <a:lnSpc>
              <a:spcPct val="90000"/>
            </a:lnSpc>
            <a:spcBef>
              <a:spcPct val="0"/>
            </a:spcBef>
            <a:spcAft>
              <a:spcPct val="35000"/>
            </a:spcAft>
            <a:buNone/>
          </a:pPr>
          <a:r>
            <a:rPr lang="en-US" sz="1700" kern="1200" dirty="0"/>
            <a:t>Total price of chatbot will include - software, application, database management, and also security maintenance</a:t>
          </a:r>
          <a:endParaRPr lang="en-GB" sz="1700" kern="1200" dirty="0"/>
        </a:p>
      </dsp:txBody>
      <dsp:txXfrm>
        <a:off x="615204" y="419841"/>
        <a:ext cx="8451545" cy="840120"/>
      </dsp:txXfrm>
    </dsp:sp>
    <dsp:sp modelId="{0372DA47-E659-4692-91DB-5AB9E0D4E2CF}">
      <dsp:nvSpPr>
        <dsp:cNvPr id="0" name=""/>
        <dsp:cNvSpPr/>
      </dsp:nvSpPr>
      <dsp:spPr>
        <a:xfrm>
          <a:off x="90128" y="314826"/>
          <a:ext cx="1050150" cy="105015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83D557-A2AF-45DD-B4BD-79E2846561C0}">
      <dsp:nvSpPr>
        <dsp:cNvPr id="0" name=""/>
        <dsp:cNvSpPr/>
      </dsp:nvSpPr>
      <dsp:spPr>
        <a:xfrm>
          <a:off x="1096864" y="1680240"/>
          <a:ext cx="7969885" cy="840120"/>
        </a:xfrm>
        <a:prstGeom prst="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845" tIns="43180" rIns="43180" bIns="43180" numCol="1" spcCol="1270" anchor="ctr" anchorCtr="0">
          <a:noAutofit/>
        </a:bodyPr>
        <a:lstStyle/>
        <a:p>
          <a:pPr marL="0" lvl="0" indent="0" algn="just" defTabSz="755650">
            <a:lnSpc>
              <a:spcPct val="90000"/>
            </a:lnSpc>
            <a:spcBef>
              <a:spcPct val="0"/>
            </a:spcBef>
            <a:spcAft>
              <a:spcPct val="35000"/>
            </a:spcAft>
            <a:buNone/>
          </a:pPr>
          <a:r>
            <a:rPr lang="en-US" sz="1700" kern="1200" dirty="0"/>
            <a:t>Important for the healthcare organizations to take these aspects into consideration</a:t>
          </a:r>
          <a:endParaRPr lang="en-GB" sz="1700" kern="1200" dirty="0"/>
        </a:p>
      </dsp:txBody>
      <dsp:txXfrm>
        <a:off x="1096864" y="1680240"/>
        <a:ext cx="7969885" cy="840120"/>
      </dsp:txXfrm>
    </dsp:sp>
    <dsp:sp modelId="{65E1E468-D414-4493-A068-6BBDF6F3E652}">
      <dsp:nvSpPr>
        <dsp:cNvPr id="0" name=""/>
        <dsp:cNvSpPr/>
      </dsp:nvSpPr>
      <dsp:spPr>
        <a:xfrm>
          <a:off x="571789" y="1575225"/>
          <a:ext cx="1050150" cy="1050150"/>
        </a:xfrm>
        <a:prstGeom prst="ellipse">
          <a:avLst/>
        </a:prstGeom>
        <a:solidFill>
          <a:schemeClr val="lt1">
            <a:hueOff val="0"/>
            <a:satOff val="0"/>
            <a:lumOff val="0"/>
            <a:alphaOff val="0"/>
          </a:schemeClr>
        </a:solidFill>
        <a:ln w="9525" cap="flat" cmpd="sng" algn="ctr">
          <a:solidFill>
            <a:schemeClr val="accent3">
              <a:hueOff val="3750088"/>
              <a:satOff val="-5627"/>
              <a:lumOff val="-91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B27B922-97DD-432C-891F-B264C2B8A39B}">
      <dsp:nvSpPr>
        <dsp:cNvPr id="0" name=""/>
        <dsp:cNvSpPr/>
      </dsp:nvSpPr>
      <dsp:spPr>
        <a:xfrm>
          <a:off x="1096864" y="2940639"/>
          <a:ext cx="7969885" cy="840120"/>
        </a:xfrm>
        <a:prstGeom prst="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845" tIns="43180" rIns="43180" bIns="43180" numCol="1" spcCol="1270" anchor="ctr" anchorCtr="0">
          <a:noAutofit/>
        </a:bodyPr>
        <a:lstStyle/>
        <a:p>
          <a:pPr marL="0" lvl="0" indent="0" algn="just" defTabSz="755650">
            <a:lnSpc>
              <a:spcPct val="90000"/>
            </a:lnSpc>
            <a:spcBef>
              <a:spcPct val="0"/>
            </a:spcBef>
            <a:spcAft>
              <a:spcPct val="35000"/>
            </a:spcAft>
            <a:buNone/>
          </a:pPr>
          <a:r>
            <a:rPr lang="en-US" sz="1700" kern="1200" dirty="0"/>
            <a:t>They can then select the best application</a:t>
          </a:r>
          <a:endParaRPr lang="en-GB" sz="1700" kern="1200" dirty="0"/>
        </a:p>
      </dsp:txBody>
      <dsp:txXfrm>
        <a:off x="1096864" y="2940639"/>
        <a:ext cx="7969885" cy="840120"/>
      </dsp:txXfrm>
    </dsp:sp>
    <dsp:sp modelId="{FE2418B0-9EF9-4996-9E73-28172D99177C}">
      <dsp:nvSpPr>
        <dsp:cNvPr id="0" name=""/>
        <dsp:cNvSpPr/>
      </dsp:nvSpPr>
      <dsp:spPr>
        <a:xfrm>
          <a:off x="571789" y="2835624"/>
          <a:ext cx="1050150" cy="1050150"/>
        </a:xfrm>
        <a:prstGeom prst="ellipse">
          <a:avLst/>
        </a:prstGeom>
        <a:solidFill>
          <a:schemeClr val="lt1">
            <a:hueOff val="0"/>
            <a:satOff val="0"/>
            <a:lumOff val="0"/>
            <a:alphaOff val="0"/>
          </a:schemeClr>
        </a:solidFill>
        <a:ln w="9525" cap="flat" cmpd="sng" algn="ctr">
          <a:solidFill>
            <a:schemeClr val="accent3">
              <a:hueOff val="7500176"/>
              <a:satOff val="-11253"/>
              <a:lumOff val="-183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F31F398-573F-46A8-A347-B77841CEC4A6}">
      <dsp:nvSpPr>
        <dsp:cNvPr id="0" name=""/>
        <dsp:cNvSpPr/>
      </dsp:nvSpPr>
      <dsp:spPr>
        <a:xfrm>
          <a:off x="615204" y="4201038"/>
          <a:ext cx="8451545" cy="840120"/>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845" tIns="43180" rIns="43180" bIns="43180" numCol="1" spcCol="1270" anchor="ctr" anchorCtr="0">
          <a:noAutofit/>
        </a:bodyPr>
        <a:lstStyle/>
        <a:p>
          <a:pPr marL="0" lvl="0" indent="0" algn="just" defTabSz="755650">
            <a:lnSpc>
              <a:spcPct val="90000"/>
            </a:lnSpc>
            <a:spcBef>
              <a:spcPct val="0"/>
            </a:spcBef>
            <a:spcAft>
              <a:spcPct val="35000"/>
            </a:spcAft>
            <a:buNone/>
          </a:pPr>
          <a:r>
            <a:rPr lang="en-US" sz="1700" kern="1200" dirty="0"/>
            <a:t>Thus, the top-level management will need to carry out costs-benefits analysis before finalizing for their organization and thereby responding to queries of COVID-19</a:t>
          </a:r>
          <a:endParaRPr lang="en-GB" sz="1700" kern="1200" dirty="0"/>
        </a:p>
      </dsp:txBody>
      <dsp:txXfrm>
        <a:off x="615204" y="4201038"/>
        <a:ext cx="8451545" cy="840120"/>
      </dsp:txXfrm>
    </dsp:sp>
    <dsp:sp modelId="{2ABDBDED-5907-4B5E-81A0-A208B6721354}">
      <dsp:nvSpPr>
        <dsp:cNvPr id="0" name=""/>
        <dsp:cNvSpPr/>
      </dsp:nvSpPr>
      <dsp:spPr>
        <a:xfrm>
          <a:off x="90128" y="4096023"/>
          <a:ext cx="1050150" cy="1050150"/>
        </a:xfrm>
        <a:prstGeom prst="ellipse">
          <a:avLst/>
        </a:prstGeom>
        <a:solidFill>
          <a:schemeClr val="lt1">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07962-250E-4F72-92FF-5533F52AA643}" type="datetimeFigureOut">
              <a:rPr lang="en-GB" smtClean="0"/>
              <a:t>12/04/2020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55FE2-1DBD-4BF9-B593-6B24253C1791}" type="slidenum">
              <a:rPr lang="en-GB" smtClean="0"/>
              <a:t>‹#›</a:t>
            </a:fld>
            <a:endParaRPr lang="en-GB"/>
          </a:p>
        </p:txBody>
      </p:sp>
    </p:spTree>
    <p:extLst>
      <p:ext uri="{BB962C8B-B14F-4D97-AF65-F5344CB8AC3E}">
        <p14:creationId xmlns:p14="http://schemas.microsoft.com/office/powerpoint/2010/main" val="340712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55FE2-1DBD-4BF9-B593-6B24253C1791}" type="slidenum">
              <a:rPr lang="en-GB" smtClean="0"/>
              <a:t>1</a:t>
            </a:fld>
            <a:endParaRPr lang="en-GB"/>
          </a:p>
        </p:txBody>
      </p:sp>
    </p:spTree>
    <p:extLst>
      <p:ext uri="{BB962C8B-B14F-4D97-AF65-F5344CB8AC3E}">
        <p14:creationId xmlns:p14="http://schemas.microsoft.com/office/powerpoint/2010/main" val="296360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t>
            </a:r>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2</a:t>
            </a:fld>
            <a:endParaRPr lang="en-GB"/>
          </a:p>
        </p:txBody>
      </p:sp>
    </p:spTree>
    <p:extLst>
      <p:ext uri="{BB962C8B-B14F-4D97-AF65-F5344CB8AC3E}">
        <p14:creationId xmlns:p14="http://schemas.microsoft.com/office/powerpoint/2010/main" val="398672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3</a:t>
            </a:fld>
            <a:endParaRPr lang="en-GB"/>
          </a:p>
        </p:txBody>
      </p:sp>
    </p:spTree>
    <p:extLst>
      <p:ext uri="{BB962C8B-B14F-4D97-AF65-F5344CB8AC3E}">
        <p14:creationId xmlns:p14="http://schemas.microsoft.com/office/powerpoint/2010/main" val="398672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4</a:t>
            </a:fld>
            <a:endParaRPr lang="en-GB"/>
          </a:p>
        </p:txBody>
      </p:sp>
    </p:spTree>
    <p:extLst>
      <p:ext uri="{BB962C8B-B14F-4D97-AF65-F5344CB8AC3E}">
        <p14:creationId xmlns:p14="http://schemas.microsoft.com/office/powerpoint/2010/main" val="119374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5</a:t>
            </a:fld>
            <a:endParaRPr lang="en-GB"/>
          </a:p>
        </p:txBody>
      </p:sp>
    </p:spTree>
    <p:extLst>
      <p:ext uri="{BB962C8B-B14F-4D97-AF65-F5344CB8AC3E}">
        <p14:creationId xmlns:p14="http://schemas.microsoft.com/office/powerpoint/2010/main" val="3039026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7</a:t>
            </a:fld>
            <a:endParaRPr lang="en-GB"/>
          </a:p>
        </p:txBody>
      </p:sp>
    </p:spTree>
    <p:extLst>
      <p:ext uri="{BB962C8B-B14F-4D97-AF65-F5344CB8AC3E}">
        <p14:creationId xmlns:p14="http://schemas.microsoft.com/office/powerpoint/2010/main" val="147966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C55FE2-1DBD-4BF9-B593-6B24253C1791}" type="slidenum">
              <a:rPr lang="en-GB" smtClean="0"/>
              <a:t>8</a:t>
            </a:fld>
            <a:endParaRPr lang="en-GB"/>
          </a:p>
        </p:txBody>
      </p:sp>
    </p:spTree>
    <p:extLst>
      <p:ext uri="{BB962C8B-B14F-4D97-AF65-F5344CB8AC3E}">
        <p14:creationId xmlns:p14="http://schemas.microsoft.com/office/powerpoint/2010/main" val="324408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E0A6602-1715-48D4-8C4B-CA0A25B11748}" type="datetime1">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139954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BFE8AEB-7FAF-485A-82B5-A25CA1C2B195}" type="datetime1">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28900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A6032DD-D2EC-450A-9D0F-64C4F1C603BC}" type="datetime1">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23042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AE603F-B538-4475-A99A-1F2196820061}" type="datetime1">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47662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CD80-9E6D-4E49-AFC6-E3D8BEC172A3}" type="datetime1">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373334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B894AA1-0334-4EFE-B22D-52ED1B372E90}" type="datetime1">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13532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7FADBE-C61B-4FA5-896E-3223D7CF363A}" type="datetime1">
              <a:rPr lang="en-GB" smtClean="0"/>
              <a:t>12/04/2020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86635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C577EE-9237-41F9-9949-92DD973DDC32}" type="datetime1">
              <a:rPr lang="en-GB" smtClean="0"/>
              <a:t>12/04/2020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50129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80E00-6C62-4C9E-95C2-B63BBAD29FDB}" type="datetime1">
              <a:rPr lang="en-GB" smtClean="0"/>
              <a:t>12/04/2020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82763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E2C43A-AB7A-4761-99DB-86542DF35738}" type="datetime1">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6028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2CF4-B864-4B85-8A1F-A49DD746F2C6}" type="datetime1">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E99CAE-3820-46BF-BF46-9514A0B87C53}" type="slidenum">
              <a:rPr lang="en-GB" smtClean="0"/>
              <a:t>‹#›</a:t>
            </a:fld>
            <a:endParaRPr lang="en-GB"/>
          </a:p>
        </p:txBody>
      </p:sp>
    </p:spTree>
    <p:extLst>
      <p:ext uri="{BB962C8B-B14F-4D97-AF65-F5344CB8AC3E}">
        <p14:creationId xmlns:p14="http://schemas.microsoft.com/office/powerpoint/2010/main" val="24758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6C030-FA0E-4E87-BAF2-A9FFF4F7E584}" type="datetime1">
              <a:rPr lang="en-GB" smtClean="0"/>
              <a:t>12/04/2020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99CAE-3820-46BF-BF46-9514A0B87C53}" type="slidenum">
              <a:rPr lang="en-GB" smtClean="0"/>
              <a:t>‹#›</a:t>
            </a:fld>
            <a:endParaRPr lang="en-GB"/>
          </a:p>
        </p:txBody>
      </p:sp>
    </p:spTree>
    <p:extLst>
      <p:ext uri="{BB962C8B-B14F-4D97-AF65-F5344CB8AC3E}">
        <p14:creationId xmlns:p14="http://schemas.microsoft.com/office/powerpoint/2010/main" val="767329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533651"/>
          </a:xfrm>
        </p:spPr>
        <p:style>
          <a:lnRef idx="2">
            <a:schemeClr val="accent2"/>
          </a:lnRef>
          <a:fillRef idx="1">
            <a:schemeClr val="lt1"/>
          </a:fillRef>
          <a:effectRef idx="0">
            <a:schemeClr val="accent2"/>
          </a:effectRef>
          <a:fontRef idx="minor">
            <a:schemeClr val="dk1"/>
          </a:fontRef>
        </p:style>
        <p:txBody>
          <a:bodyPr>
            <a:normAutofit fontScale="90000"/>
          </a:bodyPr>
          <a:lstStyle/>
          <a:p>
            <a:pPr>
              <a:lnSpc>
                <a:spcPct val="200000"/>
              </a:lnSpc>
            </a:pPr>
            <a:br>
              <a:rPr lang="en-GB" dirty="0"/>
            </a:br>
            <a:r>
              <a:rPr lang="en-US" i="1" dirty="0"/>
              <a:t>Chatbot Proposal</a:t>
            </a:r>
            <a:endParaRPr lang="en-GB" i="1" dirty="0"/>
          </a:p>
        </p:txBody>
      </p:sp>
      <p:sp>
        <p:nvSpPr>
          <p:cNvPr id="3" name="Subtitle 2"/>
          <p:cNvSpPr>
            <a:spLocks noGrp="1"/>
          </p:cNvSpPr>
          <p:nvPr>
            <p:ph type="subTitle" idx="1"/>
          </p:nvPr>
        </p:nvSpPr>
        <p:spPr/>
        <p:txBody>
          <a:bodyPr>
            <a:normAutofit/>
          </a:bodyPr>
          <a:lstStyle/>
          <a:p>
            <a:r>
              <a:rPr lang="en-US" b="1" dirty="0"/>
              <a:t>Che’ Cobb</a:t>
            </a:r>
            <a:endParaRPr lang="en-GB" b="1" dirty="0"/>
          </a:p>
          <a:p>
            <a:r>
              <a:rPr lang="en-US" b="1" dirty="0"/>
              <a:t>Southern Methodist Univ.</a:t>
            </a:r>
            <a:endParaRPr lang="en-GB" b="1" dirty="0"/>
          </a:p>
          <a:p>
            <a:r>
              <a:rPr lang="en-US" b="1" dirty="0"/>
              <a:t>4/13/2020</a:t>
            </a:r>
            <a:endParaRPr lang="en-GB" b="1"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65" t="14060" r="7006" b="14482"/>
          <a:stretch/>
        </p:blipFill>
        <p:spPr bwMode="auto">
          <a:xfrm>
            <a:off x="6725540" y="3886200"/>
            <a:ext cx="1905712" cy="153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2E99CAE-3820-46BF-BF46-9514A0B87C53}" type="slidenum">
              <a:rPr lang="en-GB" smtClean="0"/>
              <a:t>1</a:t>
            </a:fld>
            <a:endParaRPr lang="en-GB"/>
          </a:p>
        </p:txBody>
      </p:sp>
    </p:spTree>
    <p:extLst>
      <p:ext uri="{BB962C8B-B14F-4D97-AF65-F5344CB8AC3E}">
        <p14:creationId xmlns:p14="http://schemas.microsoft.com/office/powerpoint/2010/main" val="40121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Summary of Methods</a:t>
            </a:r>
            <a:endParaRPr lang="en-GB" dirty="0"/>
          </a:p>
        </p:txBody>
      </p:sp>
      <p:graphicFrame>
        <p:nvGraphicFramePr>
          <p:cNvPr id="4" name="Diagram 3"/>
          <p:cNvGraphicFramePr/>
          <p:nvPr>
            <p:extLst>
              <p:ext uri="{D42A27DB-BD31-4B8C-83A1-F6EECF244321}">
                <p14:modId xmlns:p14="http://schemas.microsoft.com/office/powerpoint/2010/main" val="1180454177"/>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42E99CAE-3820-46BF-BF46-9514A0B87C53}" type="slidenum">
              <a:rPr lang="en-GB" smtClean="0"/>
              <a:t>2</a:t>
            </a:fld>
            <a:endParaRPr lang="en-GB"/>
          </a:p>
        </p:txBody>
      </p:sp>
    </p:spTree>
    <p:extLst>
      <p:ext uri="{BB962C8B-B14F-4D97-AF65-F5344CB8AC3E}">
        <p14:creationId xmlns:p14="http://schemas.microsoft.com/office/powerpoint/2010/main" val="47086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Summary of Methods</a:t>
            </a:r>
            <a:endParaRPr lang="en-GB" dirty="0"/>
          </a:p>
        </p:txBody>
      </p:sp>
      <p:graphicFrame>
        <p:nvGraphicFramePr>
          <p:cNvPr id="4" name="Diagram 3"/>
          <p:cNvGraphicFramePr/>
          <p:nvPr>
            <p:extLst>
              <p:ext uri="{D42A27DB-BD31-4B8C-83A1-F6EECF244321}">
                <p14:modId xmlns:p14="http://schemas.microsoft.com/office/powerpoint/2010/main" val="3990970319"/>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2E99CAE-3820-46BF-BF46-9514A0B87C53}" type="slidenum">
              <a:rPr lang="en-GB" smtClean="0"/>
              <a:t>3</a:t>
            </a:fld>
            <a:endParaRPr lang="en-GB"/>
          </a:p>
        </p:txBody>
      </p:sp>
    </p:spTree>
    <p:extLst>
      <p:ext uri="{BB962C8B-B14F-4D97-AF65-F5344CB8AC3E}">
        <p14:creationId xmlns:p14="http://schemas.microsoft.com/office/powerpoint/2010/main" val="300877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Problems Anticipated</a:t>
            </a:r>
            <a:endParaRPr lang="en-GB" dirty="0"/>
          </a:p>
        </p:txBody>
      </p:sp>
      <p:graphicFrame>
        <p:nvGraphicFramePr>
          <p:cNvPr id="4" name="Diagram 3"/>
          <p:cNvGraphicFramePr/>
          <p:nvPr>
            <p:extLst>
              <p:ext uri="{D42A27DB-BD31-4B8C-83A1-F6EECF244321}">
                <p14:modId xmlns:p14="http://schemas.microsoft.com/office/powerpoint/2010/main" val="2952332883"/>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42E99CAE-3820-46BF-BF46-9514A0B87C53}" type="slidenum">
              <a:rPr lang="en-GB" smtClean="0"/>
              <a:t>4</a:t>
            </a:fld>
            <a:endParaRPr lang="en-GB"/>
          </a:p>
        </p:txBody>
      </p:sp>
    </p:spTree>
    <p:extLst>
      <p:ext uri="{BB962C8B-B14F-4D97-AF65-F5344CB8AC3E}">
        <p14:creationId xmlns:p14="http://schemas.microsoft.com/office/powerpoint/2010/main" val="326932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Problems Anticipated</a:t>
            </a:r>
            <a:endParaRPr lang="en-GB" dirty="0"/>
          </a:p>
        </p:txBody>
      </p:sp>
      <p:graphicFrame>
        <p:nvGraphicFramePr>
          <p:cNvPr id="4" name="Diagram 3"/>
          <p:cNvGraphicFramePr/>
          <p:nvPr>
            <p:extLst>
              <p:ext uri="{D42A27DB-BD31-4B8C-83A1-F6EECF244321}">
                <p14:modId xmlns:p14="http://schemas.microsoft.com/office/powerpoint/2010/main" val="1076121646"/>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2E99CAE-3820-46BF-BF46-9514A0B87C53}" type="slidenum">
              <a:rPr lang="en-GB" smtClean="0"/>
              <a:t>5</a:t>
            </a:fld>
            <a:endParaRPr lang="en-GB"/>
          </a:p>
        </p:txBody>
      </p:sp>
    </p:spTree>
    <p:extLst>
      <p:ext uri="{BB962C8B-B14F-4D97-AF65-F5344CB8AC3E}">
        <p14:creationId xmlns:p14="http://schemas.microsoft.com/office/powerpoint/2010/main" val="371178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 y="1524000"/>
            <a:ext cx="9144000" cy="376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2E99CAE-3820-46BF-BF46-9514A0B87C53}" type="slidenum">
              <a:rPr lang="en-GB" smtClean="0"/>
              <a:t>6</a:t>
            </a:fld>
            <a:endParaRPr lang="en-GB"/>
          </a:p>
        </p:txBody>
      </p:sp>
    </p:spTree>
    <p:extLst>
      <p:ext uri="{BB962C8B-B14F-4D97-AF65-F5344CB8AC3E}">
        <p14:creationId xmlns:p14="http://schemas.microsoft.com/office/powerpoint/2010/main" val="226516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Chatbot</a:t>
            </a:r>
            <a:endParaRPr lang="en-GB" dirty="0"/>
          </a:p>
        </p:txBody>
      </p:sp>
      <p:graphicFrame>
        <p:nvGraphicFramePr>
          <p:cNvPr id="4" name="Diagram 3"/>
          <p:cNvGraphicFramePr/>
          <p:nvPr>
            <p:extLst>
              <p:ext uri="{D42A27DB-BD31-4B8C-83A1-F6EECF244321}">
                <p14:modId xmlns:p14="http://schemas.microsoft.com/office/powerpoint/2010/main" val="2323753443"/>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42E99CAE-3820-46BF-BF46-9514A0B87C53}" type="slidenum">
              <a:rPr lang="en-GB" smtClean="0"/>
              <a:t>7</a:t>
            </a:fld>
            <a:endParaRPr lang="en-GB"/>
          </a:p>
        </p:txBody>
      </p:sp>
    </p:spTree>
    <p:extLst>
      <p:ext uri="{BB962C8B-B14F-4D97-AF65-F5344CB8AC3E}">
        <p14:creationId xmlns:p14="http://schemas.microsoft.com/office/powerpoint/2010/main" val="342040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Chatbot</a:t>
            </a:r>
            <a:endParaRPr lang="en-GB" dirty="0"/>
          </a:p>
        </p:txBody>
      </p:sp>
      <p:graphicFrame>
        <p:nvGraphicFramePr>
          <p:cNvPr id="4" name="Diagram 3"/>
          <p:cNvGraphicFramePr/>
          <p:nvPr>
            <p:extLst>
              <p:ext uri="{D42A27DB-BD31-4B8C-83A1-F6EECF244321}">
                <p14:modId xmlns:p14="http://schemas.microsoft.com/office/powerpoint/2010/main" val="3477755140"/>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2E99CAE-3820-46BF-BF46-9514A0B87C53}" type="slidenum">
              <a:rPr lang="en-GB" smtClean="0"/>
              <a:t>8</a:t>
            </a:fld>
            <a:endParaRPr lang="en-GB"/>
          </a:p>
        </p:txBody>
      </p:sp>
    </p:spTree>
    <p:extLst>
      <p:ext uri="{BB962C8B-B14F-4D97-AF65-F5344CB8AC3E}">
        <p14:creationId xmlns:p14="http://schemas.microsoft.com/office/powerpoint/2010/main" val="303630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455</Words>
  <Application>Microsoft Office PowerPoint</Application>
  <PresentationFormat>On-screen Show (4:3)</PresentationFormat>
  <Paragraphs>50</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Chatbot Proposal</vt:lpstr>
      <vt:lpstr>Summary of Methods</vt:lpstr>
      <vt:lpstr>Summary of Methods</vt:lpstr>
      <vt:lpstr>Problems Anticipated</vt:lpstr>
      <vt:lpstr>Problems Anticipated</vt:lpstr>
      <vt:lpstr>PowerPoint Presentation</vt:lpstr>
      <vt:lpstr>Benefits of Chatbot</vt:lpstr>
      <vt:lpstr>Benefits of Chatbot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HWA2244 Chatbot Proposal</dc:title>
  <dc:creator>Master</dc:creator>
  <cp:lastModifiedBy>che</cp:lastModifiedBy>
  <cp:revision>7</cp:revision>
  <dcterms:created xsi:type="dcterms:W3CDTF">2020-04-09T01:34:40Z</dcterms:created>
  <dcterms:modified xsi:type="dcterms:W3CDTF">2020-04-12T20:24:06Z</dcterms:modified>
</cp:coreProperties>
</file>