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9" r:id="rId4"/>
    <p:sldId id="260" r:id="rId5"/>
    <p:sldId id="534" r:id="rId6"/>
    <p:sldId id="257" r:id="rId7"/>
    <p:sldId id="529" r:id="rId8"/>
    <p:sldId id="530" r:id="rId9"/>
    <p:sldId id="531" r:id="rId10"/>
    <p:sldId id="532" r:id="rId11"/>
    <p:sldId id="533" r:id="rId12"/>
    <p:sldId id="535" r:id="rId13"/>
    <p:sldId id="52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26"/>
  </p:normalViewPr>
  <p:slideViewPr>
    <p:cSldViewPr snapToGrid="0" snapToObjects="1">
      <p:cViewPr varScale="1">
        <p:scale>
          <a:sx n="82" d="100"/>
          <a:sy n="8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8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79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1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83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150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2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377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7B4D-A1CB-F641-A516-8221003ED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1593B-17B3-C649-9CDB-0CBB1E00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5</a:t>
            </a:r>
          </a:p>
          <a:p>
            <a:endParaRPr lang="en-US" dirty="0"/>
          </a:p>
          <a:p>
            <a:r>
              <a:rPr lang="en-US" dirty="0" err="1"/>
              <a:t>Studnet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6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142E7-87D0-4672-BF81-EA02E5D5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/>
              <a:t>Forecast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74C2-97FA-4EE4-94C2-EF2E227C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1700" dirty="0"/>
              <a:t>Forecast was based off Sep 3 –Dec 31 2013 since days was the option used on the plot, it would increase if using months or years.</a:t>
            </a:r>
          </a:p>
          <a:p>
            <a:r>
              <a:rPr lang="en-US" sz="1700" dirty="0"/>
              <a:t>You can also see that Southwest has the smallest difference here also.</a:t>
            </a:r>
          </a:p>
          <a:p>
            <a:endParaRPr lang="en-US" sz="17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34B618-1E6D-4A01-B2B6-1597747A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2150357"/>
            <a:ext cx="4688077" cy="30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83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E0141-6CFD-46CF-8DDB-F5717045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Free Style on Airline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95B6-F43A-4F14-A81B-65D95AF7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 just ran a Sum of OTP for each airline monthly.</a:t>
            </a:r>
          </a:p>
          <a:p>
            <a:pPr marL="0" indent="0" algn="ctr"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American and Hawaiian wer</a:t>
            </a:r>
            <a:r>
              <a:rPr lang="en-US" sz="1700" dirty="0">
                <a:solidFill>
                  <a:srgbClr val="FFFFFF"/>
                </a:solidFill>
              </a:rPr>
              <a:t>e pretty consistent with their OTP each month with bigger differences in the monthly SUM</a:t>
            </a: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5328EC-E0D4-4B7D-B937-DBAAB6BB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726831"/>
            <a:ext cx="4915159" cy="57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8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1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2A96-FA82-C145-AE2A-FBB5D079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F3B8-3CFE-3E47-BB96-511EC9A8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5625"/>
            <a:ext cx="84582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 prepared to discuss the discussion topics that you responded to in the </a:t>
            </a:r>
            <a:r>
              <a:rPr lang="en-US" dirty="0" err="1"/>
              <a:t>asynch</a:t>
            </a:r>
            <a:r>
              <a:rPr lang="en-US" dirty="0"/>
              <a:t> material.  You</a:t>
            </a:r>
            <a:r>
              <a:rPr lang="en-US" b="1" dirty="0"/>
              <a:t> don’t </a:t>
            </a:r>
            <a:r>
              <a:rPr lang="en-US" dirty="0"/>
              <a:t>need to include any slides for this (but you can if you like).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Dicuss</a:t>
            </a:r>
            <a:r>
              <a:rPr lang="en-US" dirty="0"/>
              <a:t> any "opportunities and/or threats" data and data science represented in your field/experience?  </a:t>
            </a:r>
          </a:p>
          <a:p>
            <a:r>
              <a:rPr lang="en-US" dirty="0"/>
              <a:t>What software / languages do you / have you used at your company or in your career?  If this is a long list, just think about the most ones you have used most recently, or are the most familiar with.  </a:t>
            </a:r>
          </a:p>
          <a:p>
            <a:r>
              <a:rPr lang="en-US" dirty="0"/>
              <a:t>Have you ever encountered a business challenge like the ones described by Diana?  </a:t>
            </a:r>
          </a:p>
          <a:p>
            <a:pPr lvl="1"/>
            <a:r>
              <a:rPr lang="en-US" dirty="0"/>
              <a:t>If so, be prepared to describe your experience.  </a:t>
            </a:r>
          </a:p>
          <a:p>
            <a:pPr lvl="1"/>
            <a:r>
              <a:rPr lang="en-US" dirty="0"/>
              <a:t>If not, be prepared to discuss a business challenge (or academic challenge) that you do have experience with.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D68C-425B-0548-A1B8-D7EFBE9F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97CE-08C4-1F48-A2F9-9BAC2F08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one or two slides, DELTTAA </a:t>
            </a:r>
            <a:r>
              <a:rPr lang="en-US" b="1" u="sng" dirty="0"/>
              <a:t>or</a:t>
            </a:r>
            <a:r>
              <a:rPr lang="en-US" dirty="0"/>
              <a:t> FACE </a:t>
            </a:r>
            <a:r>
              <a:rPr lang="en-US" b="1" u="sng" dirty="0"/>
              <a:t>or</a:t>
            </a:r>
            <a:r>
              <a:rPr lang="en-US" dirty="0"/>
              <a:t> PACHINKO Diana’s project given what you learned from the videos.  </a:t>
            </a:r>
          </a:p>
          <a:p>
            <a:r>
              <a:rPr lang="en-US" dirty="0"/>
              <a:t>This should fit on 2 slides or less.  It does not need to be super detailed or researched outside of the </a:t>
            </a:r>
            <a:r>
              <a:rPr lang="en-US" dirty="0" err="1"/>
              <a:t>asynch</a:t>
            </a:r>
            <a:r>
              <a:rPr lang="en-US" dirty="0"/>
              <a:t> material. </a:t>
            </a:r>
          </a:p>
        </p:txBody>
      </p:sp>
    </p:spTree>
    <p:extLst>
      <p:ext uri="{BB962C8B-B14F-4D97-AF65-F5344CB8AC3E}">
        <p14:creationId xmlns:p14="http://schemas.microsoft.com/office/powerpoint/2010/main" val="92763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12A1-EDBD-4736-A1D8-AC7055AB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Delttaa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A3F1-4B66-4CFE-9A0F-C67E4975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Data-Database of Southwest Airline data</a:t>
            </a:r>
          </a:p>
          <a:p>
            <a:r>
              <a:rPr lang="en-US" dirty="0"/>
              <a:t>Enterprise-Southwest Analytics department</a:t>
            </a:r>
          </a:p>
          <a:p>
            <a:r>
              <a:rPr lang="en-US" dirty="0"/>
              <a:t>Leadership- Happy with the results and showing support to the team</a:t>
            </a:r>
          </a:p>
          <a:p>
            <a:r>
              <a:rPr lang="en-US" dirty="0"/>
              <a:t>Target-See what influences OTP</a:t>
            </a:r>
          </a:p>
          <a:p>
            <a:r>
              <a:rPr lang="en-US" dirty="0"/>
              <a:t>Technologies-Tableau, Python, R</a:t>
            </a:r>
          </a:p>
          <a:p>
            <a:r>
              <a:rPr lang="en-US" dirty="0"/>
              <a:t>Analytical Techniques-Cross Validation, LASSO</a:t>
            </a:r>
          </a:p>
          <a:p>
            <a:r>
              <a:rPr lang="en-US" dirty="0"/>
              <a:t>Analysts-Diana Shen was main data scientist for OTP</a:t>
            </a:r>
          </a:p>
        </p:txBody>
      </p:sp>
    </p:spTree>
    <p:extLst>
      <p:ext uri="{BB962C8B-B14F-4D97-AF65-F5344CB8AC3E}">
        <p14:creationId xmlns:p14="http://schemas.microsoft.com/office/powerpoint/2010/main" val="28781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86FA-97A6-114B-90E2-8EFC0FF5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52AC-249F-134A-A342-E390AC40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485900"/>
            <a:ext cx="8543925" cy="51435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Live Session</a:t>
            </a:r>
          </a:p>
          <a:p>
            <a:pPr marL="0" indent="0">
              <a:buNone/>
            </a:pPr>
            <a:r>
              <a:rPr lang="en-US" dirty="0"/>
              <a:t>There is an R package called nycflights13 that contains a record of all flights into and out of New York City in 2013.  These records are in the dataset </a:t>
            </a:r>
            <a:r>
              <a:rPr lang="en-US" b="1" i="1" dirty="0"/>
              <a:t>flights </a:t>
            </a:r>
            <a:r>
              <a:rPr lang="en-US" dirty="0"/>
              <a:t>that is included in the package.  the package includes 4 additional datasets that includes information about the weather, the airlines, the airports and planes themselves.  </a:t>
            </a:r>
          </a:p>
          <a:p>
            <a:pPr lvl="1"/>
            <a:r>
              <a:rPr lang="en-US" dirty="0"/>
              <a:t>Create a new data set in R or Python (or Tableau) that calculates On Time Performance (OTP) for Delta (DL), American (AA) and Southwest (WN) Airlines for each day.  Show the head of this data with a screen shot. </a:t>
            </a:r>
          </a:p>
          <a:p>
            <a:pPr lvl="1"/>
            <a:r>
              <a:rPr lang="en-US" dirty="0"/>
              <a:t>Bring in this data set (if it is not already in Tableau) into Tableau.  Bring in the airlines dataset as well.  No slide is needed here.</a:t>
            </a:r>
          </a:p>
          <a:p>
            <a:pPr lvl="1"/>
            <a:r>
              <a:rPr lang="en-US" dirty="0"/>
              <a:t>In DS 6306 (DDS) we discussed merging and joining datasets.  In Tableau, merge the data set you created with the </a:t>
            </a:r>
            <a:r>
              <a:rPr lang="en-US" b="1" i="1" dirty="0"/>
              <a:t>airlines</a:t>
            </a:r>
            <a:r>
              <a:rPr lang="en-US" dirty="0"/>
              <a:t> data frame to create one data set that includes the date (by day), the carrier, the </a:t>
            </a:r>
            <a:r>
              <a:rPr lang="en-US" dirty="0" err="1"/>
              <a:t>flightnumber</a:t>
            </a:r>
            <a:r>
              <a:rPr lang="en-US" dirty="0"/>
              <a:t>, the on time performance (</a:t>
            </a:r>
            <a:r>
              <a:rPr lang="en-US" dirty="0" err="1"/>
              <a:t>otp</a:t>
            </a:r>
            <a:r>
              <a:rPr lang="en-US" dirty="0"/>
              <a:t>) and the airline name.  Show the head of this dataset with a screen shot.</a:t>
            </a:r>
          </a:p>
          <a:p>
            <a:pPr lvl="1"/>
            <a:r>
              <a:rPr lang="en-US" dirty="0"/>
              <a:t>In Tableau, create a time series plot of OTP with a separate series for each airline.  To be clear, there should be three time series plots (color coded) on the same coordinate plane with OTP on the y axis and time (in days) on the x-axis.  Provide a screen shot of this plot and be prepared to share you Tableau workbook in class. </a:t>
            </a:r>
          </a:p>
          <a:p>
            <a:pPr lvl="1"/>
            <a:r>
              <a:rPr lang="en-US" dirty="0"/>
              <a:t>What inference / insights can you get derive from these plots?  (One Slide)</a:t>
            </a:r>
          </a:p>
          <a:p>
            <a:pPr lvl="1"/>
            <a:r>
              <a:rPr lang="en-US" dirty="0"/>
              <a:t>Use Tableau to forecast (and plot) the next week (7 days) of OTP. Hint: Check out the Analytics Tab.  Can you provide any additional insight? Provide a slide with a screen shot of this plot and include any additional insights.  Also, research and find out what type of forecast Tableau is providing here.   </a:t>
            </a:r>
          </a:p>
          <a:p>
            <a:pPr lvl="1"/>
            <a:r>
              <a:rPr lang="en-US" dirty="0"/>
              <a:t>FREE STYLE!  Use the data sets in the nycflights13 R package and Tableau to create a plot / analysis of something you find interesting!  What inference/ insight do you derive from this analysis?  (This should be on a separate “Sheet” in Tableau but in the same workbook. One or two slides should work here.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68CB4-8A25-4792-9B0C-14AB53AC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/>
              <a:t>OTP in percentages for each day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F0BEBA-FAD0-4BFF-B5DF-003E8445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1700" dirty="0"/>
              <a:t>0 is for under 15mins, 1 for over 15mins</a:t>
            </a:r>
          </a:p>
          <a:p>
            <a:endParaRPr lang="en-US" sz="1700" dirty="0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FD187A-3BEE-4564-881D-054828D57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30" b="-5"/>
          <a:stretch/>
        </p:blipFill>
        <p:spPr>
          <a:xfrm>
            <a:off x="3973322" y="1206199"/>
            <a:ext cx="4688077" cy="42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3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1557F-8EEE-4C5A-ADF6-E670D368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/>
              <a:t>Merged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3C32-9CF1-4073-9881-F17D6A89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1700"/>
              <a:t>I didn’t do flight number since it would of broken down that data set too much for me to find the OTP</a:t>
            </a:r>
          </a:p>
          <a:p>
            <a:endParaRPr lang="en-US" sz="17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CACF65-FBB0-4A0B-9CF3-699C76E6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2196871"/>
            <a:ext cx="4688077" cy="23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1EFB6-51C6-4CDD-9896-792AF54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/>
              <a:t>Time Series Plot for each Airline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DED6-FA14-4E97-96FC-58044D43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1700" dirty="0"/>
              <a:t>Looks like Delta and American Airlines are most consistent with OTP than Southwest. </a:t>
            </a:r>
          </a:p>
          <a:p>
            <a:endParaRPr lang="en-US" sz="17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A29E45-6421-4711-BA69-0A401B1C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1629509"/>
            <a:ext cx="5134887" cy="43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18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60C94-8073-457A-96A3-D67BA185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/>
              <a:t>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74CA-CF2E-4113-9D8C-14197763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1700"/>
              <a:t>By uses days as the option it is hard to see the forecast but Southwest has the smallest difference between being on time or over 15 mins late </a:t>
            </a:r>
          </a:p>
          <a:p>
            <a:endParaRPr lang="en-US" sz="17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FEACB7-0672-4A38-A78F-7E762B8E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1742899"/>
            <a:ext cx="4688077" cy="39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7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ppt/theme/theme2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752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2U</vt:lpstr>
      <vt:lpstr>1_Body Slides</vt:lpstr>
      <vt:lpstr>For Live Session</vt:lpstr>
      <vt:lpstr>Activity 1</vt:lpstr>
      <vt:lpstr>Activity 2</vt:lpstr>
      <vt:lpstr>Delttaa</vt:lpstr>
      <vt:lpstr>Activity 3</vt:lpstr>
      <vt:lpstr>OTP in percentages for each day</vt:lpstr>
      <vt:lpstr>Merged Data</vt:lpstr>
      <vt:lpstr>Time Series Plot for each Airline</vt:lpstr>
      <vt:lpstr>Forecast</vt:lpstr>
      <vt:lpstr>Forecast Cont.</vt:lpstr>
      <vt:lpstr>Free Style on Airline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che</dc:creator>
  <cp:lastModifiedBy>che</cp:lastModifiedBy>
  <cp:revision>1</cp:revision>
  <dcterms:created xsi:type="dcterms:W3CDTF">2019-09-26T14:37:54Z</dcterms:created>
  <dcterms:modified xsi:type="dcterms:W3CDTF">2019-09-26T14:41:07Z</dcterms:modified>
</cp:coreProperties>
</file>