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AD4DB3-6DF3-433B-B1D5-683218727492}" v="7" dt="2022-12-23T15:34:12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영현" userId="43ca7537c5cf1b2b" providerId="LiveId" clId="{C8AD4DB3-6DF3-433B-B1D5-683218727492}"/>
    <pc:docChg chg="undo custSel addSld delSld modSld">
      <pc:chgData name="김 영현" userId="43ca7537c5cf1b2b" providerId="LiveId" clId="{C8AD4DB3-6DF3-433B-B1D5-683218727492}" dt="2022-12-23T15:36:50.230" v="598" actId="47"/>
      <pc:docMkLst>
        <pc:docMk/>
      </pc:docMkLst>
      <pc:sldChg chg="addSp modSp mod">
        <pc:chgData name="김 영현" userId="43ca7537c5cf1b2b" providerId="LiveId" clId="{C8AD4DB3-6DF3-433B-B1D5-683218727492}" dt="2022-12-23T15:33:38.682" v="414" actId="20577"/>
        <pc:sldMkLst>
          <pc:docMk/>
          <pc:sldMk cId="2142317516" sldId="258"/>
        </pc:sldMkLst>
        <pc:spChg chg="add mod">
          <ac:chgData name="김 영현" userId="43ca7537c5cf1b2b" providerId="LiveId" clId="{C8AD4DB3-6DF3-433B-B1D5-683218727492}" dt="2022-12-23T15:32:03.593" v="256" actId="20577"/>
          <ac:spMkLst>
            <pc:docMk/>
            <pc:sldMk cId="2142317516" sldId="258"/>
            <ac:spMk id="2" creationId="{5AAF3EF6-490C-6134-5BE5-78C926B2A284}"/>
          </ac:spMkLst>
        </pc:spChg>
        <pc:spChg chg="add mod">
          <ac:chgData name="김 영현" userId="43ca7537c5cf1b2b" providerId="LiveId" clId="{C8AD4DB3-6DF3-433B-B1D5-683218727492}" dt="2022-12-23T15:33:38.682" v="414" actId="20577"/>
          <ac:spMkLst>
            <pc:docMk/>
            <pc:sldMk cId="2142317516" sldId="258"/>
            <ac:spMk id="5" creationId="{269814AC-89AF-8638-FBA7-3F2422C5919A}"/>
          </ac:spMkLst>
        </pc:spChg>
        <pc:picChg chg="add mod">
          <ac:chgData name="김 영현" userId="43ca7537c5cf1b2b" providerId="LiveId" clId="{C8AD4DB3-6DF3-433B-B1D5-683218727492}" dt="2022-12-23T15:32:49.416" v="261" actId="1076"/>
          <ac:picMkLst>
            <pc:docMk/>
            <pc:sldMk cId="2142317516" sldId="258"/>
            <ac:picMk id="4" creationId="{F2FE1E75-0752-E3FB-C4BE-BAE26BFB491D}"/>
          </ac:picMkLst>
        </pc:picChg>
      </pc:sldChg>
      <pc:sldChg chg="addSp modSp mod">
        <pc:chgData name="김 영현" userId="43ca7537c5cf1b2b" providerId="LiveId" clId="{C8AD4DB3-6DF3-433B-B1D5-683218727492}" dt="2022-12-23T15:36:24.424" v="597" actId="1076"/>
        <pc:sldMkLst>
          <pc:docMk/>
          <pc:sldMk cId="2139671004" sldId="259"/>
        </pc:sldMkLst>
        <pc:spChg chg="add mod">
          <ac:chgData name="김 영현" userId="43ca7537c5cf1b2b" providerId="LiveId" clId="{C8AD4DB3-6DF3-433B-B1D5-683218727492}" dt="2022-12-23T15:33:50.946" v="417" actId="20577"/>
          <ac:spMkLst>
            <pc:docMk/>
            <pc:sldMk cId="2139671004" sldId="259"/>
            <ac:spMk id="2" creationId="{976DFE56-1560-D906-4EFE-AFBE8515EB58}"/>
          </ac:spMkLst>
        </pc:spChg>
        <pc:spChg chg="add mod">
          <ac:chgData name="김 영현" userId="43ca7537c5cf1b2b" providerId="LiveId" clId="{C8AD4DB3-6DF3-433B-B1D5-683218727492}" dt="2022-12-23T15:36:24.424" v="597" actId="1076"/>
          <ac:spMkLst>
            <pc:docMk/>
            <pc:sldMk cId="2139671004" sldId="259"/>
            <ac:spMk id="5" creationId="{BF9E0914-F2A0-53B9-DC26-FC5B1F7F3FE9}"/>
          </ac:spMkLst>
        </pc:spChg>
        <pc:picChg chg="add mod">
          <ac:chgData name="김 영현" userId="43ca7537c5cf1b2b" providerId="LiveId" clId="{C8AD4DB3-6DF3-433B-B1D5-683218727492}" dt="2022-12-23T15:34:08.693" v="422" actId="1076"/>
          <ac:picMkLst>
            <pc:docMk/>
            <pc:sldMk cId="2139671004" sldId="259"/>
            <ac:picMk id="4" creationId="{2194539C-30D4-3633-5F43-31066EFE667E}"/>
          </ac:picMkLst>
        </pc:picChg>
      </pc:sldChg>
      <pc:sldChg chg="del">
        <pc:chgData name="김 영현" userId="43ca7537c5cf1b2b" providerId="LiveId" clId="{C8AD4DB3-6DF3-433B-B1D5-683218727492}" dt="2022-12-23T15:36:50.230" v="598" actId="47"/>
        <pc:sldMkLst>
          <pc:docMk/>
          <pc:sldMk cId="2816416078" sldId="260"/>
        </pc:sldMkLst>
      </pc:sldChg>
      <pc:sldChg chg="addSp modSp add mod">
        <pc:chgData name="김 영현" userId="43ca7537c5cf1b2b" providerId="LiveId" clId="{C8AD4DB3-6DF3-433B-B1D5-683218727492}" dt="2022-12-23T15:31:56.722" v="242" actId="20577"/>
        <pc:sldMkLst>
          <pc:docMk/>
          <pc:sldMk cId="3900647140" sldId="261"/>
        </pc:sldMkLst>
        <pc:spChg chg="mod">
          <ac:chgData name="김 영현" userId="43ca7537c5cf1b2b" providerId="LiveId" clId="{C8AD4DB3-6DF3-433B-B1D5-683218727492}" dt="2022-12-23T15:28:33.947" v="25" actId="20577"/>
          <ac:spMkLst>
            <pc:docMk/>
            <pc:sldMk cId="3900647140" sldId="261"/>
            <ac:spMk id="2" creationId="{DEB841B7-332D-A21E-F647-334E010A1B0E}"/>
          </ac:spMkLst>
        </pc:spChg>
        <pc:spChg chg="mod">
          <ac:chgData name="김 영현" userId="43ca7537c5cf1b2b" providerId="LiveId" clId="{C8AD4DB3-6DF3-433B-B1D5-683218727492}" dt="2022-12-23T15:29:05.953" v="31" actId="114"/>
          <ac:spMkLst>
            <pc:docMk/>
            <pc:sldMk cId="3900647140" sldId="261"/>
            <ac:spMk id="3" creationId="{CA0D0AC4-A0E3-FF77-6EEF-79545CE9867B}"/>
          </ac:spMkLst>
        </pc:spChg>
        <pc:spChg chg="mod">
          <ac:chgData name="김 영현" userId="43ca7537c5cf1b2b" providerId="LiveId" clId="{C8AD4DB3-6DF3-433B-B1D5-683218727492}" dt="2022-12-23T15:30:20.024" v="39" actId="114"/>
          <ac:spMkLst>
            <pc:docMk/>
            <pc:sldMk cId="3900647140" sldId="261"/>
            <ac:spMk id="4" creationId="{D5FFE890-E0BB-E3B9-70B1-DAED80A999CE}"/>
          </ac:spMkLst>
        </pc:spChg>
        <pc:spChg chg="mod">
          <ac:chgData name="김 영현" userId="43ca7537c5cf1b2b" providerId="LiveId" clId="{C8AD4DB3-6DF3-433B-B1D5-683218727492}" dt="2022-12-23T15:30:06.708" v="37" actId="13926"/>
          <ac:spMkLst>
            <pc:docMk/>
            <pc:sldMk cId="3900647140" sldId="261"/>
            <ac:spMk id="5" creationId="{0A8AFA69-3C78-8642-BF1D-5D13CD12F1B2}"/>
          </ac:spMkLst>
        </pc:spChg>
        <pc:spChg chg="mod">
          <ac:chgData name="김 영현" userId="43ca7537c5cf1b2b" providerId="LiveId" clId="{C8AD4DB3-6DF3-433B-B1D5-683218727492}" dt="2022-12-23T15:30:31.581" v="41" actId="114"/>
          <ac:spMkLst>
            <pc:docMk/>
            <pc:sldMk cId="3900647140" sldId="261"/>
            <ac:spMk id="6" creationId="{33793A63-67ED-4D29-2DDB-B30E3FAD00EA}"/>
          </ac:spMkLst>
        </pc:spChg>
        <pc:spChg chg="add mod">
          <ac:chgData name="김 영현" userId="43ca7537c5cf1b2b" providerId="LiveId" clId="{C8AD4DB3-6DF3-433B-B1D5-683218727492}" dt="2022-12-23T15:31:27.313" v="127" actId="2711"/>
          <ac:spMkLst>
            <pc:docMk/>
            <pc:sldMk cId="3900647140" sldId="261"/>
            <ac:spMk id="9" creationId="{3F554937-9361-2B54-B019-418C86AB11AB}"/>
          </ac:spMkLst>
        </pc:spChg>
        <pc:spChg chg="add mod">
          <ac:chgData name="김 영현" userId="43ca7537c5cf1b2b" providerId="LiveId" clId="{C8AD4DB3-6DF3-433B-B1D5-683218727492}" dt="2022-12-23T15:31:56.722" v="242" actId="20577"/>
          <ac:spMkLst>
            <pc:docMk/>
            <pc:sldMk cId="3900647140" sldId="261"/>
            <ac:spMk id="10" creationId="{BF2D9118-82D9-9A79-8396-C19FE1E0C3AE}"/>
          </ac:spMkLst>
        </pc:spChg>
        <pc:cxnChg chg="add mod">
          <ac:chgData name="김 영현" userId="43ca7537c5cf1b2b" providerId="LiveId" clId="{C8AD4DB3-6DF3-433B-B1D5-683218727492}" dt="2022-12-23T15:28:51.367" v="29" actId="1076"/>
          <ac:cxnSpMkLst>
            <pc:docMk/>
            <pc:sldMk cId="3900647140" sldId="261"/>
            <ac:cxnSpMk id="8" creationId="{91F728A8-12AA-A2F7-1EDC-5F8C6CC928E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0F34-4475-F499-54B7-3791A49D2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C1DB24-8DD4-6689-A083-B3BCA1F55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DBE1B-0A05-F8D6-827E-FE35D1CB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3D860-1D1E-4B00-B74C-54AF510A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FF039-B8B5-2533-5703-6B39BC29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74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5BA-F25E-7E75-3D3A-AD037530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1B7EAB-1168-1BE2-3A33-AC598B006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DFC99-23EF-AAAD-72AC-D477EA4F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CD7A7-9310-EEA0-A1D5-2269062B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65B36-D642-6D7E-1002-1D289DAE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3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076642-23A5-46D0-001E-941AB1E05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445598-5A98-CEC5-D835-8A5DE4F5B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41C82-32BF-9224-4316-DF066F72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11EEC-EF18-EA46-1660-395AAAC9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F8B49-2AFC-696F-B086-E5CCB93C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4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B29E2-9A7E-A977-1657-AA76F9EA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8F4E4-7458-2C24-5C03-94A00240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D8EE2-6674-6EEA-725E-EF7B46BA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5F0EE-5D1A-8200-3A60-F9E8AD0D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06227-F671-CEF4-77A9-79482103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37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99729-7E7D-551B-9E13-2427B536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802F4-A1A9-D3BB-E262-CA5239D7B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C29EC-2195-2BE5-2042-2B3EBB3F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89A2B-3D0E-C80B-9152-95F5DDF7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0141F-12DD-2BC0-2D2E-7D2B9E5E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4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28EA3-313A-06EF-EBE2-DAC03E16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DEBA4-70A2-C4B3-1C7D-107C78DEE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8293DA-1CB2-19CB-D587-727A7CC06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84948-026A-85E1-0AD0-E7AFEB84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F21FA-0F3A-1BF5-CA2A-C47E1292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2BBAE0-A272-D3D2-65C6-DBCF1FF8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5A3D8-9190-A96F-8104-4578F35B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652B7-CAB5-48C1-2E34-4D0E3023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705D6A-851F-D906-05D7-EB249CF0D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7541BE-C276-0BFE-7B5C-81B46648A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D0CE8C-0634-05C0-0B5C-821C1EC84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A0AD9F-2E1E-7BD8-414A-19F27B37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30E191-BFD6-9607-A2F9-368EAB01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5DE71B-D70E-5D36-3CCB-C57AB6AC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82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6BD22-8E60-CC07-1A14-1DC64FE5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B72F0B-1C07-D66B-FF6A-EF090B8D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9C0B83-2B9C-7F89-1976-236A8E84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B5D468-20DC-F5B8-9DD3-35CAA3E1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8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A052DB-8094-9104-3539-CD85850F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8ADA85-7A49-9122-7CB5-105631EC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5ED814-C66A-F953-B0DD-239A5636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64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FA4D0-3592-1CB2-75F2-4E83EA37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B0898-D6B7-7B71-C83D-40598963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FDBCB7-950C-1C79-2F0D-46F9B3B53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976B6-2CE5-1B9F-3DEC-EA32FBA8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528D6-9319-B900-1514-4439C326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011B2-FD83-848C-C83E-4BD5956C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6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F63E8-6CB4-8567-6AAF-7D268E96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35C023-EA28-CE71-C458-CB884C795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18AC3E-45C8-09BA-D206-07AEE77F1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E98CDE-4ED1-0646-CB98-B45494C7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A56-44F7-4346-8CB9-2AD54AFE9C1A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7F5AF0-79B6-670F-522E-568B33C1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A59DA4-DAE2-ED84-D455-EE288BED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52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B324C4-9B36-D952-9188-B94C2A79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60570F-CA08-5BCD-A73A-2293AB2D6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79BCF-50C2-9B06-A559-689F5E66C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0A56-44F7-4346-8CB9-2AD54AFE9C1A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13F20-3AB1-003E-674E-E89220003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597B2-7EEF-C5C7-2E5E-66EA6EC99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324E-64F5-407F-8F6C-5A08BEB4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5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8B9D4B-4F15-5818-F117-925F2CD4A468}"/>
              </a:ext>
            </a:extLst>
          </p:cNvPr>
          <p:cNvSpPr txBox="1"/>
          <p:nvPr/>
        </p:nvSpPr>
        <p:spPr>
          <a:xfrm>
            <a:off x="634482" y="2905780"/>
            <a:ext cx="4079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지송영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프로젝트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</a:t>
            </a:r>
            <a:r>
              <a:rPr lang="ko-KR" altLang="en-US" sz="28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회차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현황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13417B-5A35-F95A-AC17-D92648466F11}"/>
              </a:ext>
            </a:extLst>
          </p:cNvPr>
          <p:cNvCxnSpPr/>
          <p:nvPr/>
        </p:nvCxnSpPr>
        <p:spPr>
          <a:xfrm>
            <a:off x="718457" y="2905780"/>
            <a:ext cx="3825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3DD04AF-2D85-3C38-BE8E-6ACA1761DEDA}"/>
              </a:ext>
            </a:extLst>
          </p:cNvPr>
          <p:cNvCxnSpPr/>
          <p:nvPr/>
        </p:nvCxnSpPr>
        <p:spPr>
          <a:xfrm>
            <a:off x="724363" y="3419669"/>
            <a:ext cx="3825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9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841B7-332D-A21E-F647-334E010A1B0E}"/>
              </a:ext>
            </a:extLst>
          </p:cNvPr>
          <p:cNvSpPr txBox="1"/>
          <p:nvPr/>
        </p:nvSpPr>
        <p:spPr>
          <a:xfrm>
            <a:off x="541370" y="494400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 상황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93A63-67ED-4D29-2DDB-B30E3FAD00EA}"/>
              </a:ext>
            </a:extLst>
          </p:cNvPr>
          <p:cNvSpPr txBox="1"/>
          <p:nvPr/>
        </p:nvSpPr>
        <p:spPr>
          <a:xfrm>
            <a:off x="2901856" y="5484166"/>
            <a:ext cx="6388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개수를 늘려가며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좌표값을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얻어내는 중입니다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40BD41-5879-5675-AAA2-EA4D665F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66" y="2192132"/>
            <a:ext cx="9880256" cy="247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5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841B7-332D-A21E-F647-334E010A1B0E}"/>
              </a:ext>
            </a:extLst>
          </p:cNvPr>
          <p:cNvSpPr txBox="1"/>
          <p:nvPr/>
        </p:nvSpPr>
        <p:spPr>
          <a:xfrm>
            <a:off x="503270" y="378955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 상황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–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문제점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93A63-67ED-4D29-2DDB-B30E3FAD00EA}"/>
              </a:ext>
            </a:extLst>
          </p:cNvPr>
          <p:cNvSpPr txBox="1"/>
          <p:nvPr/>
        </p:nvSpPr>
        <p:spPr>
          <a:xfrm>
            <a:off x="345866" y="5901745"/>
            <a:ext cx="11444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좌표값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추출을 위한 데이터를 만드는 걸 노가다 작업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편집툴로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이어 붙이기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하고 있어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데이터량을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늘리는데 시간을 비효율적으로 사용하고 있는 기분이 듭니다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C8871D-91C8-126D-31B7-F4C0271A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190" y="1008095"/>
            <a:ext cx="6388935" cy="475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9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841B7-332D-A21E-F647-334E010A1B0E}"/>
              </a:ext>
            </a:extLst>
          </p:cNvPr>
          <p:cNvSpPr txBox="1"/>
          <p:nvPr/>
        </p:nvSpPr>
        <p:spPr>
          <a:xfrm>
            <a:off x="541370" y="494400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 상황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93A63-67ED-4D29-2DDB-B30E3FAD00EA}"/>
              </a:ext>
            </a:extLst>
          </p:cNvPr>
          <p:cNvSpPr txBox="1"/>
          <p:nvPr/>
        </p:nvSpPr>
        <p:spPr>
          <a:xfrm>
            <a:off x="2680641" y="5502828"/>
            <a:ext cx="6830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얻어낸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좌표값을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LSTM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넣어서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 중입니다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C191B6-3C3C-2F93-3208-EADC20AA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6" y="1840092"/>
            <a:ext cx="10699407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5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841B7-332D-A21E-F647-334E010A1B0E}"/>
              </a:ext>
            </a:extLst>
          </p:cNvPr>
          <p:cNvSpPr txBox="1"/>
          <p:nvPr/>
        </p:nvSpPr>
        <p:spPr>
          <a:xfrm>
            <a:off x="541370" y="494400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 상황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–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문제점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1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93A63-67ED-4D29-2DDB-B30E3FAD00EA}"/>
              </a:ext>
            </a:extLst>
          </p:cNvPr>
          <p:cNvSpPr txBox="1"/>
          <p:nvPr/>
        </p:nvSpPr>
        <p:spPr>
          <a:xfrm>
            <a:off x="1937649" y="5745424"/>
            <a:ext cx="831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넣은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좌표값이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개만 되어도 학습시키는데 시간이 크게 늘어납니다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C191B6-3C3C-2F93-3208-EADC20AA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6" y="1840092"/>
            <a:ext cx="10699407" cy="317781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70C3A41-A2B6-5086-F457-C03E621CD870}"/>
              </a:ext>
            </a:extLst>
          </p:cNvPr>
          <p:cNvSpPr/>
          <p:nvPr/>
        </p:nvSpPr>
        <p:spPr>
          <a:xfrm>
            <a:off x="1045026" y="4665306"/>
            <a:ext cx="923730" cy="233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D36D9D-0FC1-DD64-A3CF-2D894B200EE6}"/>
              </a:ext>
            </a:extLst>
          </p:cNvPr>
          <p:cNvCxnSpPr>
            <a:stCxn id="3" idx="2"/>
          </p:cNvCxnSpPr>
          <p:nvPr/>
        </p:nvCxnSpPr>
        <p:spPr>
          <a:xfrm>
            <a:off x="1506891" y="4898571"/>
            <a:ext cx="0" cy="382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DAD433-E090-9459-7ED1-AAA6B3085A74}"/>
              </a:ext>
            </a:extLst>
          </p:cNvPr>
          <p:cNvSpPr txBox="1"/>
          <p:nvPr/>
        </p:nvSpPr>
        <p:spPr>
          <a:xfrm>
            <a:off x="541370" y="5290811"/>
            <a:ext cx="7659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Epoch</a:t>
            </a:r>
            <a:r>
              <a:rPr lang="ko-KR" altLang="en-US" sz="1100" dirty="0"/>
              <a:t>값이 </a:t>
            </a:r>
            <a:r>
              <a:rPr lang="en-US" altLang="ko-KR" sz="1100" dirty="0"/>
              <a:t>100</a:t>
            </a:r>
            <a:r>
              <a:rPr lang="ko-KR" altLang="en-US" sz="1100" dirty="0"/>
              <a:t>일 때 이미 </a:t>
            </a:r>
            <a:r>
              <a:rPr lang="en-US" altLang="ko-KR" sz="1100" dirty="0"/>
              <a:t>10</a:t>
            </a:r>
            <a:r>
              <a:rPr lang="ko-KR" altLang="en-US" sz="1100" dirty="0"/>
              <a:t>분 넘어가고 있는 상황이 </a:t>
            </a:r>
            <a:r>
              <a:rPr lang="ko-KR" altLang="en-US" sz="1100" dirty="0" err="1"/>
              <a:t>맞는건가요</a:t>
            </a:r>
            <a:r>
              <a:rPr lang="en-US" altLang="ko-KR" sz="1100" dirty="0"/>
              <a:t>??</a:t>
            </a:r>
            <a:r>
              <a:rPr lang="ko-KR" altLang="en-US" sz="1100" dirty="0"/>
              <a:t> </a:t>
            </a:r>
            <a:r>
              <a:rPr lang="en-US" altLang="ko-KR" sz="1100" dirty="0"/>
              <a:t>5</a:t>
            </a:r>
            <a:r>
              <a:rPr lang="ko-KR" altLang="en-US" sz="1100" dirty="0"/>
              <a:t>개일 때는 </a:t>
            </a:r>
            <a:r>
              <a:rPr lang="en-US" altLang="ko-KR" sz="1100" dirty="0"/>
              <a:t>10</a:t>
            </a:r>
            <a:r>
              <a:rPr lang="ko-KR" altLang="en-US" sz="1100" dirty="0"/>
              <a:t>분이면 모든 학습이 </a:t>
            </a:r>
            <a:r>
              <a:rPr lang="ko-KR" altLang="en-US" sz="1100" dirty="0" err="1"/>
              <a:t>끝났습니다ㅠㅠ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6580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841B7-332D-A21E-F647-334E010A1B0E}"/>
              </a:ext>
            </a:extLst>
          </p:cNvPr>
          <p:cNvSpPr txBox="1"/>
          <p:nvPr/>
        </p:nvSpPr>
        <p:spPr>
          <a:xfrm>
            <a:off x="541370" y="494400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 상황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93A63-67ED-4D29-2DDB-B30E3FAD00EA}"/>
              </a:ext>
            </a:extLst>
          </p:cNvPr>
          <p:cNvSpPr txBox="1"/>
          <p:nvPr/>
        </p:nvSpPr>
        <p:spPr>
          <a:xfrm>
            <a:off x="1337324" y="5530820"/>
            <a:ext cx="951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생성한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다른 각도에서 찍은 데이터를 집어 넣어 확인해보는 중입니다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C191B6-3C3C-2F93-3208-EADC20AA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6" y="1840092"/>
            <a:ext cx="10699407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9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841B7-332D-A21E-F647-334E010A1B0E}"/>
              </a:ext>
            </a:extLst>
          </p:cNvPr>
          <p:cNvSpPr txBox="1"/>
          <p:nvPr/>
        </p:nvSpPr>
        <p:spPr>
          <a:xfrm>
            <a:off x="541370" y="494400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 상황 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– </a:t>
            </a:r>
            <a:r>
              <a:rPr lang="ko-KR" altLang="en-US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문제점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1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93A63-67ED-4D29-2DDB-B30E3FAD00EA}"/>
              </a:ext>
            </a:extLst>
          </p:cNvPr>
          <p:cNvSpPr txBox="1"/>
          <p:nvPr/>
        </p:nvSpPr>
        <p:spPr>
          <a:xfrm>
            <a:off x="2724724" y="5840379"/>
            <a:ext cx="6742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 데이터가 많아질수록 정확도가 현저히 떨어집니다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C0E619-3FA6-1E13-28A7-F30C76195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808" y="1288523"/>
            <a:ext cx="7828384" cy="42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4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119</Words>
  <Application>Microsoft Office PowerPoint</Application>
  <PresentationFormat>와이드스크린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나눔스퀘어_ac Bold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영현</dc:creator>
  <cp:lastModifiedBy>영현</cp:lastModifiedBy>
  <cp:revision>4</cp:revision>
  <dcterms:created xsi:type="dcterms:W3CDTF">2022-12-23T09:10:41Z</dcterms:created>
  <dcterms:modified xsi:type="dcterms:W3CDTF">2023-01-18T04:12:16Z</dcterms:modified>
</cp:coreProperties>
</file>