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AD4DB3-6DF3-433B-B1D5-683218727492}" v="7" dt="2022-12-23T15:34:12.3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영현" userId="43ca7537c5cf1b2b" providerId="LiveId" clId="{C8AD4DB3-6DF3-433B-B1D5-683218727492}"/>
    <pc:docChg chg="undo custSel addSld delSld modSld">
      <pc:chgData name="김 영현" userId="43ca7537c5cf1b2b" providerId="LiveId" clId="{C8AD4DB3-6DF3-433B-B1D5-683218727492}" dt="2022-12-23T15:36:50.230" v="598" actId="47"/>
      <pc:docMkLst>
        <pc:docMk/>
      </pc:docMkLst>
      <pc:sldChg chg="addSp modSp mod">
        <pc:chgData name="김 영현" userId="43ca7537c5cf1b2b" providerId="LiveId" clId="{C8AD4DB3-6DF3-433B-B1D5-683218727492}" dt="2022-12-23T15:33:38.682" v="414" actId="20577"/>
        <pc:sldMkLst>
          <pc:docMk/>
          <pc:sldMk cId="2142317516" sldId="258"/>
        </pc:sldMkLst>
        <pc:spChg chg="add mod">
          <ac:chgData name="김 영현" userId="43ca7537c5cf1b2b" providerId="LiveId" clId="{C8AD4DB3-6DF3-433B-B1D5-683218727492}" dt="2022-12-23T15:32:03.593" v="256" actId="20577"/>
          <ac:spMkLst>
            <pc:docMk/>
            <pc:sldMk cId="2142317516" sldId="258"/>
            <ac:spMk id="2" creationId="{5AAF3EF6-490C-6134-5BE5-78C926B2A284}"/>
          </ac:spMkLst>
        </pc:spChg>
        <pc:spChg chg="add mod">
          <ac:chgData name="김 영현" userId="43ca7537c5cf1b2b" providerId="LiveId" clId="{C8AD4DB3-6DF3-433B-B1D5-683218727492}" dt="2022-12-23T15:33:38.682" v="414" actId="20577"/>
          <ac:spMkLst>
            <pc:docMk/>
            <pc:sldMk cId="2142317516" sldId="258"/>
            <ac:spMk id="5" creationId="{269814AC-89AF-8638-FBA7-3F2422C5919A}"/>
          </ac:spMkLst>
        </pc:spChg>
        <pc:picChg chg="add mod">
          <ac:chgData name="김 영현" userId="43ca7537c5cf1b2b" providerId="LiveId" clId="{C8AD4DB3-6DF3-433B-B1D5-683218727492}" dt="2022-12-23T15:32:49.416" v="261" actId="1076"/>
          <ac:picMkLst>
            <pc:docMk/>
            <pc:sldMk cId="2142317516" sldId="258"/>
            <ac:picMk id="4" creationId="{F2FE1E75-0752-E3FB-C4BE-BAE26BFB491D}"/>
          </ac:picMkLst>
        </pc:picChg>
      </pc:sldChg>
      <pc:sldChg chg="addSp modSp mod">
        <pc:chgData name="김 영현" userId="43ca7537c5cf1b2b" providerId="LiveId" clId="{C8AD4DB3-6DF3-433B-B1D5-683218727492}" dt="2022-12-23T15:36:24.424" v="597" actId="1076"/>
        <pc:sldMkLst>
          <pc:docMk/>
          <pc:sldMk cId="2139671004" sldId="259"/>
        </pc:sldMkLst>
        <pc:spChg chg="add mod">
          <ac:chgData name="김 영현" userId="43ca7537c5cf1b2b" providerId="LiveId" clId="{C8AD4DB3-6DF3-433B-B1D5-683218727492}" dt="2022-12-23T15:33:50.946" v="417" actId="20577"/>
          <ac:spMkLst>
            <pc:docMk/>
            <pc:sldMk cId="2139671004" sldId="259"/>
            <ac:spMk id="2" creationId="{976DFE56-1560-D906-4EFE-AFBE8515EB58}"/>
          </ac:spMkLst>
        </pc:spChg>
        <pc:spChg chg="add mod">
          <ac:chgData name="김 영현" userId="43ca7537c5cf1b2b" providerId="LiveId" clId="{C8AD4DB3-6DF3-433B-B1D5-683218727492}" dt="2022-12-23T15:36:24.424" v="597" actId="1076"/>
          <ac:spMkLst>
            <pc:docMk/>
            <pc:sldMk cId="2139671004" sldId="259"/>
            <ac:spMk id="5" creationId="{BF9E0914-F2A0-53B9-DC26-FC5B1F7F3FE9}"/>
          </ac:spMkLst>
        </pc:spChg>
        <pc:picChg chg="add mod">
          <ac:chgData name="김 영현" userId="43ca7537c5cf1b2b" providerId="LiveId" clId="{C8AD4DB3-6DF3-433B-B1D5-683218727492}" dt="2022-12-23T15:34:08.693" v="422" actId="1076"/>
          <ac:picMkLst>
            <pc:docMk/>
            <pc:sldMk cId="2139671004" sldId="259"/>
            <ac:picMk id="4" creationId="{2194539C-30D4-3633-5F43-31066EFE667E}"/>
          </ac:picMkLst>
        </pc:picChg>
      </pc:sldChg>
      <pc:sldChg chg="del">
        <pc:chgData name="김 영현" userId="43ca7537c5cf1b2b" providerId="LiveId" clId="{C8AD4DB3-6DF3-433B-B1D5-683218727492}" dt="2022-12-23T15:36:50.230" v="598" actId="47"/>
        <pc:sldMkLst>
          <pc:docMk/>
          <pc:sldMk cId="2816416078" sldId="260"/>
        </pc:sldMkLst>
      </pc:sldChg>
      <pc:sldChg chg="addSp modSp add mod">
        <pc:chgData name="김 영현" userId="43ca7537c5cf1b2b" providerId="LiveId" clId="{C8AD4DB3-6DF3-433B-B1D5-683218727492}" dt="2022-12-23T15:31:56.722" v="242" actId="20577"/>
        <pc:sldMkLst>
          <pc:docMk/>
          <pc:sldMk cId="3900647140" sldId="261"/>
        </pc:sldMkLst>
        <pc:spChg chg="mod">
          <ac:chgData name="김 영현" userId="43ca7537c5cf1b2b" providerId="LiveId" clId="{C8AD4DB3-6DF3-433B-B1D5-683218727492}" dt="2022-12-23T15:28:33.947" v="25" actId="20577"/>
          <ac:spMkLst>
            <pc:docMk/>
            <pc:sldMk cId="3900647140" sldId="261"/>
            <ac:spMk id="2" creationId="{DEB841B7-332D-A21E-F647-334E010A1B0E}"/>
          </ac:spMkLst>
        </pc:spChg>
        <pc:spChg chg="mod">
          <ac:chgData name="김 영현" userId="43ca7537c5cf1b2b" providerId="LiveId" clId="{C8AD4DB3-6DF3-433B-B1D5-683218727492}" dt="2022-12-23T15:29:05.953" v="31" actId="114"/>
          <ac:spMkLst>
            <pc:docMk/>
            <pc:sldMk cId="3900647140" sldId="261"/>
            <ac:spMk id="3" creationId="{CA0D0AC4-A0E3-FF77-6EEF-79545CE9867B}"/>
          </ac:spMkLst>
        </pc:spChg>
        <pc:spChg chg="mod">
          <ac:chgData name="김 영현" userId="43ca7537c5cf1b2b" providerId="LiveId" clId="{C8AD4DB3-6DF3-433B-B1D5-683218727492}" dt="2022-12-23T15:30:20.024" v="39" actId="114"/>
          <ac:spMkLst>
            <pc:docMk/>
            <pc:sldMk cId="3900647140" sldId="261"/>
            <ac:spMk id="4" creationId="{D5FFE890-E0BB-E3B9-70B1-DAED80A999CE}"/>
          </ac:spMkLst>
        </pc:spChg>
        <pc:spChg chg="mod">
          <ac:chgData name="김 영현" userId="43ca7537c5cf1b2b" providerId="LiveId" clId="{C8AD4DB3-6DF3-433B-B1D5-683218727492}" dt="2022-12-23T15:30:06.708" v="37" actId="13926"/>
          <ac:spMkLst>
            <pc:docMk/>
            <pc:sldMk cId="3900647140" sldId="261"/>
            <ac:spMk id="5" creationId="{0A8AFA69-3C78-8642-BF1D-5D13CD12F1B2}"/>
          </ac:spMkLst>
        </pc:spChg>
        <pc:spChg chg="mod">
          <ac:chgData name="김 영현" userId="43ca7537c5cf1b2b" providerId="LiveId" clId="{C8AD4DB3-6DF3-433B-B1D5-683218727492}" dt="2022-12-23T15:30:31.581" v="41" actId="114"/>
          <ac:spMkLst>
            <pc:docMk/>
            <pc:sldMk cId="3900647140" sldId="261"/>
            <ac:spMk id="6" creationId="{33793A63-67ED-4D29-2DDB-B30E3FAD00EA}"/>
          </ac:spMkLst>
        </pc:spChg>
        <pc:spChg chg="add mod">
          <ac:chgData name="김 영현" userId="43ca7537c5cf1b2b" providerId="LiveId" clId="{C8AD4DB3-6DF3-433B-B1D5-683218727492}" dt="2022-12-23T15:31:27.313" v="127" actId="2711"/>
          <ac:spMkLst>
            <pc:docMk/>
            <pc:sldMk cId="3900647140" sldId="261"/>
            <ac:spMk id="9" creationId="{3F554937-9361-2B54-B019-418C86AB11AB}"/>
          </ac:spMkLst>
        </pc:spChg>
        <pc:spChg chg="add mod">
          <ac:chgData name="김 영현" userId="43ca7537c5cf1b2b" providerId="LiveId" clId="{C8AD4DB3-6DF3-433B-B1D5-683218727492}" dt="2022-12-23T15:31:56.722" v="242" actId="20577"/>
          <ac:spMkLst>
            <pc:docMk/>
            <pc:sldMk cId="3900647140" sldId="261"/>
            <ac:spMk id="10" creationId="{BF2D9118-82D9-9A79-8396-C19FE1E0C3AE}"/>
          </ac:spMkLst>
        </pc:spChg>
        <pc:cxnChg chg="add mod">
          <ac:chgData name="김 영현" userId="43ca7537c5cf1b2b" providerId="LiveId" clId="{C8AD4DB3-6DF3-433B-B1D5-683218727492}" dt="2022-12-23T15:28:51.367" v="29" actId="1076"/>
          <ac:cxnSpMkLst>
            <pc:docMk/>
            <pc:sldMk cId="3900647140" sldId="261"/>
            <ac:cxnSpMk id="8" creationId="{91F728A8-12AA-A2F7-1EDC-5F8C6CC928E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90F34-4475-F499-54B7-3791A49D2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C1DB24-8DD4-6689-A083-B3BCA1F55D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EDBE1B-0A05-F8D6-827E-FE35D1CBC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0A56-44F7-4346-8CB9-2AD54AFE9C1A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C3D860-1D1E-4B00-B74C-54AF510A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CFF039-B8B5-2533-5703-6B39BC29A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324E-64F5-407F-8F6C-5A08BEB48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746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295BA-F25E-7E75-3D3A-AD037530E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1B7EAB-1168-1BE2-3A33-AC598B006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ADFC99-23EF-AAAD-72AC-D477EA4FF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0A56-44F7-4346-8CB9-2AD54AFE9C1A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CCD7A7-9310-EEA0-A1D5-2269062BE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165B36-D642-6D7E-1002-1D289DAEF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324E-64F5-407F-8F6C-5A08BEB48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63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076642-23A5-46D0-001E-941AB1E05D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445598-5A98-CEC5-D835-8A5DE4F5B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B41C82-32BF-9224-4316-DF066F72A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0A56-44F7-4346-8CB9-2AD54AFE9C1A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811EEC-EF18-EA46-1660-395AAAC96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6F8B49-2AFC-696F-B086-E5CCB93C5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324E-64F5-407F-8F6C-5A08BEB48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64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9B29E2-9A7E-A977-1657-AA76F9EAF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8F4E4-7458-2C24-5C03-94A002401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BD8EE2-6674-6EEA-725E-EF7B46BAC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0A56-44F7-4346-8CB9-2AD54AFE9C1A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55F0EE-5D1A-8200-3A60-F9E8AD0D9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706227-F671-CEF4-77A9-79482103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324E-64F5-407F-8F6C-5A08BEB48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371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99729-7E7D-551B-9E13-2427B5367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E802F4-A1A9-D3BB-E262-CA5239D7B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C29EC-2195-2BE5-2042-2B3EBB3F1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0A56-44F7-4346-8CB9-2AD54AFE9C1A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689A2B-3D0E-C80B-9152-95F5DDF7B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C0141F-12DD-2BC0-2D2E-7D2B9E5E5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324E-64F5-407F-8F6C-5A08BEB48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541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28EA3-313A-06EF-EBE2-DAC03E164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9DEBA4-70A2-C4B3-1C7D-107C78DEEB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8293DA-1CB2-19CB-D587-727A7CC06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D84948-026A-85E1-0AD0-E7AFEB847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0A56-44F7-4346-8CB9-2AD54AFE9C1A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FF21FA-0F3A-1BF5-CA2A-C47E1292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2BBAE0-A272-D3D2-65C6-DBCF1FF8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324E-64F5-407F-8F6C-5A08BEB48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256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5A3D8-9190-A96F-8104-4578F35B8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A652B7-CAB5-48C1-2E34-4D0E30231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705D6A-851F-D906-05D7-EB249CF0D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7541BE-C276-0BFE-7B5C-81B46648AA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D0CE8C-0634-05C0-0B5C-821C1EC84F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A0AD9F-2E1E-7BD8-414A-19F27B377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0A56-44F7-4346-8CB9-2AD54AFE9C1A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130E191-BFD6-9607-A2F9-368EAB016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5DE71B-D70E-5D36-3CCB-C57AB6AC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324E-64F5-407F-8F6C-5A08BEB48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829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F6BD22-8E60-CC07-1A14-1DC64FE52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B72F0B-1C07-D66B-FF6A-EF090B8DC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0A56-44F7-4346-8CB9-2AD54AFE9C1A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9C0B83-2B9C-7F89-1976-236A8E844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B5D468-20DC-F5B8-9DD3-35CAA3E1E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324E-64F5-407F-8F6C-5A08BEB48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88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A052DB-8094-9104-3539-CD85850F8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0A56-44F7-4346-8CB9-2AD54AFE9C1A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68ADA85-7A49-9122-7CB5-105631EC1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5ED814-C66A-F953-B0DD-239A5636F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324E-64F5-407F-8F6C-5A08BEB48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64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FA4D0-3592-1CB2-75F2-4E83EA373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4B0898-D6B7-7B71-C83D-40598963A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FDBCB7-950C-1C79-2F0D-46F9B3B53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976B6-2CE5-1B9F-3DEC-EA32FBA84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0A56-44F7-4346-8CB9-2AD54AFE9C1A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A528D6-9319-B900-1514-4439C3269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8011B2-FD83-848C-C83E-4BD5956C9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324E-64F5-407F-8F6C-5A08BEB48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068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F63E8-6CB4-8567-6AAF-7D268E965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35C023-EA28-CE71-C458-CB884C7953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18AC3E-45C8-09BA-D206-07AEE77F1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E98CDE-4ED1-0646-CB98-B45494C74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0A56-44F7-4346-8CB9-2AD54AFE9C1A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7F5AF0-79B6-670F-522E-568B33C1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A59DA4-DAE2-ED84-D455-EE288BED4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324E-64F5-407F-8F6C-5A08BEB48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522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B324C4-9B36-D952-9188-B94C2A79C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60570F-CA08-5BCD-A73A-2293AB2D6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579BCF-50C2-9B06-A559-689F5E66C3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A0A56-44F7-4346-8CB9-2AD54AFE9C1A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913F20-3AB1-003E-674E-E89220003E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C597B2-7EEF-C5C7-2E5E-66EA6EC99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5324E-64F5-407F-8F6C-5A08BEB48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257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8B9D4B-4F15-5818-F117-925F2CD4A468}"/>
              </a:ext>
            </a:extLst>
          </p:cNvPr>
          <p:cNvSpPr txBox="1"/>
          <p:nvPr/>
        </p:nvSpPr>
        <p:spPr>
          <a:xfrm>
            <a:off x="634482" y="2905780"/>
            <a:ext cx="40799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지송영</a:t>
            </a:r>
            <a:r>
              <a:rPr lang="ko-KR" altLang="en-US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프로젝트 </a:t>
            </a:r>
            <a:r>
              <a:rPr lang="en-US" altLang="ko-KR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7</a:t>
            </a:r>
            <a:r>
              <a:rPr lang="ko-KR" altLang="en-US" sz="28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회차</a:t>
            </a:r>
            <a:r>
              <a:rPr lang="ko-KR" altLang="en-US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현황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13417B-5A35-F95A-AC17-D92648466F11}"/>
              </a:ext>
            </a:extLst>
          </p:cNvPr>
          <p:cNvCxnSpPr/>
          <p:nvPr/>
        </p:nvCxnSpPr>
        <p:spPr>
          <a:xfrm>
            <a:off x="718457" y="2905780"/>
            <a:ext cx="382555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3DD04AF-2D85-3C38-BE8E-6ACA1761DEDA}"/>
              </a:ext>
            </a:extLst>
          </p:cNvPr>
          <p:cNvCxnSpPr/>
          <p:nvPr/>
        </p:nvCxnSpPr>
        <p:spPr>
          <a:xfrm>
            <a:off x="724363" y="3419669"/>
            <a:ext cx="382555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95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B841B7-332D-A21E-F647-334E010A1B0E}"/>
              </a:ext>
            </a:extLst>
          </p:cNvPr>
          <p:cNvSpPr txBox="1"/>
          <p:nvPr/>
        </p:nvSpPr>
        <p:spPr>
          <a:xfrm>
            <a:off x="541370" y="494400"/>
            <a:ext cx="1515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현 상황 </a:t>
            </a:r>
            <a:r>
              <a:rPr lang="en-US" altLang="ko-KR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793A63-67ED-4D29-2DDB-B30E3FAD00EA}"/>
              </a:ext>
            </a:extLst>
          </p:cNvPr>
          <p:cNvSpPr txBox="1"/>
          <p:nvPr/>
        </p:nvSpPr>
        <p:spPr>
          <a:xfrm>
            <a:off x="3687327" y="5493497"/>
            <a:ext cx="4817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단어 지정하는 부분의 </a:t>
            </a:r>
            <a:r>
              <a:rPr lang="ko-KR" alt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반복문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제작 완료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CCDEF1-1FF5-9EFE-0283-7C01F394F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120" y="1466367"/>
            <a:ext cx="4669759" cy="341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557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B841B7-332D-A21E-F647-334E010A1B0E}"/>
              </a:ext>
            </a:extLst>
          </p:cNvPr>
          <p:cNvSpPr txBox="1"/>
          <p:nvPr/>
        </p:nvSpPr>
        <p:spPr>
          <a:xfrm>
            <a:off x="503270" y="378955"/>
            <a:ext cx="1515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현 상황 </a:t>
            </a:r>
            <a:r>
              <a:rPr lang="en-US" altLang="ko-KR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793A63-67ED-4D29-2DDB-B30E3FAD00EA}"/>
              </a:ext>
            </a:extLst>
          </p:cNvPr>
          <p:cNvSpPr txBox="1"/>
          <p:nvPr/>
        </p:nvSpPr>
        <p:spPr>
          <a:xfrm>
            <a:off x="1929635" y="1604425"/>
            <a:ext cx="833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 동영상을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번씩 총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개의 다른 동영상을 불러오는 작업 하는 중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2A13AC-864E-BE7A-FB5F-1DCEBFDA43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821" r="48496" b="14572"/>
          <a:stretch/>
        </p:blipFill>
        <p:spPr>
          <a:xfrm>
            <a:off x="2018428" y="2417029"/>
            <a:ext cx="8164286" cy="20239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CC939F-6F30-1349-F0C1-756DBC28C55E}"/>
              </a:ext>
            </a:extLst>
          </p:cNvPr>
          <p:cNvSpPr txBox="1"/>
          <p:nvPr/>
        </p:nvSpPr>
        <p:spPr>
          <a:xfrm>
            <a:off x="1929635" y="4791911"/>
            <a:ext cx="8396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 번에 여러 개를 넣을 수 없다는 형식의 오류가 계속 뜨는 중입니다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3898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3793A63-67ED-4D29-2DDB-B30E3FAD00EA}"/>
              </a:ext>
            </a:extLst>
          </p:cNvPr>
          <p:cNvSpPr txBox="1"/>
          <p:nvPr/>
        </p:nvSpPr>
        <p:spPr>
          <a:xfrm>
            <a:off x="767457" y="3013501"/>
            <a:ext cx="106570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현재는 단어가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‘WORD1501’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등의 형식이어서 </a:t>
            </a:r>
            <a:r>
              <a:rPr lang="ko-KR" alt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반복문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사용이 가능했는데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수고했습니다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</a:t>
            </a:r>
          </a:p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등으로 입력해야 할 경우 하나하나 입력해서 만들어야 하는 걸까요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340A64-6A1A-CF31-5666-6EC295A75A46}"/>
              </a:ext>
            </a:extLst>
          </p:cNvPr>
          <p:cNvSpPr txBox="1"/>
          <p:nvPr/>
        </p:nvSpPr>
        <p:spPr>
          <a:xfrm>
            <a:off x="503270" y="378955"/>
            <a:ext cx="1422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질문사항</a:t>
            </a:r>
          </a:p>
        </p:txBody>
      </p:sp>
    </p:spTree>
    <p:extLst>
      <p:ext uri="{BB962C8B-B14F-4D97-AF65-F5344CB8AC3E}">
        <p14:creationId xmlns:p14="http://schemas.microsoft.com/office/powerpoint/2010/main" val="1558142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67</Words>
  <Application>Microsoft Office PowerPoint</Application>
  <PresentationFormat>와이드스크린</PresentationFormat>
  <Paragraphs>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나눔스퀘어_ac Bold</vt:lpstr>
      <vt:lpstr>나눔스퀘어_ac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영현</dc:creator>
  <cp:lastModifiedBy>영현</cp:lastModifiedBy>
  <cp:revision>5</cp:revision>
  <dcterms:created xsi:type="dcterms:W3CDTF">2022-12-23T09:10:41Z</dcterms:created>
  <dcterms:modified xsi:type="dcterms:W3CDTF">2023-02-08T02:57:05Z</dcterms:modified>
</cp:coreProperties>
</file>