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3C"/>
    <a:srgbClr val="1C2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6"/>
  </p:normalViewPr>
  <p:slideViewPr>
    <p:cSldViewPr snapToGrid="0" snapToObjects="1">
      <p:cViewPr varScale="1">
        <p:scale>
          <a:sx n="156" d="100"/>
          <a:sy n="156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20D67-D446-E440-B0B4-9290D58C54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DE9EF-5C15-9C41-959E-1889A619B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6F627-2F54-ED4F-B76C-DCB46E82E597}" type="datetime4">
              <a:rPr lang="en-US" smtClean="0"/>
              <a:t>April 18, 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A096-036A-C14A-95A2-EEB0DB663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7961E-8E62-1648-923F-127C368A0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8158-9DAE-904A-92CE-E2846727E4D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6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49CBC-1810-1942-A459-A13DB18118E0}" type="datetime4">
              <a:rPr lang="en-US" smtClean="0"/>
              <a:t>April 18, 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24A4-7E4B-B043-A33C-2886315DE9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48119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F500-C909-4C4C-89EC-355A224D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AF38B-7DE4-CA40-B8DD-F86337A05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6F5B-A24E-D544-A6FA-EEBB397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3E9B-9573-3A4C-8CF0-809014A1DD4F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B927-DE07-834F-8825-854D578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D16C-03FE-3C46-94FB-73B0C766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616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92D-D5F2-444E-8767-2C538503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FD6F-6145-8545-9154-05CCCA1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28DA-692B-A64B-9A32-9D7AC136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546-22BB-5241-A717-477F227E531F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A091-F7B7-8740-831F-6885F4C4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85E5-2288-7345-9D71-490A2B7E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5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16B0B-EA72-B844-8895-41F3EF225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A726-205A-9A44-970A-3232F03A5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13C4-5476-C945-BF49-FAF74AD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21D-9423-BA47-A203-AABAB34115BB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18A0-A072-654F-9299-DB784F61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4EB0-9A36-7A46-AB3E-2BEC0B0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884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201C-D9ED-4F4A-A16F-9577994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1288-AB64-2C49-A14A-31FFCADD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F6E5-42C6-7F47-9274-9A3BE952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5B3A-29FD-C841-9CF5-A27DC091C837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42D1-446F-7944-9B31-40D48DC2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4F9F-FE99-3649-8B20-8598F590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165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5454-4395-DB4B-BB1D-6810E111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9DC09-E668-F34E-B35F-F13DE6FF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B512-34AE-774A-B582-DBB04EDE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1D07-535A-0F49-8192-5A84EF66E9D0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DB46-3D4B-2E41-A594-CE6A50D9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A22C-8030-0C42-BE7B-2786AE2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88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685E-5196-E848-AC44-55414C90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E022-0409-1247-B945-C85D5B1C2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6808-48F7-C545-86F7-35ECCB0A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D8E6-2B39-C342-A387-68ADCEAC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5946-2F5B-914B-9161-D61D87BFC9A1}" type="datetime4">
              <a:rPr lang="en-US" smtClean="0"/>
              <a:t>April 18, 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585F-0D9C-0D44-AA58-F114B1E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8B60-E189-3A4C-89C5-BF13DE7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07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1A-A911-7F47-B993-2079E49C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3B47-F43A-4C47-9CA9-37288A55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1EBAB-A13F-C148-AFB1-CD79A1CE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09517-4727-9147-8EC5-C7D4876D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7D61-0A67-0342-86A0-249E7E8C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5DAB2-8DE2-514D-A657-B304610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F2DF-BC49-D541-A309-59C7E57F1475}" type="datetime4">
              <a:rPr lang="en-US" smtClean="0"/>
              <a:t>April 18, 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9877-9C16-3A4B-A6DE-62F08A59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66174-AA9B-3A44-9597-3820F848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300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52D-CA7C-2249-B81D-608D7C86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6C8B9-EA05-C74B-8469-525E6B4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3C5D-41D6-B043-B69E-38F9168D1000}" type="datetime4">
              <a:rPr lang="en-US" smtClean="0"/>
              <a:t>April 18, 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1CF7-2D50-BC4D-9955-BF0B53F7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B473A-E72A-AB42-A6E9-4C2EAAF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570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392A5-EA28-3242-8A5C-57C8173E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51D-AFB9-6A44-B7FA-2485C82A271D}" type="datetime4">
              <a:rPr lang="en-US" smtClean="0"/>
              <a:t>April 18, 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7D242-4868-3A4D-A9DA-A92A43A9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2308-20AC-8C40-A039-3DF07522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0C3-E0E5-1A4F-9620-AEF3B53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DCCB-7336-B24D-A211-FF14586D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06E76-C481-224C-B425-3B204E2B8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37514-8BDA-9840-BB65-1834B7DC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149D-5FB9-5040-A712-4F396A9D457B}" type="datetime4">
              <a:rPr lang="en-US" smtClean="0"/>
              <a:t>April 18, 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D8317-BBF5-9342-80F2-4115CE7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4509-C1B2-4B48-A2B1-117334EC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7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E282-203B-4B4A-AD90-5FE41533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F1A8A-D392-7345-BF75-DAC53E44E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CB47D-56FC-144A-BBA7-1CFB741C3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EF17-07C0-B746-A7F7-9AF4926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F47A-3A67-9646-91E6-89E2073A2B6C}" type="datetime4">
              <a:rPr lang="en-US" smtClean="0"/>
              <a:t>April 18, 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C472-BDC4-6C44-B5BD-85AEEBF6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6F087-2ED4-4641-8E43-9947EF07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45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1FB34-EACF-CB49-9FF9-83CC9E33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E052E-00AA-2044-A170-8DBFFE94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092" y="1825625"/>
            <a:ext cx="10087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FAC-812A-5243-8C1C-5B2FEEB07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6092" y="6356350"/>
            <a:ext cx="2315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9CB1-9CDD-C446-A0B6-77C93793ADB8}" type="datetime4">
              <a:rPr lang="en-US" smtClean="0"/>
              <a:t>April 18, 2022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287-2E33-894E-80CA-1EBB83D8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0A95-0064-364A-8215-EED3B46C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8D2E-1FFD-054A-95A8-D3E84F598FF9}" type="slidenum">
              <a:rPr lang="en-IL" smtClean="0"/>
              <a:t>‹#›</a:t>
            </a:fld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45A0B-3239-E947-B022-B856A9A3388C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81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9348-0296-DE4A-BA7B-8F1148F1E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IL" dirty="0"/>
              <a:t>Service Catalog based IDP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38441-ED4A-0540-9359-A82BAB57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0199"/>
            <a:ext cx="9144000" cy="827881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ccoe.io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3E6D25-60A7-D540-9ED2-E176DB943B2C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12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>
                <a:solidFill>
                  <a:schemeClr val="accent2"/>
                </a:solidFill>
              </a:rPr>
              <a:t>Internal Development Platform</a:t>
            </a:r>
          </a:p>
        </p:txBody>
      </p:sp>
    </p:spTree>
    <p:extLst>
      <p:ext uri="{BB962C8B-B14F-4D97-AF65-F5344CB8AC3E}">
        <p14:creationId xmlns:p14="http://schemas.microsoft.com/office/powerpoint/2010/main" val="7243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ECF0-7D65-F040-A8CD-85249596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2956587" cy="1325563"/>
          </a:xfrm>
        </p:spPr>
        <p:txBody>
          <a:bodyPr/>
          <a:lstStyle/>
          <a:p>
            <a:r>
              <a:rPr lang="en-IL" dirty="0"/>
              <a:t>Design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5A6-BDFC-F14A-AB94-92C9849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5B3A-29FD-C841-9CF5-A27DC091C837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4C068-A18E-2F42-9938-C2AFCD0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2</a:t>
            </a:fld>
            <a:endParaRPr lang="en-IL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2D267E-9D6C-864E-8811-C7C3140E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679" y="547374"/>
            <a:ext cx="6082301" cy="5655714"/>
          </a:xfrm>
        </p:spPr>
      </p:pic>
    </p:spTree>
    <p:extLst>
      <p:ext uri="{BB962C8B-B14F-4D97-AF65-F5344CB8AC3E}">
        <p14:creationId xmlns:p14="http://schemas.microsoft.com/office/powerpoint/2010/main" val="282802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ED3E-4B9E-A444-9012-52A0DDB9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808056"/>
            <a:ext cx="2864432" cy="1325563"/>
          </a:xfrm>
        </p:spPr>
        <p:txBody>
          <a:bodyPr/>
          <a:lstStyle/>
          <a:p>
            <a:r>
              <a:rPr lang="en-IL" dirty="0"/>
              <a:t>Catalog 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E0D0-8192-2448-AD8D-531A04AE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5B3A-29FD-C841-9CF5-A27DC091C837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5BB7C-2832-1646-BF85-D2EB1D4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3</a:t>
            </a:fld>
            <a:endParaRPr lang="en-IL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9748FB2-1669-F844-93B6-58511103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07" y="751542"/>
            <a:ext cx="2864432" cy="55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ED3E-4B9E-A444-9012-52A0DDB9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488828"/>
            <a:ext cx="2761378" cy="1325563"/>
          </a:xfrm>
        </p:spPr>
        <p:txBody>
          <a:bodyPr/>
          <a:lstStyle/>
          <a:p>
            <a:r>
              <a:rPr lang="en-IL" dirty="0"/>
              <a:t>Manifests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E0D0-8192-2448-AD8D-531A04AE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5B3A-29FD-C841-9CF5-A27DC091C837}" type="datetime4">
              <a:rPr lang="en-US" smtClean="0"/>
              <a:t>April 18, 2022</a:t>
            </a:fld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5BB7C-2832-1646-BF85-D2EB1D4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4</a:t>
            </a:fld>
            <a:endParaRPr lang="en-IL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FDBB31-EB66-224A-B5AE-4922922859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367" y="2133619"/>
            <a:ext cx="3092065" cy="3240722"/>
          </a:xfr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1BC8C8E-74CB-2742-8C4A-D166C40E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46" y="1601484"/>
            <a:ext cx="4755786" cy="3772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7DA1D-35F3-C641-8A81-740870E9AF8E}"/>
              </a:ext>
            </a:extLst>
          </p:cNvPr>
          <p:cNvSpPr txBox="1"/>
          <p:nvPr/>
        </p:nvSpPr>
        <p:spPr>
          <a:xfrm>
            <a:off x="2907587" y="5496013"/>
            <a:ext cx="99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Portfolio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532C2-4DDB-694D-BA17-EC72C55F8822}"/>
              </a:ext>
            </a:extLst>
          </p:cNvPr>
          <p:cNvSpPr txBox="1"/>
          <p:nvPr/>
        </p:nvSpPr>
        <p:spPr>
          <a:xfrm>
            <a:off x="8114246" y="5496013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6694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AA67-DAE6-D244-BDAD-2EFBF180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EE9E-684C-3E42-A0CF-23F6F0260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7284" y="1825625"/>
            <a:ext cx="4622515" cy="41539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L" sz="2400" dirty="0"/>
              <a:t>Platform Design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Describe the platform resources (CDK)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Render CFT(s) from Catalog Manifests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Products validation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Products versioning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</a:t>
            </a:r>
            <a:r>
              <a:rPr lang="en-IL" sz="2400" dirty="0"/>
              <a:t>eploy product dependencies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Deploy catalog portfolios/products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Consumers access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Notification mechanism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CD96E-FD38-454E-89DA-813A54E3B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285" y="1825625"/>
            <a:ext cx="4622515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L" sz="2400" dirty="0"/>
              <a:t>Develop product: S3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Develop prodcut: RDS Empty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Develop prodcut: Route53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Develop prodcut: Cognito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Develop prodcut: WAF</a:t>
            </a:r>
          </a:p>
          <a:p>
            <a:pPr>
              <a:lnSpc>
                <a:spcPct val="150000"/>
              </a:lnSpc>
            </a:pPr>
            <a:r>
              <a:rPr lang="en-IL" sz="2400" dirty="0"/>
              <a:t>Develop prodcut: SNS/SQS/Lambda</a:t>
            </a:r>
          </a:p>
          <a:p>
            <a:pPr>
              <a:lnSpc>
                <a:spcPct val="150000"/>
              </a:lnSpc>
            </a:pPr>
            <a:endParaRPr lang="en-IL" sz="2400" dirty="0"/>
          </a:p>
          <a:p>
            <a:pPr>
              <a:lnSpc>
                <a:spcPct val="150000"/>
              </a:lnSpc>
            </a:pPr>
            <a:r>
              <a:rPr lang="en-IL" sz="2400" dirty="0"/>
              <a:t>Products should support AMS accounts</a:t>
            </a:r>
          </a:p>
          <a:p>
            <a:pPr>
              <a:lnSpc>
                <a:spcPct val="150000"/>
              </a:lnSpc>
            </a:pPr>
            <a:endParaRPr lang="en-IL" sz="2400" dirty="0"/>
          </a:p>
          <a:p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3BAD-2C01-1E46-B072-29F03FB8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5946-2F5B-914B-9161-D61D87BFC9A1}" type="datetime4">
              <a:rPr lang="en-US" smtClean="0"/>
              <a:t>April 18, 2022</a:t>
            </a:fld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661D-01FF-114D-BC93-9221DD0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D2E-1FFD-054A-95A8-D3E84F598FF9}" type="slidenum">
              <a:rPr lang="en-IL" smtClean="0"/>
              <a:t>5</a:t>
            </a:fld>
            <a:endParaRPr lang="en-I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A1497D-F235-E64A-8041-5ACF65DF07F2}"/>
              </a:ext>
            </a:extLst>
          </p:cNvPr>
          <p:cNvCxnSpPr/>
          <p:nvPr/>
        </p:nvCxnSpPr>
        <p:spPr>
          <a:xfrm>
            <a:off x="6236414" y="1690688"/>
            <a:ext cx="0" cy="4351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94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Service Catalog based IDP</vt:lpstr>
      <vt:lpstr>Design Diagram</vt:lpstr>
      <vt:lpstr>Catalog Repository</vt:lpstr>
      <vt:lpstr>Manifests</vt:lpstr>
      <vt:lpstr>Epics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2022-03-14T11:40:42Z</dcterms:created>
  <dcterms:modified xsi:type="dcterms:W3CDTF">2022-04-18T14:11:12Z</dcterms:modified>
</cp:coreProperties>
</file>