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r>
              <a:rPr lang="en-US" dirty="0"/>
              <a:t> and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CSE-291 Cloud Computing, Fall 2016</a:t>
            </a:r>
          </a:p>
          <a:p>
            <a:r>
              <a:rPr lang="en-US" dirty="0" err="1"/>
              <a:t>Kesden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9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REDIS: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 snapshotting to disk</a:t>
            </a:r>
          </a:p>
          <a:p>
            <a:r>
              <a:rPr lang="en-US" dirty="0"/>
              <a:t>Append-only log to disk as data is updated</a:t>
            </a:r>
          </a:p>
          <a:p>
            <a:pPr lvl="1"/>
            <a:r>
              <a:rPr lang="en-US" dirty="0"/>
              <a:t>Compressed in background</a:t>
            </a:r>
          </a:p>
          <a:p>
            <a:r>
              <a:rPr lang="en-US" dirty="0"/>
              <a:t>Updates to disk every 2 seconds to balance performance and risk</a:t>
            </a:r>
          </a:p>
          <a:p>
            <a:r>
              <a:rPr lang="en-US" dirty="0"/>
              <a:t>Single process, single thread</a:t>
            </a:r>
          </a:p>
        </p:txBody>
      </p:sp>
    </p:spTree>
    <p:extLst>
      <p:ext uri="{BB962C8B-B14F-4D97-AF65-F5344CB8AC3E}">
        <p14:creationId xmlns:p14="http://schemas.microsoft.com/office/powerpoint/2010/main" val="98696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Clustering: Old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Old School</a:t>
            </a:r>
          </a:p>
          <a:p>
            <a:pPr lvl="1"/>
            <a:r>
              <a:rPr lang="en-US" dirty="0"/>
              <a:t>Divide up yourself</a:t>
            </a:r>
          </a:p>
          <a:p>
            <a:pPr lvl="2"/>
            <a:r>
              <a:rPr lang="en-US" dirty="0"/>
              <a:t>Clients hash </a:t>
            </a:r>
          </a:p>
          <a:p>
            <a:pPr lvl="2"/>
            <a:r>
              <a:rPr lang="en-US" dirty="0"/>
              <a:t>Clients divide range</a:t>
            </a:r>
          </a:p>
          <a:p>
            <a:pPr lvl="2"/>
            <a:r>
              <a:rPr lang="en-US" dirty="0"/>
              <a:t>Clients Interact with Proxy which does the same</a:t>
            </a:r>
          </a:p>
          <a:p>
            <a:pPr lvl="2"/>
            <a:r>
              <a:rPr lang="en-US" dirty="0"/>
              <a:t>Hard to handle queries involving multiple keys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1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Clustering: New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Cluster</a:t>
            </a:r>
          </a:p>
          <a:p>
            <a:pPr lvl="1"/>
            <a:r>
              <a:rPr lang="en-US" dirty="0"/>
              <a:t>Distribute REDIS across nodes</a:t>
            </a:r>
          </a:p>
          <a:p>
            <a:pPr lvl="1"/>
            <a:r>
              <a:rPr lang="en-US" dirty="0"/>
              <a:t>Multiple key queries okay, so long as all keys in query in same slot</a:t>
            </a:r>
          </a:p>
          <a:p>
            <a:pPr lvl="1"/>
            <a:r>
              <a:rPr lang="en-US" dirty="0"/>
              <a:t>Hash tags used to force keys into the same slot. </a:t>
            </a:r>
          </a:p>
          <a:p>
            <a:pPr lvl="1"/>
            <a:r>
              <a:rPr lang="en-US" dirty="0"/>
              <a:t>this{foo}key and that{foo}key in the same slot</a:t>
            </a:r>
          </a:p>
          <a:p>
            <a:pPr lvl="2"/>
            <a:r>
              <a:rPr lang="en-US" dirty="0"/>
              <a:t>Only {foo} </a:t>
            </a:r>
            <a:r>
              <a:rPr lang="en-US"/>
              <a:t>is hashed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2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servers query from disk</a:t>
            </a:r>
          </a:p>
          <a:p>
            <a:pPr lvl="1"/>
            <a:r>
              <a:rPr lang="en-US" dirty="0"/>
              <a:t>Main memory is wasted</a:t>
            </a:r>
          </a:p>
          <a:p>
            <a:r>
              <a:rPr lang="en-US" u="sng" dirty="0"/>
              <a:t>Underlying d</a:t>
            </a:r>
            <a:r>
              <a:rPr lang="en-US" dirty="0"/>
              <a:t>atabases queries can be redundant and slow</a:t>
            </a:r>
          </a:p>
          <a:p>
            <a:r>
              <a:rPr lang="en-US" dirty="0"/>
              <a:t>Distributing load among Web servers partitions main memory</a:t>
            </a:r>
          </a:p>
          <a:p>
            <a:pPr lvl="1"/>
            <a:r>
              <a:rPr lang="en-US" dirty="0"/>
              <a:t>Redundant memory cache, not larger memory cache</a:t>
            </a:r>
          </a:p>
          <a:p>
            <a:r>
              <a:rPr lang="en-US" dirty="0"/>
              <a:t>Dedicated caching can often maintain whole, or large portions of, the working set, limiting the need to go to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4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Use of </a:t>
            </a:r>
            <a:r>
              <a:rPr lang="en-US" dirty="0" err="1"/>
              <a:t>Memcached</a:t>
            </a:r>
            <a:br>
              <a:rPr lang="en-US" dirty="0"/>
            </a:br>
            <a:r>
              <a:rPr lang="en-US" dirty="0"/>
              <a:t>(But, dedicated servers are also common)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65120"/>
            <a:ext cx="344805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3" y="2555557"/>
            <a:ext cx="336232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45345" y="2594894"/>
            <a:ext cx="695325" cy="28825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5402" y="5665709"/>
            <a:ext cx="295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https://memcached.org/about</a:t>
            </a:r>
          </a:p>
        </p:txBody>
      </p:sp>
    </p:spTree>
    <p:extLst>
      <p:ext uri="{BB962C8B-B14F-4D97-AF65-F5344CB8AC3E}">
        <p14:creationId xmlns:p14="http://schemas.microsoft.com/office/powerpoint/2010/main" val="153411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Distributed </a:t>
            </a:r>
            <a:r>
              <a:rPr lang="en-US" dirty="0" err="1"/>
              <a:t>hashtable</a:t>
            </a:r>
            <a:r>
              <a:rPr lang="en-US" dirty="0"/>
              <a:t> (Key-Value Store)</a:t>
            </a:r>
          </a:p>
          <a:p>
            <a:r>
              <a:rPr lang="en-US" dirty="0"/>
              <a:t>Except that “Forgetting is a feature”</a:t>
            </a:r>
          </a:p>
          <a:p>
            <a:pPr lvl="1"/>
            <a:r>
              <a:rPr lang="en-US" dirty="0"/>
              <a:t>When full – LRU gets dumped</a:t>
            </a:r>
          </a:p>
          <a:p>
            <a:r>
              <a:rPr lang="en-US" dirty="0"/>
              <a:t>Excellent for high-throughput servers</a:t>
            </a:r>
          </a:p>
          <a:p>
            <a:pPr lvl="1"/>
            <a:r>
              <a:rPr lang="en-US" dirty="0"/>
              <a:t>Memory is much lower latency than disk</a:t>
            </a:r>
          </a:p>
          <a:p>
            <a:r>
              <a:rPr lang="en-US" dirty="0"/>
              <a:t>Excellent for high-latency queries</a:t>
            </a:r>
          </a:p>
          <a:p>
            <a:pPr lvl="1"/>
            <a:r>
              <a:rPr lang="en-US" dirty="0"/>
              <a:t>Caching results can prevent the need to repeat these big units of work</a:t>
            </a:r>
          </a:p>
        </p:txBody>
      </p:sp>
    </p:spTree>
    <p:extLst>
      <p:ext uri="{BB962C8B-B14F-4D97-AF65-F5344CB8AC3E}">
        <p14:creationId xmlns:p14="http://schemas.microsoft.com/office/powerpoint/2010/main" val="4345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Servers maintain a “key-value” store</a:t>
            </a:r>
          </a:p>
          <a:p>
            <a:r>
              <a:rPr lang="en-US" dirty="0"/>
              <a:t>Clients know about all servers</a:t>
            </a:r>
          </a:p>
          <a:p>
            <a:r>
              <a:rPr lang="en-US" dirty="0"/>
              <a:t>Clients query server by key to get value</a:t>
            </a:r>
          </a:p>
          <a:p>
            <a:r>
              <a:rPr lang="en-US" dirty="0"/>
              <a:t>Two hash functions</a:t>
            </a:r>
          </a:p>
          <a:p>
            <a:pPr lvl="1"/>
            <a:r>
              <a:rPr lang="en-US" dirty="0"/>
              <a:t>Key---&gt;Server</a:t>
            </a:r>
          </a:p>
          <a:p>
            <a:pPr lvl="1"/>
            <a:r>
              <a:rPr lang="en-US" dirty="0"/>
              <a:t>Key--&gt;Associative Array, within server</a:t>
            </a:r>
          </a:p>
          <a:p>
            <a:r>
              <a:rPr lang="en-US" dirty="0"/>
              <a:t>All clients know everything.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From Wikipedia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425259"/>
            <a:ext cx="6930102" cy="95410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get_foo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db_select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"SELECT * FROM users WHERE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= ?"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10642" y="3298852"/>
            <a:ext cx="9601197" cy="28931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get_foo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/* first try the cache */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memcached_fetch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!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not found : request database */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db_select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"SELECT * FROM users WHERE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?"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then store in cache until next get */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memcached_add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6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Memcached</a:t>
            </a:r>
            <a:r>
              <a:rPr lang="en-US" dirty="0"/>
              <a:t>: No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volatile data</a:t>
            </a:r>
          </a:p>
          <a:p>
            <a:pPr lvl="1"/>
            <a:r>
              <a:rPr lang="en-US" dirty="0"/>
              <a:t>Failure: Just go to disk</a:t>
            </a:r>
          </a:p>
          <a:p>
            <a:pPr lvl="1"/>
            <a:r>
              <a:rPr lang="en-US" dirty="0"/>
              <a:t>Recovery: Just turn back on and wait</a:t>
            </a:r>
          </a:p>
          <a:p>
            <a:r>
              <a:rPr lang="en-US" dirty="0"/>
              <a:t>Need redundancy? </a:t>
            </a:r>
          </a:p>
          <a:p>
            <a:pPr lvl="1"/>
            <a:r>
              <a:rPr lang="en-US" dirty="0"/>
              <a:t>Build above </a:t>
            </a:r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/>
              <a:t>Just build multiple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1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REDIS</a:t>
            </a:r>
            <a:br>
              <a:rPr lang="en-US" dirty="0"/>
            </a:br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</a:t>
            </a:r>
            <a:r>
              <a:rPr lang="en-US" dirty="0" err="1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Like </a:t>
            </a:r>
            <a:r>
              <a:rPr lang="en-US" dirty="0" err="1"/>
              <a:t>Memcached</a:t>
            </a:r>
            <a:r>
              <a:rPr lang="en-US" dirty="0"/>
              <a:t> in that it provides a key value store</a:t>
            </a:r>
          </a:p>
          <a:p>
            <a:r>
              <a:rPr lang="en-US" dirty="0"/>
              <a:t>But, much richer</a:t>
            </a:r>
          </a:p>
          <a:p>
            <a:pPr lvl="1"/>
            <a:r>
              <a:rPr lang="en-US" dirty="0"/>
              <a:t>Lists of strings</a:t>
            </a:r>
          </a:p>
          <a:p>
            <a:pPr lvl="1"/>
            <a:r>
              <a:rPr lang="en-US" dirty="0"/>
              <a:t>Sets of strings (collections of non-repeating unsorted elements)</a:t>
            </a:r>
          </a:p>
          <a:p>
            <a:pPr lvl="1"/>
            <a:r>
              <a:rPr lang="en-US" dirty="0"/>
              <a:t>Sorted sets of strings (collections of non-repeating elements ordered by a floating-point number called score)</a:t>
            </a:r>
          </a:p>
          <a:p>
            <a:pPr lvl="1"/>
            <a:r>
              <a:rPr lang="en-US" dirty="0"/>
              <a:t>Hash tables where keys and values are strings</a:t>
            </a:r>
          </a:p>
          <a:p>
            <a:pPr lvl="1"/>
            <a:r>
              <a:rPr lang="en-US" dirty="0" err="1"/>
              <a:t>HyperLogLogs</a:t>
            </a:r>
            <a:r>
              <a:rPr lang="en-US" dirty="0"/>
              <a:t> used for approximated set cardinality size estimation.</a:t>
            </a:r>
          </a:p>
          <a:p>
            <a:pPr lvl="1"/>
            <a:r>
              <a:rPr lang="en-US" dirty="0"/>
              <a:t>(List from Wikipedia)</a:t>
            </a:r>
          </a:p>
        </p:txBody>
      </p:sp>
    </p:spTree>
    <p:extLst>
      <p:ext uri="{BB962C8B-B14F-4D97-AF65-F5344CB8AC3E}">
        <p14:creationId xmlns:p14="http://schemas.microsoft.com/office/powerpoint/2010/main" val="76846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REDIS</a:t>
            </a:r>
            <a:br>
              <a:rPr lang="en-US" dirty="0"/>
            </a:br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</a:t>
            </a:r>
            <a:r>
              <a:rPr lang="en-US" dirty="0" err="1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data type has associated operations, e.g. get the one in  particular position in a list, intersect sets, etc. </a:t>
            </a:r>
          </a:p>
          <a:p>
            <a:r>
              <a:rPr lang="en-US" dirty="0"/>
              <a:t>Transaction support</a:t>
            </a:r>
          </a:p>
          <a:p>
            <a:r>
              <a:rPr lang="en-US" dirty="0"/>
              <a:t>Configurable cache policy</a:t>
            </a:r>
          </a:p>
          <a:p>
            <a:pPr lvl="1"/>
            <a:r>
              <a:rPr lang="en-US" dirty="0"/>
              <a:t>LRU-</a:t>
            </a:r>
            <a:r>
              <a:rPr lang="en-US" dirty="0" err="1"/>
              <a:t>ish</a:t>
            </a:r>
            <a:r>
              <a:rPr lang="en-US" dirty="0"/>
              <a:t>, Random, keep everything,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8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1576</TotalTime>
  <Words>524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Garamond</vt:lpstr>
      <vt:lpstr>Organic</vt:lpstr>
      <vt:lpstr>Memcached and Redis</vt:lpstr>
      <vt:lpstr>Classic Problems</vt:lpstr>
      <vt:lpstr>Common Use of Memcached (But, dedicated servers are also common)</vt:lpstr>
      <vt:lpstr>Memcached Overview</vt:lpstr>
      <vt:lpstr>Memcached Architecture</vt:lpstr>
      <vt:lpstr>Code, From Wikipedia</vt:lpstr>
      <vt:lpstr>Memcached: No replication</vt:lpstr>
      <vt:lpstr>REDIS REmote DIctionary SErver</vt:lpstr>
      <vt:lpstr>REDIS REmote DIctionary SErver</vt:lpstr>
      <vt:lpstr>REDIS: Persistence</vt:lpstr>
      <vt:lpstr>REDIS Clustering: Old School</vt:lpstr>
      <vt:lpstr>REDIS Clustering: New School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Memcached and Redis</dc:title>
  <dc:creator>gkesden@gmail.com</dc:creator>
  <cp:lastModifiedBy>gkesden@gmail.com</cp:lastModifiedBy>
  <cp:revision>5</cp:revision>
  <dcterms:created xsi:type="dcterms:W3CDTF">2016-11-01T00:47:33Z</dcterms:created>
  <dcterms:modified xsi:type="dcterms:W3CDTF">2016-11-02T04:38:49Z</dcterms:modified>
</cp:coreProperties>
</file>