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Bree Serif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Source Code Pro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9841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 descr="redis-logo-st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475" y="3441800"/>
            <a:ext cx="1495056" cy="12851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680725" y="1071600"/>
            <a:ext cx="5836800" cy="8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Redis:~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3624075" y="4648125"/>
            <a:ext cx="4451700" cy="38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Data Structure server</a:t>
            </a:r>
          </a:p>
        </p:txBody>
      </p:sp>
      <p:pic>
        <p:nvPicPr>
          <p:cNvPr id="65" name="Shape 65" descr="Follo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75" y="3708675"/>
            <a:ext cx="1878474" cy="7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883037" y="4513175"/>
            <a:ext cx="1878600" cy="38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http://tyagibhai.com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602025" y="3850100"/>
            <a:ext cx="897000" cy="55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Author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68700" y="4240625"/>
            <a:ext cx="4717500" cy="55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Anil Sharma</a:t>
            </a:r>
          </a:p>
        </p:txBody>
      </p:sp>
      <p:pic>
        <p:nvPicPr>
          <p:cNvPr id="69" name="Shape 69" descr="Final-Logo-side-highre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100" y="261299"/>
            <a:ext cx="3004373" cy="10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2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 descr="Untitled design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225" y="1994325"/>
            <a:ext cx="1789525" cy="178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2521100" y="832850"/>
            <a:ext cx="4907100" cy="108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redis?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891925" y="508000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1490125" y="508000"/>
            <a:ext cx="3838200" cy="4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1555625" y="372600"/>
            <a:ext cx="6845100" cy="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Page Caching / Session caching / Cookie Storage / Search Engine</a:t>
            </a:r>
          </a:p>
        </p:txBody>
      </p:sp>
      <p:sp>
        <p:nvSpPr>
          <p:cNvPr id="156" name="Shape 156"/>
          <p:cNvSpPr/>
          <p:nvPr/>
        </p:nvSpPr>
        <p:spPr>
          <a:xfrm>
            <a:off x="891925" y="1081300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1604775" y="948725"/>
            <a:ext cx="5234400" cy="3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Counter / Analytics / Fraud Detection</a:t>
            </a:r>
          </a:p>
        </p:txBody>
      </p:sp>
      <p:sp>
        <p:nvSpPr>
          <p:cNvPr id="158" name="Shape 158"/>
          <p:cNvSpPr/>
          <p:nvPr/>
        </p:nvSpPr>
        <p:spPr>
          <a:xfrm>
            <a:off x="891925" y="1560475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1604775" y="1427062"/>
            <a:ext cx="4717500" cy="33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Data that expires / Leaderboards</a:t>
            </a:r>
          </a:p>
        </p:txBody>
      </p:sp>
      <p:sp>
        <p:nvSpPr>
          <p:cNvPr id="160" name="Shape 160"/>
          <p:cNvSpPr/>
          <p:nvPr/>
        </p:nvSpPr>
        <p:spPr>
          <a:xfrm>
            <a:off x="891925" y="2039650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1604775" y="1937625"/>
            <a:ext cx="4717500" cy="3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Ad targeting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891925" y="2596412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1604775" y="2499175"/>
            <a:ext cx="4717500" cy="3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Messaging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891925" y="3135187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891925" y="3625500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1604775" y="3460350"/>
            <a:ext cx="4717500" cy="55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Geo searches</a:t>
            </a:r>
          </a:p>
        </p:txBody>
      </p:sp>
      <p:sp>
        <p:nvSpPr>
          <p:cNvPr id="167" name="Shape 167"/>
          <p:cNvSpPr/>
          <p:nvPr/>
        </p:nvSpPr>
        <p:spPr>
          <a:xfrm>
            <a:off x="891925" y="4115800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1604775" y="3950650"/>
            <a:ext cx="4717500" cy="55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Configuration management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604775" y="3011575"/>
            <a:ext cx="4717500" cy="55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High I/O workload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821600" y="1069225"/>
            <a:ext cx="6798000" cy="349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Strings — a sequence of binary safe bytes up to 512 MB</a:t>
            </a:r>
          </a:p>
          <a:p>
            <a:pPr marL="457200" lvl="0" indent="-317500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Hashes — a collection of key value pairs</a:t>
            </a:r>
          </a:p>
          <a:p>
            <a:pPr marL="457200" lvl="0" indent="-317500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Lists — an in-insertion-order collection of strings</a:t>
            </a:r>
          </a:p>
          <a:p>
            <a:pPr marL="457200" lvl="0" indent="-317500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Sets — a collection of unique strings with no ordering</a:t>
            </a:r>
          </a:p>
          <a:p>
            <a:pPr marL="457200" lvl="0" indent="-317500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Sorted sets — a collection of unique strings ordered by user defined scoring</a:t>
            </a:r>
          </a:p>
          <a:p>
            <a:pPr marL="457200" lvl="0" indent="-295275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Bitmaps</a:t>
            </a:r>
          </a:p>
          <a:p>
            <a:pPr marL="457200" lvl="0" indent="-295275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Hyperloglogs</a:t>
            </a:r>
          </a:p>
          <a:p>
            <a:pPr marL="457200" lvl="0" indent="-295275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70000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Geospatial indexes with radius queries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934150" y="483975"/>
            <a:ext cx="3219000" cy="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Data Types: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8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686925" y="405400"/>
            <a:ext cx="6486300" cy="75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Namespacing: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283775" y="1162000"/>
            <a:ext cx="6486300" cy="75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can use  “.”  or  “-” to make it easy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1283775" y="1509000"/>
            <a:ext cx="6486300" cy="75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Ex.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1328850" y="2072025"/>
            <a:ext cx="6486300" cy="15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Video.category.id.downloads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Video.category.id.likes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Video.category.id.comments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Image.category.id.downloads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User.id.userinfo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User.id.lastLogin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7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745450" y="227375"/>
            <a:ext cx="4717500" cy="55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u="sng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What is redis not good for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769225" y="1136500"/>
            <a:ext cx="4717500" cy="122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999999"/>
              </a:buClr>
              <a:buSzPct val="100000"/>
              <a:buFont typeface="Calibri"/>
              <a:buAutoNum type="arabicPeriod"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Neither SQL nor NoSQL</a:t>
            </a:r>
          </a:p>
          <a:p>
            <a:pPr marL="457200" lvl="0" indent="-342900" rtl="0">
              <a:spcBef>
                <a:spcPts val="0"/>
              </a:spcBef>
              <a:buClr>
                <a:srgbClr val="999999"/>
              </a:buClr>
              <a:buSzPct val="100000"/>
              <a:buFont typeface="Calibri"/>
              <a:buAutoNum type="arabicPeriod"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Need ACID Transaction</a:t>
            </a:r>
          </a:p>
          <a:p>
            <a:pPr marL="457200" lvl="0" indent="-342900" rtl="0">
              <a:spcBef>
                <a:spcPts val="0"/>
              </a:spcBef>
              <a:buClr>
                <a:srgbClr val="999999"/>
              </a:buClr>
              <a:buSzPct val="100000"/>
              <a:buFont typeface="Calibri"/>
              <a:buAutoNum type="arabicPeriod"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Every byte is precious</a:t>
            </a:r>
          </a:p>
          <a:p>
            <a:pPr marL="457200" lvl="0" indent="-342900" rtl="0">
              <a:spcBef>
                <a:spcPts val="0"/>
              </a:spcBef>
              <a:buClr>
                <a:srgbClr val="999999"/>
              </a:buClr>
              <a:buSzPct val="100000"/>
              <a:buFont typeface="Calibri"/>
              <a:buAutoNum type="arabicPeriod"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Single threading</a:t>
            </a:r>
          </a:p>
          <a:p>
            <a:pPr marL="457200" lvl="0" indent="-342900">
              <a:spcBef>
                <a:spcPts val="0"/>
              </a:spcBef>
              <a:buClr>
                <a:srgbClr val="999999"/>
              </a:buClr>
              <a:buSzPct val="100000"/>
              <a:buFont typeface="Calibri"/>
              <a:buAutoNum type="arabicPeriod"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Memory problem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829325" y="1701625"/>
            <a:ext cx="4845600" cy="230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800" b="1">
                <a:solidFill>
                  <a:srgbClr val="B7B7B7"/>
                </a:solidFill>
              </a:rPr>
              <a:t>6.   Security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7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7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 descr="Untitled design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800" y="1613625"/>
            <a:ext cx="2294400" cy="22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3188450" y="845525"/>
            <a:ext cx="4336800" cy="8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to?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 descr="re-sc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826" y="572374"/>
            <a:ext cx="7112348" cy="399874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3441750" y="2296500"/>
            <a:ext cx="2260500" cy="55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http://try.redis.io/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3638250" y="144725"/>
            <a:ext cx="1867500" cy="3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http://try.redis.io/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 descr="Try Redis.png"/>
          <p:cNvPicPr preferRelativeResize="0"/>
          <p:nvPr/>
        </p:nvPicPr>
        <p:blipFill rotWithShape="1">
          <a:blip r:embed="rId3">
            <a:alphaModFix/>
          </a:blip>
          <a:srcRect t="-2409" r="15519" b="27102"/>
          <a:stretch/>
        </p:blipFill>
        <p:spPr>
          <a:xfrm>
            <a:off x="242450" y="76200"/>
            <a:ext cx="8991601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/>
        </p:nvSpPr>
        <p:spPr>
          <a:xfrm>
            <a:off x="2250138" y="634329"/>
            <a:ext cx="4643700" cy="5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 u="sng"/>
              <a:t>Thankyou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057225" y="1936250"/>
            <a:ext cx="6842100" cy="79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2824600" y="1995625"/>
            <a:ext cx="5431200" cy="79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Ask question : goo.gl/slides/qqgryu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Tweet : @realAnilSharma with #</a:t>
            </a:r>
            <a:r>
              <a:rPr lang="en" dirty="0" smtClean="0"/>
              <a:t>Redis</a:t>
            </a: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1033750" y="642950"/>
            <a:ext cx="7261500" cy="8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u="sng">
                <a:solidFill>
                  <a:srgbClr val="666666"/>
                </a:solidFill>
              </a:rPr>
              <a:t>What is Redis?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134600" y="1386725"/>
            <a:ext cx="3252600" cy="37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 stands for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168375" y="1386725"/>
            <a:ext cx="7261500" cy="8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Re</a:t>
            </a:r>
            <a:r>
              <a:rPr lang="en"/>
              <a:t>mote </a:t>
            </a:r>
            <a:r>
              <a:rPr lang="en" b="1"/>
              <a:t>Di</a:t>
            </a:r>
            <a:r>
              <a:rPr lang="en"/>
              <a:t>rectory </a:t>
            </a:r>
            <a:r>
              <a:rPr lang="en" b="1"/>
              <a:t>S</a:t>
            </a:r>
            <a:r>
              <a:rPr lang="en"/>
              <a:t>erver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1134600" y="1834200"/>
            <a:ext cx="7261500" cy="147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Redis is an open source (BSD licensed), in-memory data structure store, used as a database, cache and message broker. It supports data structures such as strings, hashes, lists, sets, sorted sets with range queries, bitmaps, hyperloglogs and geospatial indexes with radius queries. Redis has built-in replication, Lua scripting, LRU eviction, transactions and different levels of on-disk persistence, and provides high availability via Redis Sentinel and automatic partitioning with Redis Cluster.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9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4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3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1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654750" y="180600"/>
            <a:ext cx="6502500" cy="7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b="1" u="sng">
                <a:solidFill>
                  <a:srgbClr val="FFFFFF"/>
                </a:solidFill>
              </a:rPr>
              <a:t>Who is using redis?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5554125" y="530575"/>
            <a:ext cx="6502500" cy="7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4" name="Shape 84" descr="w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3999" y="3405925"/>
            <a:ext cx="1160624" cy="9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 descr="w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802" y="3208425"/>
            <a:ext cx="1235199" cy="103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 descr="w3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1074" y="2198769"/>
            <a:ext cx="1854000" cy="480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 descr="w4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4150" y="2277125"/>
            <a:ext cx="1646524" cy="85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 descr="w5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07624" y="770693"/>
            <a:ext cx="1646525" cy="1371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 descr="w6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04087" y="939300"/>
            <a:ext cx="2225025" cy="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 descr="w7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95537" y="3812412"/>
            <a:ext cx="1752934" cy="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5448475" y="319800"/>
            <a:ext cx="3577800" cy="48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source:http://techstacks.io/tech/redis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 descr="Question_Mar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400" y="2331087"/>
            <a:ext cx="1131200" cy="13817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1969600" y="1046700"/>
            <a:ext cx="5931300" cy="29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    Why Redis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891925" y="508000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1490125" y="508000"/>
            <a:ext cx="3838200" cy="4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1555625" y="372600"/>
            <a:ext cx="3514200" cy="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Ridiculously fast/Low latency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 descr="not-intereste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25" y="76200"/>
            <a:ext cx="7215174" cy="50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1273275" y="352975"/>
            <a:ext cx="7261500" cy="8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I am tired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 descr="loi-may-tinh-windows-1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75" y="253250"/>
            <a:ext cx="6579524" cy="4386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5736000" y="705975"/>
            <a:ext cx="7261500" cy="8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Whooo...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 descr="241503114407howtouninstallandroidapp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3025" y="0"/>
            <a:ext cx="9207025" cy="52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891925" y="508000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1490125" y="508000"/>
            <a:ext cx="3838200" cy="4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1555625" y="372600"/>
            <a:ext cx="3514200" cy="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Ridiculously fast/Low latency</a:t>
            </a:r>
          </a:p>
        </p:txBody>
      </p:sp>
      <p:sp>
        <p:nvSpPr>
          <p:cNvPr id="129" name="Shape 129"/>
          <p:cNvSpPr/>
          <p:nvPr/>
        </p:nvSpPr>
        <p:spPr>
          <a:xfrm>
            <a:off x="891925" y="1081300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1604775" y="948725"/>
            <a:ext cx="5234400" cy="3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Data structure storage</a:t>
            </a:r>
          </a:p>
        </p:txBody>
      </p:sp>
      <p:sp>
        <p:nvSpPr>
          <p:cNvPr id="131" name="Shape 131"/>
          <p:cNvSpPr/>
          <p:nvPr/>
        </p:nvSpPr>
        <p:spPr>
          <a:xfrm>
            <a:off x="891925" y="1560475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1604775" y="1427062"/>
            <a:ext cx="4717500" cy="33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Open source and </a:t>
            </a: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easy to use</a:t>
            </a:r>
          </a:p>
        </p:txBody>
      </p:sp>
      <p:sp>
        <p:nvSpPr>
          <p:cNvPr id="133" name="Shape 133"/>
          <p:cNvSpPr/>
          <p:nvPr/>
        </p:nvSpPr>
        <p:spPr>
          <a:xfrm>
            <a:off x="891925" y="2039650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1604775" y="1937625"/>
            <a:ext cx="4717500" cy="3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Replication and persistence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891925" y="2596412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1604775" y="2499175"/>
            <a:ext cx="4717500" cy="3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Support for your favorite development language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891925" y="3135187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891925" y="3625500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1604775" y="3460350"/>
            <a:ext cx="4717500" cy="55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Transactions and Event queue/PubSub</a:t>
            </a:r>
          </a:p>
        </p:txBody>
      </p:sp>
      <p:sp>
        <p:nvSpPr>
          <p:cNvPr id="140" name="Shape 140"/>
          <p:cNvSpPr/>
          <p:nvPr/>
        </p:nvSpPr>
        <p:spPr>
          <a:xfrm>
            <a:off x="891925" y="4115800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1604775" y="3950650"/>
            <a:ext cx="4717500" cy="55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Lua scripting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604775" y="3011575"/>
            <a:ext cx="4717500" cy="55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Auto expire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On-screen Show (16:9)</PresentationFormat>
  <Paragraphs>67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Playfair Display</vt:lpstr>
      <vt:lpstr>Bree Serif</vt:lpstr>
      <vt:lpstr>Calibri</vt:lpstr>
      <vt:lpstr>Courier New</vt:lpstr>
      <vt:lpstr>Source Code Pro</vt:lpstr>
      <vt:lpstr>Oswald</vt:lpstr>
      <vt:lpstr>modern-writer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Mansi Basantani</cp:lastModifiedBy>
  <cp:revision>1</cp:revision>
  <dcterms:modified xsi:type="dcterms:W3CDTF">2017-07-10T05:09:16Z</dcterms:modified>
</cp:coreProperties>
</file>