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7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3" r:id="rId20"/>
    <p:sldId id="442" r:id="rId21"/>
    <p:sldId id="350" r:id="rId22"/>
    <p:sldId id="355" r:id="rId23"/>
    <p:sldId id="356" r:id="rId24"/>
    <p:sldId id="357" r:id="rId25"/>
    <p:sldId id="352" r:id="rId26"/>
    <p:sldId id="384" r:id="rId27"/>
    <p:sldId id="363" r:id="rId28"/>
    <p:sldId id="445" r:id="rId29"/>
    <p:sldId id="446" r:id="rId30"/>
    <p:sldId id="444" r:id="rId31"/>
    <p:sldId id="447" r:id="rId32"/>
    <p:sldId id="448" r:id="rId33"/>
    <p:sldId id="449" r:id="rId34"/>
    <p:sldId id="450" r:id="rId35"/>
    <p:sldId id="4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4" autoAdjust="0"/>
    <p:restoredTop sz="94710" autoAdjust="0"/>
  </p:normalViewPr>
  <p:slideViewPr>
    <p:cSldViewPr snapToGrid="0" snapToObjects="1">
      <p:cViewPr varScale="1">
        <p:scale>
          <a:sx n="69" d="100"/>
          <a:sy n="69" d="100"/>
        </p:scale>
        <p:origin x="-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77B21-A1A6-544F-A577-E2020FC7C5F6}" type="doc">
      <dgm:prSet loTypeId="urn:microsoft.com/office/officeart/2005/8/layout/default#1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3818D6E-70CF-084B-BFE8-DF8E98D59E45}" type="pres">
      <dgm:prSet presAssocID="{53477B21-A1A6-544F-A577-E2020FC7C5F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F4E5C-7CFF-9640-98A2-A26E922F6BC3}" type="presOf" srcId="{53477B21-A1A6-544F-A577-E2020FC7C5F6}" destId="{73818D6E-70CF-084B-BFE8-DF8E98D59E45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9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	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 smtClean="0">
            <a:latin typeface="Century Gothic"/>
            <a:cs typeface="Century Gothic"/>
          </a:endParaRP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D6660131-E549-C647-A238-9B11BDA932E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9F80B71B-359E-3246-96B9-BC45EE35D07A}" type="parTrans" cxnId="{AFA01AD2-7E41-744B-B397-97E507B58E86}">
      <dgm:prSet/>
      <dgm:spPr/>
      <dgm:t>
        <a:bodyPr/>
        <a:lstStyle/>
        <a:p>
          <a:endParaRPr lang="en-US"/>
        </a:p>
      </dgm:t>
    </dgm:pt>
    <dgm:pt modelId="{D3FE1634-9659-A946-B0CE-51DD7BCD212C}" type="sibTrans" cxnId="{AFA01AD2-7E41-744B-B397-97E507B58E86}">
      <dgm:prSet/>
      <dgm:spPr/>
      <dgm:t>
        <a:bodyPr/>
        <a:lstStyle/>
        <a:p>
          <a:endParaRPr lang="en-US"/>
        </a:p>
      </dgm:t>
    </dgm:pt>
    <dgm:pt modelId="{5FC8466B-BB59-F140-9188-206A2E96C9C2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C31F5DF4-5891-2A41-98B5-682527210EBF}" type="parTrans" cxnId="{3C7B1EE1-3634-A646-8B54-E10F7F6C7F88}">
      <dgm:prSet/>
      <dgm:spPr/>
      <dgm:t>
        <a:bodyPr/>
        <a:lstStyle/>
        <a:p>
          <a:endParaRPr lang="en-US"/>
        </a:p>
      </dgm:t>
    </dgm:pt>
    <dgm:pt modelId="{996AAA1D-9692-3B4E-B83B-435A62869E15}" type="sibTrans" cxnId="{3C7B1EE1-3634-A646-8B54-E10F7F6C7F88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5" custScaleX="13787" custLinFactNeighborX="6465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4" custLinFactNeighborX="1777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5" custScaleX="13787" custLinFactNeighborX="7255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4" custLinFactNeighborX="20133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5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1C6C1-BF0F-AE46-9037-7252B6350DEC}" type="pres">
      <dgm:prSet presAssocID="{C0EE9174-837D-AE43-B4F9-D991F48198CB}" presName="hSp" presStyleCnt="0"/>
      <dgm:spPr/>
    </dgm:pt>
    <dgm:pt modelId="{E499797C-86BE-0B42-9D48-A4CCEBE86064}" type="pres">
      <dgm:prSet presAssocID="{C0EE9174-837D-AE43-B4F9-D991F48198CB}" presName="vProcSp" presStyleCnt="0"/>
      <dgm:spPr/>
    </dgm:pt>
    <dgm:pt modelId="{30B0F264-BA9D-AF46-808A-4C7E78C93C7E}" type="pres">
      <dgm:prSet presAssocID="{C0EE9174-837D-AE43-B4F9-D991F48198CB}" presName="vSp1" presStyleCnt="0"/>
      <dgm:spPr/>
    </dgm:pt>
    <dgm:pt modelId="{D6122E68-0711-B946-B69D-F31B3B9B2673}" type="pres">
      <dgm:prSet presAssocID="{C0EE9174-837D-AE43-B4F9-D991F48198CB}" presName="simulatedConn" presStyleLbl="solidFgAcc1" presStyleIdx="2" presStyleCnt="4" custLinFactNeighborX="6798"/>
      <dgm:spPr/>
    </dgm:pt>
    <dgm:pt modelId="{69BF1E78-76F8-C34B-B3EC-B01FA4E0ACFD}" type="pres">
      <dgm:prSet presAssocID="{C0EE9174-837D-AE43-B4F9-D991F48198CB}" presName="vSp2" presStyleCnt="0"/>
      <dgm:spPr/>
    </dgm:pt>
    <dgm:pt modelId="{8C5F1443-69B1-894E-85BC-A725D67A6A13}" type="pres">
      <dgm:prSet presAssocID="{C0EE9174-837D-AE43-B4F9-D991F48198CB}" presName="sibTrans" presStyleCnt="0"/>
      <dgm:spPr/>
    </dgm:pt>
    <dgm:pt modelId="{F39F27E6-425D-C444-B96A-6674701AC8FB}" type="pres">
      <dgm:prSet presAssocID="{D6660131-E549-C647-A238-9B11BDA932EF}" presName="compositeNode" presStyleCnt="0">
        <dgm:presLayoutVars>
          <dgm:bulletEnabled val="1"/>
        </dgm:presLayoutVars>
      </dgm:prSet>
      <dgm:spPr/>
    </dgm:pt>
    <dgm:pt modelId="{79688D90-839A-D747-9CA4-CB9E6178D548}" type="pres">
      <dgm:prSet presAssocID="{D6660131-E549-C647-A238-9B11BDA932EF}" presName="bgRect" presStyleLbl="node1" presStyleIdx="3" presStyleCnt="5" custScaleX="13787" custLinFactNeighborX="9180"/>
      <dgm:spPr/>
      <dgm:t>
        <a:bodyPr/>
        <a:lstStyle/>
        <a:p>
          <a:endParaRPr lang="en-US"/>
        </a:p>
      </dgm:t>
    </dgm:pt>
    <dgm:pt modelId="{9268D987-8DF8-8044-8ADE-FF9C518205A6}" type="pres">
      <dgm:prSet presAssocID="{D6660131-E549-C647-A238-9B11BDA932EF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C9513-7B82-FB46-84A9-C05DC75BE278}" type="pres">
      <dgm:prSet presAssocID="{D3FE1634-9659-A946-B0CE-51DD7BCD212C}" presName="hSp" presStyleCnt="0"/>
      <dgm:spPr/>
    </dgm:pt>
    <dgm:pt modelId="{B18621C9-77A1-9743-8059-4C03D5A058C6}" type="pres">
      <dgm:prSet presAssocID="{D3FE1634-9659-A946-B0CE-51DD7BCD212C}" presName="vProcSp" presStyleCnt="0"/>
      <dgm:spPr/>
    </dgm:pt>
    <dgm:pt modelId="{AC8EA990-8160-124A-996C-36ADBFD43FC1}" type="pres">
      <dgm:prSet presAssocID="{D3FE1634-9659-A946-B0CE-51DD7BCD212C}" presName="vSp1" presStyleCnt="0"/>
      <dgm:spPr/>
    </dgm:pt>
    <dgm:pt modelId="{E1B2BA37-2FB8-CF4D-BA24-9CC6999DE828}" type="pres">
      <dgm:prSet presAssocID="{D3FE1634-9659-A946-B0CE-51DD7BCD212C}" presName="simulatedConn" presStyleLbl="solidFgAcc1" presStyleIdx="3" presStyleCnt="4" custLinFactNeighborX="6798"/>
      <dgm:spPr/>
    </dgm:pt>
    <dgm:pt modelId="{7B114662-5FD4-5744-A9A6-8F9D50B965E6}" type="pres">
      <dgm:prSet presAssocID="{D3FE1634-9659-A946-B0CE-51DD7BCD212C}" presName="vSp2" presStyleCnt="0"/>
      <dgm:spPr/>
    </dgm:pt>
    <dgm:pt modelId="{C8CD89BE-EC6F-964B-8126-CD1C3DBC4970}" type="pres">
      <dgm:prSet presAssocID="{D3FE1634-9659-A946-B0CE-51DD7BCD212C}" presName="sibTrans" presStyleCnt="0"/>
      <dgm:spPr/>
    </dgm:pt>
    <dgm:pt modelId="{261252E6-28F4-414D-9CA8-275F1E03CA3D}" type="pres">
      <dgm:prSet presAssocID="{5FC8466B-BB59-F140-9188-206A2E96C9C2}" presName="compositeNode" presStyleCnt="0">
        <dgm:presLayoutVars>
          <dgm:bulletEnabled val="1"/>
        </dgm:presLayoutVars>
      </dgm:prSet>
      <dgm:spPr/>
    </dgm:pt>
    <dgm:pt modelId="{B7093962-510E-1B41-861E-57AFAF032F30}" type="pres">
      <dgm:prSet presAssocID="{5FC8466B-BB59-F140-9188-206A2E96C9C2}" presName="bgRect" presStyleLbl="node1" presStyleIdx="4" presStyleCnt="5" custScaleX="13787" custLinFactNeighborX="9091"/>
      <dgm:spPr/>
      <dgm:t>
        <a:bodyPr/>
        <a:lstStyle/>
        <a:p>
          <a:endParaRPr lang="en-US"/>
        </a:p>
      </dgm:t>
    </dgm:pt>
    <dgm:pt modelId="{A91B34ED-56A9-A549-9D3A-292F396A01D1}" type="pres">
      <dgm:prSet presAssocID="{5FC8466B-BB59-F140-9188-206A2E96C9C2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0497C-A9F2-7543-912D-4761224BAD5E}" type="presOf" srcId="{622E84E4-BA00-DE42-830C-5A4518385B42}" destId="{5E1F0470-97C3-C84D-BB59-869E8E89FEF3}" srcOrd="0" destOrd="0" presId="urn:microsoft.com/office/officeart/2005/8/layout/hProcess7#9"/>
    <dgm:cxn modelId="{5162B85E-3EED-804A-B354-3D1D8B346B33}" type="presOf" srcId="{D6660131-E549-C647-A238-9B11BDA932EF}" destId="{79688D90-839A-D747-9CA4-CB9E6178D548}" srcOrd="0" destOrd="0" presId="urn:microsoft.com/office/officeart/2005/8/layout/hProcess7#9"/>
    <dgm:cxn modelId="{E3377EA0-A43E-4742-8FCA-A9BA6F8858D3}" type="presOf" srcId="{D6660131-E549-C647-A238-9B11BDA932EF}" destId="{9268D987-8DF8-8044-8ADE-FF9C518205A6}" srcOrd="1" destOrd="0" presId="urn:microsoft.com/office/officeart/2005/8/layout/hProcess7#9"/>
    <dgm:cxn modelId="{AFA01AD2-7E41-744B-B397-97E507B58E86}" srcId="{DBE0832C-1998-EB47-B834-2F796E000A4C}" destId="{D6660131-E549-C647-A238-9B11BDA932EF}" srcOrd="3" destOrd="0" parTransId="{9F80B71B-359E-3246-96B9-BC45EE35D07A}" sibTransId="{D3FE1634-9659-A946-B0CE-51DD7BCD212C}"/>
    <dgm:cxn modelId="{0C95EBD5-2BDC-DD4E-A383-B8250FF7BB0F}" type="presOf" srcId="{622E84E4-BA00-DE42-830C-5A4518385B42}" destId="{B81BD4AC-220B-0647-AE1A-712AF6A6B362}" srcOrd="1" destOrd="0" presId="urn:microsoft.com/office/officeart/2005/8/layout/hProcess7#9"/>
    <dgm:cxn modelId="{3C7B1EE1-3634-A646-8B54-E10F7F6C7F88}" srcId="{DBE0832C-1998-EB47-B834-2F796E000A4C}" destId="{5FC8466B-BB59-F140-9188-206A2E96C9C2}" srcOrd="4" destOrd="0" parTransId="{C31F5DF4-5891-2A41-98B5-682527210EBF}" sibTransId="{996AAA1D-9692-3B4E-B83B-435A62869E15}"/>
    <dgm:cxn modelId="{37CB6B16-26A3-F140-AB65-D25CEBF250F8}" type="presOf" srcId="{AD0C5562-3BAB-C94A-8007-1F1C68F6206F}" destId="{95D97D0E-519D-774B-997C-6FF18FC51FDB}" srcOrd="0" destOrd="0" presId="urn:microsoft.com/office/officeart/2005/8/layout/hProcess7#9"/>
    <dgm:cxn modelId="{E7DA800E-7827-D147-ACB4-E2B2BFF8F4E9}" type="presOf" srcId="{5FC8466B-BB59-F140-9188-206A2E96C9C2}" destId="{B7093962-510E-1B41-861E-57AFAF032F30}" srcOrd="0" destOrd="0" presId="urn:microsoft.com/office/officeart/2005/8/layout/hProcess7#9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E2334DE8-B3E3-EF42-8A25-683550A9619A}" type="presOf" srcId="{921281AB-A039-5D4E-8FFA-103797F1DB87}" destId="{9ACA3A08-DBD4-4540-B09A-682A6BCB51F9}" srcOrd="0" destOrd="0" presId="urn:microsoft.com/office/officeart/2005/8/layout/hProcess7#9"/>
    <dgm:cxn modelId="{74EE6DCD-BB94-E746-B6D5-24BA580BE488}" type="presOf" srcId="{DBE0832C-1998-EB47-B834-2F796E000A4C}" destId="{39D3DF75-E810-ED45-A1AA-CF347522BD5D}" srcOrd="0" destOrd="0" presId="urn:microsoft.com/office/officeart/2005/8/layout/hProcess7#9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E643E51E-E94F-D941-8231-E361F2F110F4}" type="presOf" srcId="{921281AB-A039-5D4E-8FFA-103797F1DB87}" destId="{128E6793-A96B-D145-A69E-E53989A0F844}" srcOrd="1" destOrd="0" presId="urn:microsoft.com/office/officeart/2005/8/layout/hProcess7#9"/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05E1393A-8F20-BB44-8E30-40FBB87809B6}" type="presOf" srcId="{AD0C5562-3BAB-C94A-8007-1F1C68F6206F}" destId="{8ED91AC4-5836-DB43-AFEC-022EE6703D1E}" srcOrd="1" destOrd="0" presId="urn:microsoft.com/office/officeart/2005/8/layout/hProcess7#9"/>
    <dgm:cxn modelId="{C9183603-3712-9B4E-AE19-BFA4B8E18659}" type="presOf" srcId="{5FC8466B-BB59-F140-9188-206A2E96C9C2}" destId="{A91B34ED-56A9-A549-9D3A-292F396A01D1}" srcOrd="1" destOrd="0" presId="urn:microsoft.com/office/officeart/2005/8/layout/hProcess7#9"/>
    <dgm:cxn modelId="{D54CF9D3-DA52-8B48-8E7C-F2DD0B37423F}" type="presParOf" srcId="{39D3DF75-E810-ED45-A1AA-CF347522BD5D}" destId="{D7DB6E4B-6291-1E42-A543-A30D8E6347E7}" srcOrd="0" destOrd="0" presId="urn:microsoft.com/office/officeart/2005/8/layout/hProcess7#9"/>
    <dgm:cxn modelId="{15376731-5EE3-344D-9ECB-A0381ED913DE}" type="presParOf" srcId="{D7DB6E4B-6291-1E42-A543-A30D8E6347E7}" destId="{9ACA3A08-DBD4-4540-B09A-682A6BCB51F9}" srcOrd="0" destOrd="0" presId="urn:microsoft.com/office/officeart/2005/8/layout/hProcess7#9"/>
    <dgm:cxn modelId="{DC55FF49-7338-2C4C-AAC6-C25E4C0E322E}" type="presParOf" srcId="{D7DB6E4B-6291-1E42-A543-A30D8E6347E7}" destId="{128E6793-A96B-D145-A69E-E53989A0F844}" srcOrd="1" destOrd="0" presId="urn:microsoft.com/office/officeart/2005/8/layout/hProcess7#9"/>
    <dgm:cxn modelId="{9ED70B9D-72F5-A64B-9BF8-DC2D83D8DE82}" type="presParOf" srcId="{39D3DF75-E810-ED45-A1AA-CF347522BD5D}" destId="{44F16ACB-8D17-B745-9539-4305705D025A}" srcOrd="1" destOrd="0" presId="urn:microsoft.com/office/officeart/2005/8/layout/hProcess7#9"/>
    <dgm:cxn modelId="{10B248F6-8642-6844-BC54-D23AF186F64A}" type="presParOf" srcId="{39D3DF75-E810-ED45-A1AA-CF347522BD5D}" destId="{800FB2D2-8714-154E-969C-712327D9EC83}" srcOrd="2" destOrd="0" presId="urn:microsoft.com/office/officeart/2005/8/layout/hProcess7#9"/>
    <dgm:cxn modelId="{30C744FA-62F2-A64F-8454-25DDC8564ABE}" type="presParOf" srcId="{800FB2D2-8714-154E-969C-712327D9EC83}" destId="{41ACAD60-2C0A-1F4D-AD0A-FD3C4812F976}" srcOrd="0" destOrd="0" presId="urn:microsoft.com/office/officeart/2005/8/layout/hProcess7#9"/>
    <dgm:cxn modelId="{E85749A3-3329-9D49-91B8-D69A7D180FAD}" type="presParOf" srcId="{800FB2D2-8714-154E-969C-712327D9EC83}" destId="{51C60FCE-15B7-C74C-92AB-1269199F8AF1}" srcOrd="1" destOrd="0" presId="urn:microsoft.com/office/officeart/2005/8/layout/hProcess7#9"/>
    <dgm:cxn modelId="{6396D035-C21E-C34C-A6E7-A42EE3D53CD0}" type="presParOf" srcId="{800FB2D2-8714-154E-969C-712327D9EC83}" destId="{2EE2B8AC-F8A1-8343-8A9B-C904372BF823}" srcOrd="2" destOrd="0" presId="urn:microsoft.com/office/officeart/2005/8/layout/hProcess7#9"/>
    <dgm:cxn modelId="{918C0091-3DF5-1D43-8013-26CD079AEE3D}" type="presParOf" srcId="{39D3DF75-E810-ED45-A1AA-CF347522BD5D}" destId="{C428D8DE-22E0-6B4E-B29B-9B949C7AE957}" srcOrd="3" destOrd="0" presId="urn:microsoft.com/office/officeart/2005/8/layout/hProcess7#9"/>
    <dgm:cxn modelId="{6BE5D345-3D31-3C4A-A96E-3378A1FA8FF5}" type="presParOf" srcId="{39D3DF75-E810-ED45-A1AA-CF347522BD5D}" destId="{15547EDB-F416-7044-8E2F-DB026672B813}" srcOrd="4" destOrd="0" presId="urn:microsoft.com/office/officeart/2005/8/layout/hProcess7#9"/>
    <dgm:cxn modelId="{7FBCAE01-4BD8-1A47-88FC-A54CE52B064D}" type="presParOf" srcId="{15547EDB-F416-7044-8E2F-DB026672B813}" destId="{5E1F0470-97C3-C84D-BB59-869E8E89FEF3}" srcOrd="0" destOrd="0" presId="urn:microsoft.com/office/officeart/2005/8/layout/hProcess7#9"/>
    <dgm:cxn modelId="{9A6E106C-C7DA-444D-A100-36A5B9009236}" type="presParOf" srcId="{15547EDB-F416-7044-8E2F-DB026672B813}" destId="{B81BD4AC-220B-0647-AE1A-712AF6A6B362}" srcOrd="1" destOrd="0" presId="urn:microsoft.com/office/officeart/2005/8/layout/hProcess7#9"/>
    <dgm:cxn modelId="{F745F070-ED13-1046-AA13-890D3BA7FCAE}" type="presParOf" srcId="{39D3DF75-E810-ED45-A1AA-CF347522BD5D}" destId="{012864D9-398E-F244-AFE0-1C29D7AC7675}" srcOrd="5" destOrd="0" presId="urn:microsoft.com/office/officeart/2005/8/layout/hProcess7#9"/>
    <dgm:cxn modelId="{A0BB8029-C3FD-4C43-AB90-2F5539332D14}" type="presParOf" srcId="{39D3DF75-E810-ED45-A1AA-CF347522BD5D}" destId="{0D514946-AF99-5840-A3DD-E947E2E93E33}" srcOrd="6" destOrd="0" presId="urn:microsoft.com/office/officeart/2005/8/layout/hProcess7#9"/>
    <dgm:cxn modelId="{1A3F0822-ABFB-D747-A0F9-847AC82D62AC}" type="presParOf" srcId="{0D514946-AF99-5840-A3DD-E947E2E93E33}" destId="{DB807500-23DF-D64D-86F5-5BE7421A6DB6}" srcOrd="0" destOrd="0" presId="urn:microsoft.com/office/officeart/2005/8/layout/hProcess7#9"/>
    <dgm:cxn modelId="{5F791420-E802-F346-A26B-70405BCF58FD}" type="presParOf" srcId="{0D514946-AF99-5840-A3DD-E947E2E93E33}" destId="{66BF16DC-567E-A947-94DE-10B5930B9D67}" srcOrd="1" destOrd="0" presId="urn:microsoft.com/office/officeart/2005/8/layout/hProcess7#9"/>
    <dgm:cxn modelId="{F6D8C546-1272-D044-AAEB-462A35D6B716}" type="presParOf" srcId="{0D514946-AF99-5840-A3DD-E947E2E93E33}" destId="{14502280-4C13-544E-AD3B-65802F067E5A}" srcOrd="2" destOrd="0" presId="urn:microsoft.com/office/officeart/2005/8/layout/hProcess7#9"/>
    <dgm:cxn modelId="{5E953CF9-3B5B-5741-B417-F30796185F84}" type="presParOf" srcId="{39D3DF75-E810-ED45-A1AA-CF347522BD5D}" destId="{9E6FD12F-9C50-4149-AC6A-E2BCE4F58F04}" srcOrd="7" destOrd="0" presId="urn:microsoft.com/office/officeart/2005/8/layout/hProcess7#9"/>
    <dgm:cxn modelId="{BEB2996F-0C42-4F43-A30F-1A37EFCFA65C}" type="presParOf" srcId="{39D3DF75-E810-ED45-A1AA-CF347522BD5D}" destId="{111873BE-371D-AA45-A251-1C5EDEF395D6}" srcOrd="8" destOrd="0" presId="urn:microsoft.com/office/officeart/2005/8/layout/hProcess7#9"/>
    <dgm:cxn modelId="{9948D204-0D6E-C744-8C13-7C57961CD643}" type="presParOf" srcId="{111873BE-371D-AA45-A251-1C5EDEF395D6}" destId="{95D97D0E-519D-774B-997C-6FF18FC51FDB}" srcOrd="0" destOrd="0" presId="urn:microsoft.com/office/officeart/2005/8/layout/hProcess7#9"/>
    <dgm:cxn modelId="{3182DEE0-DAD9-1148-8F9D-8ACA105EB0EC}" type="presParOf" srcId="{111873BE-371D-AA45-A251-1C5EDEF395D6}" destId="{8ED91AC4-5836-DB43-AFEC-022EE6703D1E}" srcOrd="1" destOrd="0" presId="urn:microsoft.com/office/officeart/2005/8/layout/hProcess7#9"/>
    <dgm:cxn modelId="{CB028E14-1C43-574D-A9CC-05B15DCFF2EF}" type="presParOf" srcId="{39D3DF75-E810-ED45-A1AA-CF347522BD5D}" destId="{75E1C6C1-BF0F-AE46-9037-7252B6350DEC}" srcOrd="9" destOrd="0" presId="urn:microsoft.com/office/officeart/2005/8/layout/hProcess7#9"/>
    <dgm:cxn modelId="{5C7A369C-2329-5245-9199-BA0485E34C30}" type="presParOf" srcId="{39D3DF75-E810-ED45-A1AA-CF347522BD5D}" destId="{E499797C-86BE-0B42-9D48-A4CCEBE86064}" srcOrd="10" destOrd="0" presId="urn:microsoft.com/office/officeart/2005/8/layout/hProcess7#9"/>
    <dgm:cxn modelId="{81753E2E-9171-AC49-94D5-D98347122895}" type="presParOf" srcId="{E499797C-86BE-0B42-9D48-A4CCEBE86064}" destId="{30B0F264-BA9D-AF46-808A-4C7E78C93C7E}" srcOrd="0" destOrd="0" presId="urn:microsoft.com/office/officeart/2005/8/layout/hProcess7#9"/>
    <dgm:cxn modelId="{B35D5E74-DC25-614E-A395-9CED0D6CF429}" type="presParOf" srcId="{E499797C-86BE-0B42-9D48-A4CCEBE86064}" destId="{D6122E68-0711-B946-B69D-F31B3B9B2673}" srcOrd="1" destOrd="0" presId="urn:microsoft.com/office/officeart/2005/8/layout/hProcess7#9"/>
    <dgm:cxn modelId="{C665CBFB-DD61-B64A-8671-1999F7DFA96C}" type="presParOf" srcId="{E499797C-86BE-0B42-9D48-A4CCEBE86064}" destId="{69BF1E78-76F8-C34B-B3EC-B01FA4E0ACFD}" srcOrd="2" destOrd="0" presId="urn:microsoft.com/office/officeart/2005/8/layout/hProcess7#9"/>
    <dgm:cxn modelId="{3DD8359F-463A-EB45-8FD7-DE74377CDF0E}" type="presParOf" srcId="{39D3DF75-E810-ED45-A1AA-CF347522BD5D}" destId="{8C5F1443-69B1-894E-85BC-A725D67A6A13}" srcOrd="11" destOrd="0" presId="urn:microsoft.com/office/officeart/2005/8/layout/hProcess7#9"/>
    <dgm:cxn modelId="{C548DEA6-F2D7-9F4B-8F1E-4CC12DE31A81}" type="presParOf" srcId="{39D3DF75-E810-ED45-A1AA-CF347522BD5D}" destId="{F39F27E6-425D-C444-B96A-6674701AC8FB}" srcOrd="12" destOrd="0" presId="urn:microsoft.com/office/officeart/2005/8/layout/hProcess7#9"/>
    <dgm:cxn modelId="{A5489AF9-C04E-9741-9EBD-FCF19EAED915}" type="presParOf" srcId="{F39F27E6-425D-C444-B96A-6674701AC8FB}" destId="{79688D90-839A-D747-9CA4-CB9E6178D548}" srcOrd="0" destOrd="0" presId="urn:microsoft.com/office/officeart/2005/8/layout/hProcess7#9"/>
    <dgm:cxn modelId="{DA9F1CA6-557E-694A-8ACD-7ED547436D9F}" type="presParOf" srcId="{F39F27E6-425D-C444-B96A-6674701AC8FB}" destId="{9268D987-8DF8-8044-8ADE-FF9C518205A6}" srcOrd="1" destOrd="0" presId="urn:microsoft.com/office/officeart/2005/8/layout/hProcess7#9"/>
    <dgm:cxn modelId="{25CB660E-6E18-C347-98F2-CCB962B43B99}" type="presParOf" srcId="{39D3DF75-E810-ED45-A1AA-CF347522BD5D}" destId="{2B1C9513-7B82-FB46-84A9-C05DC75BE278}" srcOrd="13" destOrd="0" presId="urn:microsoft.com/office/officeart/2005/8/layout/hProcess7#9"/>
    <dgm:cxn modelId="{A9A6BFED-2946-A840-B1C5-52E92982CB78}" type="presParOf" srcId="{39D3DF75-E810-ED45-A1AA-CF347522BD5D}" destId="{B18621C9-77A1-9743-8059-4C03D5A058C6}" srcOrd="14" destOrd="0" presId="urn:microsoft.com/office/officeart/2005/8/layout/hProcess7#9"/>
    <dgm:cxn modelId="{00ADA716-9D33-4842-80DF-5BB6132F44BE}" type="presParOf" srcId="{B18621C9-77A1-9743-8059-4C03D5A058C6}" destId="{AC8EA990-8160-124A-996C-36ADBFD43FC1}" srcOrd="0" destOrd="0" presId="urn:microsoft.com/office/officeart/2005/8/layout/hProcess7#9"/>
    <dgm:cxn modelId="{FCA3077C-8880-FD43-BB06-47134A04570B}" type="presParOf" srcId="{B18621C9-77A1-9743-8059-4C03D5A058C6}" destId="{E1B2BA37-2FB8-CF4D-BA24-9CC6999DE828}" srcOrd="1" destOrd="0" presId="urn:microsoft.com/office/officeart/2005/8/layout/hProcess7#9"/>
    <dgm:cxn modelId="{8F3C7F50-28EA-354F-8157-596F8FDCF097}" type="presParOf" srcId="{B18621C9-77A1-9743-8059-4C03D5A058C6}" destId="{7B114662-5FD4-5744-A9A6-8F9D50B965E6}" srcOrd="2" destOrd="0" presId="urn:microsoft.com/office/officeart/2005/8/layout/hProcess7#9"/>
    <dgm:cxn modelId="{A77244B0-9DD6-4844-8BAE-779DD592BFCE}" type="presParOf" srcId="{39D3DF75-E810-ED45-A1AA-CF347522BD5D}" destId="{C8CD89BE-EC6F-964B-8126-CD1C3DBC4970}" srcOrd="15" destOrd="0" presId="urn:microsoft.com/office/officeart/2005/8/layout/hProcess7#9"/>
    <dgm:cxn modelId="{B45BC827-1710-9044-AEC5-69371FF60D43}" type="presParOf" srcId="{39D3DF75-E810-ED45-A1AA-CF347522BD5D}" destId="{261252E6-28F4-414D-9CA8-275F1E03CA3D}" srcOrd="16" destOrd="0" presId="urn:microsoft.com/office/officeart/2005/8/layout/hProcess7#9"/>
    <dgm:cxn modelId="{BABB6829-098B-1A47-8E0F-8000A51FF01E}" type="presParOf" srcId="{261252E6-28F4-414D-9CA8-275F1E03CA3D}" destId="{B7093962-510E-1B41-861E-57AFAF032F30}" srcOrd="0" destOrd="0" presId="urn:microsoft.com/office/officeart/2005/8/layout/hProcess7#9"/>
    <dgm:cxn modelId="{5FD7784E-86BB-1347-908D-3A5ABFC910AF}" type="presParOf" srcId="{261252E6-28F4-414D-9CA8-275F1E03CA3D}" destId="{A91B34ED-56A9-A549-9D3A-292F396A01D1}" srcOrd="1" destOrd="0" presId="urn:microsoft.com/office/officeart/2005/8/layout/hProcess7#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10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	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 smtClean="0">
            <a:latin typeface="Century Gothic"/>
            <a:cs typeface="Century Gothic"/>
          </a:endParaRP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D6660131-E549-C647-A238-9B11BDA932E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9F80B71B-359E-3246-96B9-BC45EE35D07A}" type="parTrans" cxnId="{AFA01AD2-7E41-744B-B397-97E507B58E86}">
      <dgm:prSet/>
      <dgm:spPr/>
      <dgm:t>
        <a:bodyPr/>
        <a:lstStyle/>
        <a:p>
          <a:endParaRPr lang="en-US"/>
        </a:p>
      </dgm:t>
    </dgm:pt>
    <dgm:pt modelId="{D3FE1634-9659-A946-B0CE-51DD7BCD212C}" type="sibTrans" cxnId="{AFA01AD2-7E41-744B-B397-97E507B58E86}">
      <dgm:prSet/>
      <dgm:spPr/>
      <dgm:t>
        <a:bodyPr/>
        <a:lstStyle/>
        <a:p>
          <a:endParaRPr lang="en-US"/>
        </a:p>
      </dgm:t>
    </dgm:pt>
    <dgm:pt modelId="{5FC8466B-BB59-F140-9188-206A2E96C9C2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  <a:endParaRPr lang="en-US" sz="1400" dirty="0">
            <a:latin typeface="Century Gothic"/>
            <a:cs typeface="Century Gothic"/>
          </a:endParaRPr>
        </a:p>
      </dgm:t>
    </dgm:pt>
    <dgm:pt modelId="{C31F5DF4-5891-2A41-98B5-682527210EBF}" type="parTrans" cxnId="{3C7B1EE1-3634-A646-8B54-E10F7F6C7F88}">
      <dgm:prSet/>
      <dgm:spPr/>
      <dgm:t>
        <a:bodyPr/>
        <a:lstStyle/>
        <a:p>
          <a:endParaRPr lang="en-US"/>
        </a:p>
      </dgm:t>
    </dgm:pt>
    <dgm:pt modelId="{996AAA1D-9692-3B4E-B83B-435A62869E15}" type="sibTrans" cxnId="{3C7B1EE1-3634-A646-8B54-E10F7F6C7F88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5" custScaleX="13787" custLinFactNeighborX="6465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4" custLinFactNeighborX="1777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5" custScaleX="13787" custLinFactNeighborX="7255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4" custLinFactNeighborX="20133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5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1C6C1-BF0F-AE46-9037-7252B6350DEC}" type="pres">
      <dgm:prSet presAssocID="{C0EE9174-837D-AE43-B4F9-D991F48198CB}" presName="hSp" presStyleCnt="0"/>
      <dgm:spPr/>
    </dgm:pt>
    <dgm:pt modelId="{E499797C-86BE-0B42-9D48-A4CCEBE86064}" type="pres">
      <dgm:prSet presAssocID="{C0EE9174-837D-AE43-B4F9-D991F48198CB}" presName="vProcSp" presStyleCnt="0"/>
      <dgm:spPr/>
    </dgm:pt>
    <dgm:pt modelId="{30B0F264-BA9D-AF46-808A-4C7E78C93C7E}" type="pres">
      <dgm:prSet presAssocID="{C0EE9174-837D-AE43-B4F9-D991F48198CB}" presName="vSp1" presStyleCnt="0"/>
      <dgm:spPr/>
    </dgm:pt>
    <dgm:pt modelId="{D6122E68-0711-B946-B69D-F31B3B9B2673}" type="pres">
      <dgm:prSet presAssocID="{C0EE9174-837D-AE43-B4F9-D991F48198CB}" presName="simulatedConn" presStyleLbl="solidFgAcc1" presStyleIdx="2" presStyleCnt="4" custLinFactNeighborX="6798"/>
      <dgm:spPr/>
    </dgm:pt>
    <dgm:pt modelId="{69BF1E78-76F8-C34B-B3EC-B01FA4E0ACFD}" type="pres">
      <dgm:prSet presAssocID="{C0EE9174-837D-AE43-B4F9-D991F48198CB}" presName="vSp2" presStyleCnt="0"/>
      <dgm:spPr/>
    </dgm:pt>
    <dgm:pt modelId="{8C5F1443-69B1-894E-85BC-A725D67A6A13}" type="pres">
      <dgm:prSet presAssocID="{C0EE9174-837D-AE43-B4F9-D991F48198CB}" presName="sibTrans" presStyleCnt="0"/>
      <dgm:spPr/>
    </dgm:pt>
    <dgm:pt modelId="{F39F27E6-425D-C444-B96A-6674701AC8FB}" type="pres">
      <dgm:prSet presAssocID="{D6660131-E549-C647-A238-9B11BDA932EF}" presName="compositeNode" presStyleCnt="0">
        <dgm:presLayoutVars>
          <dgm:bulletEnabled val="1"/>
        </dgm:presLayoutVars>
      </dgm:prSet>
      <dgm:spPr/>
    </dgm:pt>
    <dgm:pt modelId="{79688D90-839A-D747-9CA4-CB9E6178D548}" type="pres">
      <dgm:prSet presAssocID="{D6660131-E549-C647-A238-9B11BDA932EF}" presName="bgRect" presStyleLbl="node1" presStyleIdx="3" presStyleCnt="5" custScaleX="13787" custLinFactNeighborX="9180"/>
      <dgm:spPr/>
      <dgm:t>
        <a:bodyPr/>
        <a:lstStyle/>
        <a:p>
          <a:endParaRPr lang="en-US"/>
        </a:p>
      </dgm:t>
    </dgm:pt>
    <dgm:pt modelId="{9268D987-8DF8-8044-8ADE-FF9C518205A6}" type="pres">
      <dgm:prSet presAssocID="{D6660131-E549-C647-A238-9B11BDA932EF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C9513-7B82-FB46-84A9-C05DC75BE278}" type="pres">
      <dgm:prSet presAssocID="{D3FE1634-9659-A946-B0CE-51DD7BCD212C}" presName="hSp" presStyleCnt="0"/>
      <dgm:spPr/>
    </dgm:pt>
    <dgm:pt modelId="{B18621C9-77A1-9743-8059-4C03D5A058C6}" type="pres">
      <dgm:prSet presAssocID="{D3FE1634-9659-A946-B0CE-51DD7BCD212C}" presName="vProcSp" presStyleCnt="0"/>
      <dgm:spPr/>
    </dgm:pt>
    <dgm:pt modelId="{AC8EA990-8160-124A-996C-36ADBFD43FC1}" type="pres">
      <dgm:prSet presAssocID="{D3FE1634-9659-A946-B0CE-51DD7BCD212C}" presName="vSp1" presStyleCnt="0"/>
      <dgm:spPr/>
    </dgm:pt>
    <dgm:pt modelId="{E1B2BA37-2FB8-CF4D-BA24-9CC6999DE828}" type="pres">
      <dgm:prSet presAssocID="{D3FE1634-9659-A946-B0CE-51DD7BCD212C}" presName="simulatedConn" presStyleLbl="solidFgAcc1" presStyleIdx="3" presStyleCnt="4" custLinFactNeighborX="6798"/>
      <dgm:spPr/>
    </dgm:pt>
    <dgm:pt modelId="{7B114662-5FD4-5744-A9A6-8F9D50B965E6}" type="pres">
      <dgm:prSet presAssocID="{D3FE1634-9659-A946-B0CE-51DD7BCD212C}" presName="vSp2" presStyleCnt="0"/>
      <dgm:spPr/>
    </dgm:pt>
    <dgm:pt modelId="{C8CD89BE-EC6F-964B-8126-CD1C3DBC4970}" type="pres">
      <dgm:prSet presAssocID="{D3FE1634-9659-A946-B0CE-51DD7BCD212C}" presName="sibTrans" presStyleCnt="0"/>
      <dgm:spPr/>
    </dgm:pt>
    <dgm:pt modelId="{261252E6-28F4-414D-9CA8-275F1E03CA3D}" type="pres">
      <dgm:prSet presAssocID="{5FC8466B-BB59-F140-9188-206A2E96C9C2}" presName="compositeNode" presStyleCnt="0">
        <dgm:presLayoutVars>
          <dgm:bulletEnabled val="1"/>
        </dgm:presLayoutVars>
      </dgm:prSet>
      <dgm:spPr/>
    </dgm:pt>
    <dgm:pt modelId="{B7093962-510E-1B41-861E-57AFAF032F30}" type="pres">
      <dgm:prSet presAssocID="{5FC8466B-BB59-F140-9188-206A2E96C9C2}" presName="bgRect" presStyleLbl="node1" presStyleIdx="4" presStyleCnt="5" custScaleX="13787" custLinFactNeighborX="9091"/>
      <dgm:spPr/>
      <dgm:t>
        <a:bodyPr/>
        <a:lstStyle/>
        <a:p>
          <a:endParaRPr lang="en-US"/>
        </a:p>
      </dgm:t>
    </dgm:pt>
    <dgm:pt modelId="{A91B34ED-56A9-A549-9D3A-292F396A01D1}" type="pres">
      <dgm:prSet presAssocID="{5FC8466B-BB59-F140-9188-206A2E96C9C2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72873-EFD9-A945-8424-63F0D34F255C}" type="presOf" srcId="{DBE0832C-1998-EB47-B834-2F796E000A4C}" destId="{39D3DF75-E810-ED45-A1AA-CF347522BD5D}" srcOrd="0" destOrd="0" presId="urn:microsoft.com/office/officeart/2005/8/layout/hProcess7#10"/>
    <dgm:cxn modelId="{9294AD96-DC2F-7942-B11B-1828BDFA9916}" type="presOf" srcId="{AD0C5562-3BAB-C94A-8007-1F1C68F6206F}" destId="{8ED91AC4-5836-DB43-AFEC-022EE6703D1E}" srcOrd="1" destOrd="0" presId="urn:microsoft.com/office/officeart/2005/8/layout/hProcess7#10"/>
    <dgm:cxn modelId="{AFA01AD2-7E41-744B-B397-97E507B58E86}" srcId="{DBE0832C-1998-EB47-B834-2F796E000A4C}" destId="{D6660131-E549-C647-A238-9B11BDA932EF}" srcOrd="3" destOrd="0" parTransId="{9F80B71B-359E-3246-96B9-BC45EE35D07A}" sibTransId="{D3FE1634-9659-A946-B0CE-51DD7BCD212C}"/>
    <dgm:cxn modelId="{3C7B1EE1-3634-A646-8B54-E10F7F6C7F88}" srcId="{DBE0832C-1998-EB47-B834-2F796E000A4C}" destId="{5FC8466B-BB59-F140-9188-206A2E96C9C2}" srcOrd="4" destOrd="0" parTransId="{C31F5DF4-5891-2A41-98B5-682527210EBF}" sibTransId="{996AAA1D-9692-3B4E-B83B-435A62869E15}"/>
    <dgm:cxn modelId="{F8152223-A77B-C049-8107-F92BD54CBE0A}" type="presOf" srcId="{622E84E4-BA00-DE42-830C-5A4518385B42}" destId="{B81BD4AC-220B-0647-AE1A-712AF6A6B362}" srcOrd="1" destOrd="0" presId="urn:microsoft.com/office/officeart/2005/8/layout/hProcess7#10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C6BC0C37-25DE-4B45-AAC7-E81243818A99}" type="presOf" srcId="{921281AB-A039-5D4E-8FFA-103797F1DB87}" destId="{9ACA3A08-DBD4-4540-B09A-682A6BCB51F9}" srcOrd="0" destOrd="0" presId="urn:microsoft.com/office/officeart/2005/8/layout/hProcess7#10"/>
    <dgm:cxn modelId="{24F6D30A-423E-B248-BF8E-07EC16C4BA3D}" type="presOf" srcId="{921281AB-A039-5D4E-8FFA-103797F1DB87}" destId="{128E6793-A96B-D145-A69E-E53989A0F844}" srcOrd="1" destOrd="0" presId="urn:microsoft.com/office/officeart/2005/8/layout/hProcess7#10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D40C6117-E717-D047-B8E1-D2C838854596}" type="presOf" srcId="{AD0C5562-3BAB-C94A-8007-1F1C68F6206F}" destId="{95D97D0E-519D-774B-997C-6FF18FC51FDB}" srcOrd="0" destOrd="0" presId="urn:microsoft.com/office/officeart/2005/8/layout/hProcess7#10"/>
    <dgm:cxn modelId="{3214BFF2-40A9-B34D-87CE-CAF7188AD5C8}" type="presOf" srcId="{5FC8466B-BB59-F140-9188-206A2E96C9C2}" destId="{A91B34ED-56A9-A549-9D3A-292F396A01D1}" srcOrd="1" destOrd="0" presId="urn:microsoft.com/office/officeart/2005/8/layout/hProcess7#10"/>
    <dgm:cxn modelId="{DFA4026C-DB08-344A-850D-EACBB3C6EED6}" type="presOf" srcId="{5FC8466B-BB59-F140-9188-206A2E96C9C2}" destId="{B7093962-510E-1B41-861E-57AFAF032F30}" srcOrd="0" destOrd="0" presId="urn:microsoft.com/office/officeart/2005/8/layout/hProcess7#10"/>
    <dgm:cxn modelId="{A0357A49-90FB-2149-9132-1E1004EF9BB1}" type="presOf" srcId="{D6660131-E549-C647-A238-9B11BDA932EF}" destId="{79688D90-839A-D747-9CA4-CB9E6178D548}" srcOrd="0" destOrd="0" presId="urn:microsoft.com/office/officeart/2005/8/layout/hProcess7#10"/>
    <dgm:cxn modelId="{2E6FDC1C-F0C8-8E46-82D4-743FF982A76B}" type="presOf" srcId="{D6660131-E549-C647-A238-9B11BDA932EF}" destId="{9268D987-8DF8-8044-8ADE-FF9C518205A6}" srcOrd="1" destOrd="0" presId="urn:microsoft.com/office/officeart/2005/8/layout/hProcess7#10"/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85927D20-4FD0-F142-BF69-2B0CA51990A0}" type="presOf" srcId="{622E84E4-BA00-DE42-830C-5A4518385B42}" destId="{5E1F0470-97C3-C84D-BB59-869E8E89FEF3}" srcOrd="0" destOrd="0" presId="urn:microsoft.com/office/officeart/2005/8/layout/hProcess7#10"/>
    <dgm:cxn modelId="{E2776B65-6E03-E94E-8F73-79A0896DB191}" type="presParOf" srcId="{39D3DF75-E810-ED45-A1AA-CF347522BD5D}" destId="{D7DB6E4B-6291-1E42-A543-A30D8E6347E7}" srcOrd="0" destOrd="0" presId="urn:microsoft.com/office/officeart/2005/8/layout/hProcess7#10"/>
    <dgm:cxn modelId="{A9D975DC-2F05-5740-BC6F-351E7F5C30FD}" type="presParOf" srcId="{D7DB6E4B-6291-1E42-A543-A30D8E6347E7}" destId="{9ACA3A08-DBD4-4540-B09A-682A6BCB51F9}" srcOrd="0" destOrd="0" presId="urn:microsoft.com/office/officeart/2005/8/layout/hProcess7#10"/>
    <dgm:cxn modelId="{4F23519C-DC9F-254C-B5FC-D26AA1B64737}" type="presParOf" srcId="{D7DB6E4B-6291-1E42-A543-A30D8E6347E7}" destId="{128E6793-A96B-D145-A69E-E53989A0F844}" srcOrd="1" destOrd="0" presId="urn:microsoft.com/office/officeart/2005/8/layout/hProcess7#10"/>
    <dgm:cxn modelId="{CE80F5D7-35B6-7844-9F01-AD496F3D3C9E}" type="presParOf" srcId="{39D3DF75-E810-ED45-A1AA-CF347522BD5D}" destId="{44F16ACB-8D17-B745-9539-4305705D025A}" srcOrd="1" destOrd="0" presId="urn:microsoft.com/office/officeart/2005/8/layout/hProcess7#10"/>
    <dgm:cxn modelId="{C365BDE5-0974-1B4E-AD2F-5DE3CA89E6E3}" type="presParOf" srcId="{39D3DF75-E810-ED45-A1AA-CF347522BD5D}" destId="{800FB2D2-8714-154E-969C-712327D9EC83}" srcOrd="2" destOrd="0" presId="urn:microsoft.com/office/officeart/2005/8/layout/hProcess7#10"/>
    <dgm:cxn modelId="{508528AF-2AE9-1946-B7D2-1DA25E64056C}" type="presParOf" srcId="{800FB2D2-8714-154E-969C-712327D9EC83}" destId="{41ACAD60-2C0A-1F4D-AD0A-FD3C4812F976}" srcOrd="0" destOrd="0" presId="urn:microsoft.com/office/officeart/2005/8/layout/hProcess7#10"/>
    <dgm:cxn modelId="{C631BC52-59F0-0A4C-9944-15E14C8D6FE2}" type="presParOf" srcId="{800FB2D2-8714-154E-969C-712327D9EC83}" destId="{51C60FCE-15B7-C74C-92AB-1269199F8AF1}" srcOrd="1" destOrd="0" presId="urn:microsoft.com/office/officeart/2005/8/layout/hProcess7#10"/>
    <dgm:cxn modelId="{F988219A-BAF2-2F4D-A932-1CEF8B97D183}" type="presParOf" srcId="{800FB2D2-8714-154E-969C-712327D9EC83}" destId="{2EE2B8AC-F8A1-8343-8A9B-C904372BF823}" srcOrd="2" destOrd="0" presId="urn:microsoft.com/office/officeart/2005/8/layout/hProcess7#10"/>
    <dgm:cxn modelId="{8989DA99-1890-F449-B823-9AC1D95C3920}" type="presParOf" srcId="{39D3DF75-E810-ED45-A1AA-CF347522BD5D}" destId="{C428D8DE-22E0-6B4E-B29B-9B949C7AE957}" srcOrd="3" destOrd="0" presId="urn:microsoft.com/office/officeart/2005/8/layout/hProcess7#10"/>
    <dgm:cxn modelId="{26849BF6-D7F3-1644-87A2-42FF7D4451FF}" type="presParOf" srcId="{39D3DF75-E810-ED45-A1AA-CF347522BD5D}" destId="{15547EDB-F416-7044-8E2F-DB026672B813}" srcOrd="4" destOrd="0" presId="urn:microsoft.com/office/officeart/2005/8/layout/hProcess7#10"/>
    <dgm:cxn modelId="{CFFF980C-7CA8-2C4F-A24A-B30C1EE7449B}" type="presParOf" srcId="{15547EDB-F416-7044-8E2F-DB026672B813}" destId="{5E1F0470-97C3-C84D-BB59-869E8E89FEF3}" srcOrd="0" destOrd="0" presId="urn:microsoft.com/office/officeart/2005/8/layout/hProcess7#10"/>
    <dgm:cxn modelId="{2B27BAE7-22BB-434C-8AEA-0DBA011060CD}" type="presParOf" srcId="{15547EDB-F416-7044-8E2F-DB026672B813}" destId="{B81BD4AC-220B-0647-AE1A-712AF6A6B362}" srcOrd="1" destOrd="0" presId="urn:microsoft.com/office/officeart/2005/8/layout/hProcess7#10"/>
    <dgm:cxn modelId="{5DA401DF-1B35-5146-B19D-D676D9B4D5D9}" type="presParOf" srcId="{39D3DF75-E810-ED45-A1AA-CF347522BD5D}" destId="{012864D9-398E-F244-AFE0-1C29D7AC7675}" srcOrd="5" destOrd="0" presId="urn:microsoft.com/office/officeart/2005/8/layout/hProcess7#10"/>
    <dgm:cxn modelId="{A39DD8D3-4ADB-3B40-B1AD-C37D99B8265B}" type="presParOf" srcId="{39D3DF75-E810-ED45-A1AA-CF347522BD5D}" destId="{0D514946-AF99-5840-A3DD-E947E2E93E33}" srcOrd="6" destOrd="0" presId="urn:microsoft.com/office/officeart/2005/8/layout/hProcess7#10"/>
    <dgm:cxn modelId="{E75FACF9-AAD7-1640-847E-E69971E59F21}" type="presParOf" srcId="{0D514946-AF99-5840-A3DD-E947E2E93E33}" destId="{DB807500-23DF-D64D-86F5-5BE7421A6DB6}" srcOrd="0" destOrd="0" presId="urn:microsoft.com/office/officeart/2005/8/layout/hProcess7#10"/>
    <dgm:cxn modelId="{75EAFC25-BAD9-BB43-9FC3-DF00679703B5}" type="presParOf" srcId="{0D514946-AF99-5840-A3DD-E947E2E93E33}" destId="{66BF16DC-567E-A947-94DE-10B5930B9D67}" srcOrd="1" destOrd="0" presId="urn:microsoft.com/office/officeart/2005/8/layout/hProcess7#10"/>
    <dgm:cxn modelId="{B469654E-847A-B141-9A15-182378CCE02C}" type="presParOf" srcId="{0D514946-AF99-5840-A3DD-E947E2E93E33}" destId="{14502280-4C13-544E-AD3B-65802F067E5A}" srcOrd="2" destOrd="0" presId="urn:microsoft.com/office/officeart/2005/8/layout/hProcess7#10"/>
    <dgm:cxn modelId="{67883CC5-83A0-CA4B-91C9-B169BFFB3009}" type="presParOf" srcId="{39D3DF75-E810-ED45-A1AA-CF347522BD5D}" destId="{9E6FD12F-9C50-4149-AC6A-E2BCE4F58F04}" srcOrd="7" destOrd="0" presId="urn:microsoft.com/office/officeart/2005/8/layout/hProcess7#10"/>
    <dgm:cxn modelId="{27D80BF5-C6D1-3E4F-B57C-FB344F8A1261}" type="presParOf" srcId="{39D3DF75-E810-ED45-A1AA-CF347522BD5D}" destId="{111873BE-371D-AA45-A251-1C5EDEF395D6}" srcOrd="8" destOrd="0" presId="urn:microsoft.com/office/officeart/2005/8/layout/hProcess7#10"/>
    <dgm:cxn modelId="{5403D5E9-D3BC-8A44-8A77-083FEB5652E2}" type="presParOf" srcId="{111873BE-371D-AA45-A251-1C5EDEF395D6}" destId="{95D97D0E-519D-774B-997C-6FF18FC51FDB}" srcOrd="0" destOrd="0" presId="urn:microsoft.com/office/officeart/2005/8/layout/hProcess7#10"/>
    <dgm:cxn modelId="{E6C865A3-211D-C54D-A203-6661344B4C8D}" type="presParOf" srcId="{111873BE-371D-AA45-A251-1C5EDEF395D6}" destId="{8ED91AC4-5836-DB43-AFEC-022EE6703D1E}" srcOrd="1" destOrd="0" presId="urn:microsoft.com/office/officeart/2005/8/layout/hProcess7#10"/>
    <dgm:cxn modelId="{A3E5FA76-1AC5-6349-9788-743BC74662E3}" type="presParOf" srcId="{39D3DF75-E810-ED45-A1AA-CF347522BD5D}" destId="{75E1C6C1-BF0F-AE46-9037-7252B6350DEC}" srcOrd="9" destOrd="0" presId="urn:microsoft.com/office/officeart/2005/8/layout/hProcess7#10"/>
    <dgm:cxn modelId="{64EB27EE-C1B8-A247-84EF-6B295145AA1A}" type="presParOf" srcId="{39D3DF75-E810-ED45-A1AA-CF347522BD5D}" destId="{E499797C-86BE-0B42-9D48-A4CCEBE86064}" srcOrd="10" destOrd="0" presId="urn:microsoft.com/office/officeart/2005/8/layout/hProcess7#10"/>
    <dgm:cxn modelId="{CFCA8608-765D-0444-B873-9CC4741D20A2}" type="presParOf" srcId="{E499797C-86BE-0B42-9D48-A4CCEBE86064}" destId="{30B0F264-BA9D-AF46-808A-4C7E78C93C7E}" srcOrd="0" destOrd="0" presId="urn:microsoft.com/office/officeart/2005/8/layout/hProcess7#10"/>
    <dgm:cxn modelId="{B68E361B-8E42-CD49-93CD-A5F647EF6EB2}" type="presParOf" srcId="{E499797C-86BE-0B42-9D48-A4CCEBE86064}" destId="{D6122E68-0711-B946-B69D-F31B3B9B2673}" srcOrd="1" destOrd="0" presId="urn:microsoft.com/office/officeart/2005/8/layout/hProcess7#10"/>
    <dgm:cxn modelId="{939A55AF-D6A4-E545-A4AD-408A93A6B172}" type="presParOf" srcId="{E499797C-86BE-0B42-9D48-A4CCEBE86064}" destId="{69BF1E78-76F8-C34B-B3EC-B01FA4E0ACFD}" srcOrd="2" destOrd="0" presId="urn:microsoft.com/office/officeart/2005/8/layout/hProcess7#10"/>
    <dgm:cxn modelId="{746BD536-D09A-4F44-8120-287EE9060FB4}" type="presParOf" srcId="{39D3DF75-E810-ED45-A1AA-CF347522BD5D}" destId="{8C5F1443-69B1-894E-85BC-A725D67A6A13}" srcOrd="11" destOrd="0" presId="urn:microsoft.com/office/officeart/2005/8/layout/hProcess7#10"/>
    <dgm:cxn modelId="{FCA9EE7C-AA56-7941-B3DF-E8435A9CC280}" type="presParOf" srcId="{39D3DF75-E810-ED45-A1AA-CF347522BD5D}" destId="{F39F27E6-425D-C444-B96A-6674701AC8FB}" srcOrd="12" destOrd="0" presId="urn:microsoft.com/office/officeart/2005/8/layout/hProcess7#10"/>
    <dgm:cxn modelId="{B37C5C4C-ED84-3442-AB37-BA41863C0545}" type="presParOf" srcId="{F39F27E6-425D-C444-B96A-6674701AC8FB}" destId="{79688D90-839A-D747-9CA4-CB9E6178D548}" srcOrd="0" destOrd="0" presId="urn:microsoft.com/office/officeart/2005/8/layout/hProcess7#10"/>
    <dgm:cxn modelId="{02D24FD6-132C-D640-8470-274DC2591A6C}" type="presParOf" srcId="{F39F27E6-425D-C444-B96A-6674701AC8FB}" destId="{9268D987-8DF8-8044-8ADE-FF9C518205A6}" srcOrd="1" destOrd="0" presId="urn:microsoft.com/office/officeart/2005/8/layout/hProcess7#10"/>
    <dgm:cxn modelId="{881EE39F-CE46-464C-91AA-E58CDC98CD2C}" type="presParOf" srcId="{39D3DF75-E810-ED45-A1AA-CF347522BD5D}" destId="{2B1C9513-7B82-FB46-84A9-C05DC75BE278}" srcOrd="13" destOrd="0" presId="urn:microsoft.com/office/officeart/2005/8/layout/hProcess7#10"/>
    <dgm:cxn modelId="{F4D36235-ADD2-5942-A5DF-3CAF8F0E0170}" type="presParOf" srcId="{39D3DF75-E810-ED45-A1AA-CF347522BD5D}" destId="{B18621C9-77A1-9743-8059-4C03D5A058C6}" srcOrd="14" destOrd="0" presId="urn:microsoft.com/office/officeart/2005/8/layout/hProcess7#10"/>
    <dgm:cxn modelId="{430C6CA9-E3AB-3542-BBBA-7B8A5B81B5CB}" type="presParOf" srcId="{B18621C9-77A1-9743-8059-4C03D5A058C6}" destId="{AC8EA990-8160-124A-996C-36ADBFD43FC1}" srcOrd="0" destOrd="0" presId="urn:microsoft.com/office/officeart/2005/8/layout/hProcess7#10"/>
    <dgm:cxn modelId="{C355BB61-03A2-D641-961B-92C7888894D5}" type="presParOf" srcId="{B18621C9-77A1-9743-8059-4C03D5A058C6}" destId="{E1B2BA37-2FB8-CF4D-BA24-9CC6999DE828}" srcOrd="1" destOrd="0" presId="urn:microsoft.com/office/officeart/2005/8/layout/hProcess7#10"/>
    <dgm:cxn modelId="{F1055D1E-7EED-9145-8A55-18FFE842895A}" type="presParOf" srcId="{B18621C9-77A1-9743-8059-4C03D5A058C6}" destId="{7B114662-5FD4-5744-A9A6-8F9D50B965E6}" srcOrd="2" destOrd="0" presId="urn:microsoft.com/office/officeart/2005/8/layout/hProcess7#10"/>
    <dgm:cxn modelId="{BBF92FC1-A69B-934C-A8EE-3008A5CCBB4B}" type="presParOf" srcId="{39D3DF75-E810-ED45-A1AA-CF347522BD5D}" destId="{C8CD89BE-EC6F-964B-8126-CD1C3DBC4970}" srcOrd="15" destOrd="0" presId="urn:microsoft.com/office/officeart/2005/8/layout/hProcess7#10"/>
    <dgm:cxn modelId="{10DF321A-F991-874E-9DCD-F14B107E8449}" type="presParOf" srcId="{39D3DF75-E810-ED45-A1AA-CF347522BD5D}" destId="{261252E6-28F4-414D-9CA8-275F1E03CA3D}" srcOrd="16" destOrd="0" presId="urn:microsoft.com/office/officeart/2005/8/layout/hProcess7#10"/>
    <dgm:cxn modelId="{83584087-0A52-F442-9484-2D22BF6D17FD}" type="presParOf" srcId="{261252E6-28F4-414D-9CA8-275F1E03CA3D}" destId="{B7093962-510E-1B41-861E-57AFAF032F30}" srcOrd="0" destOrd="0" presId="urn:microsoft.com/office/officeart/2005/8/layout/hProcess7#10"/>
    <dgm:cxn modelId="{D7D4CACA-F856-5746-B2B0-5B3BFBFBF04B}" type="presParOf" srcId="{261252E6-28F4-414D-9CA8-275F1E03CA3D}" destId="{A91B34ED-56A9-A549-9D3A-292F396A01D1}" srcOrd="1" destOrd="0" presId="urn:microsoft.com/office/officeart/2005/8/layout/hProcess7#10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11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transfer	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transfer</a:t>
          </a: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transfer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D6660131-E549-C647-A238-9B11BDA932E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  <a:endParaRPr lang="en-US" sz="1400" dirty="0">
            <a:latin typeface="Century Gothic"/>
            <a:cs typeface="Century Gothic"/>
          </a:endParaRPr>
        </a:p>
      </dgm:t>
    </dgm:pt>
    <dgm:pt modelId="{9F80B71B-359E-3246-96B9-BC45EE35D07A}" type="parTrans" cxnId="{AFA01AD2-7E41-744B-B397-97E507B58E86}">
      <dgm:prSet/>
      <dgm:spPr/>
      <dgm:t>
        <a:bodyPr/>
        <a:lstStyle/>
        <a:p>
          <a:endParaRPr lang="en-US"/>
        </a:p>
      </dgm:t>
    </dgm:pt>
    <dgm:pt modelId="{D3FE1634-9659-A946-B0CE-51DD7BCD212C}" type="sibTrans" cxnId="{AFA01AD2-7E41-744B-B397-97E507B58E86}">
      <dgm:prSet/>
      <dgm:spPr/>
      <dgm:t>
        <a:bodyPr/>
        <a:lstStyle/>
        <a:p>
          <a:endParaRPr lang="en-US"/>
        </a:p>
      </dgm:t>
    </dgm:pt>
    <dgm:pt modelId="{5FC8466B-BB59-F140-9188-206A2E96C9C2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C31F5DF4-5891-2A41-98B5-682527210EBF}" type="parTrans" cxnId="{3C7B1EE1-3634-A646-8B54-E10F7F6C7F88}">
      <dgm:prSet/>
      <dgm:spPr/>
      <dgm:t>
        <a:bodyPr/>
        <a:lstStyle/>
        <a:p>
          <a:endParaRPr lang="en-US"/>
        </a:p>
      </dgm:t>
    </dgm:pt>
    <dgm:pt modelId="{996AAA1D-9692-3B4E-B83B-435A62869E15}" type="sibTrans" cxnId="{3C7B1EE1-3634-A646-8B54-E10F7F6C7F88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5" custScaleX="13787" custLinFactNeighborX="6465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4" custLinFactNeighborX="1777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5" custScaleX="13787" custLinFactNeighborX="7255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4" custLinFactNeighborX="20133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5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1C6C1-BF0F-AE46-9037-7252B6350DEC}" type="pres">
      <dgm:prSet presAssocID="{C0EE9174-837D-AE43-B4F9-D991F48198CB}" presName="hSp" presStyleCnt="0"/>
      <dgm:spPr/>
    </dgm:pt>
    <dgm:pt modelId="{E499797C-86BE-0B42-9D48-A4CCEBE86064}" type="pres">
      <dgm:prSet presAssocID="{C0EE9174-837D-AE43-B4F9-D991F48198CB}" presName="vProcSp" presStyleCnt="0"/>
      <dgm:spPr/>
    </dgm:pt>
    <dgm:pt modelId="{30B0F264-BA9D-AF46-808A-4C7E78C93C7E}" type="pres">
      <dgm:prSet presAssocID="{C0EE9174-837D-AE43-B4F9-D991F48198CB}" presName="vSp1" presStyleCnt="0"/>
      <dgm:spPr/>
    </dgm:pt>
    <dgm:pt modelId="{D6122E68-0711-B946-B69D-F31B3B9B2673}" type="pres">
      <dgm:prSet presAssocID="{C0EE9174-837D-AE43-B4F9-D991F48198CB}" presName="simulatedConn" presStyleLbl="solidFgAcc1" presStyleIdx="2" presStyleCnt="4" custLinFactNeighborX="6798"/>
      <dgm:spPr/>
    </dgm:pt>
    <dgm:pt modelId="{69BF1E78-76F8-C34B-B3EC-B01FA4E0ACFD}" type="pres">
      <dgm:prSet presAssocID="{C0EE9174-837D-AE43-B4F9-D991F48198CB}" presName="vSp2" presStyleCnt="0"/>
      <dgm:spPr/>
    </dgm:pt>
    <dgm:pt modelId="{8C5F1443-69B1-894E-85BC-A725D67A6A13}" type="pres">
      <dgm:prSet presAssocID="{C0EE9174-837D-AE43-B4F9-D991F48198CB}" presName="sibTrans" presStyleCnt="0"/>
      <dgm:spPr/>
    </dgm:pt>
    <dgm:pt modelId="{F39F27E6-425D-C444-B96A-6674701AC8FB}" type="pres">
      <dgm:prSet presAssocID="{D6660131-E549-C647-A238-9B11BDA932EF}" presName="compositeNode" presStyleCnt="0">
        <dgm:presLayoutVars>
          <dgm:bulletEnabled val="1"/>
        </dgm:presLayoutVars>
      </dgm:prSet>
      <dgm:spPr/>
    </dgm:pt>
    <dgm:pt modelId="{79688D90-839A-D747-9CA4-CB9E6178D548}" type="pres">
      <dgm:prSet presAssocID="{D6660131-E549-C647-A238-9B11BDA932EF}" presName="bgRect" presStyleLbl="node1" presStyleIdx="3" presStyleCnt="5" custScaleX="13787" custLinFactNeighborX="9180"/>
      <dgm:spPr/>
      <dgm:t>
        <a:bodyPr/>
        <a:lstStyle/>
        <a:p>
          <a:endParaRPr lang="en-US"/>
        </a:p>
      </dgm:t>
    </dgm:pt>
    <dgm:pt modelId="{9268D987-8DF8-8044-8ADE-FF9C518205A6}" type="pres">
      <dgm:prSet presAssocID="{D6660131-E549-C647-A238-9B11BDA932EF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C9513-7B82-FB46-84A9-C05DC75BE278}" type="pres">
      <dgm:prSet presAssocID="{D3FE1634-9659-A946-B0CE-51DD7BCD212C}" presName="hSp" presStyleCnt="0"/>
      <dgm:spPr/>
    </dgm:pt>
    <dgm:pt modelId="{B18621C9-77A1-9743-8059-4C03D5A058C6}" type="pres">
      <dgm:prSet presAssocID="{D3FE1634-9659-A946-B0CE-51DD7BCD212C}" presName="vProcSp" presStyleCnt="0"/>
      <dgm:spPr/>
    </dgm:pt>
    <dgm:pt modelId="{AC8EA990-8160-124A-996C-36ADBFD43FC1}" type="pres">
      <dgm:prSet presAssocID="{D3FE1634-9659-A946-B0CE-51DD7BCD212C}" presName="vSp1" presStyleCnt="0"/>
      <dgm:spPr/>
    </dgm:pt>
    <dgm:pt modelId="{E1B2BA37-2FB8-CF4D-BA24-9CC6999DE828}" type="pres">
      <dgm:prSet presAssocID="{D3FE1634-9659-A946-B0CE-51DD7BCD212C}" presName="simulatedConn" presStyleLbl="solidFgAcc1" presStyleIdx="3" presStyleCnt="4" custLinFactNeighborX="6798"/>
      <dgm:spPr/>
    </dgm:pt>
    <dgm:pt modelId="{7B114662-5FD4-5744-A9A6-8F9D50B965E6}" type="pres">
      <dgm:prSet presAssocID="{D3FE1634-9659-A946-B0CE-51DD7BCD212C}" presName="vSp2" presStyleCnt="0"/>
      <dgm:spPr/>
    </dgm:pt>
    <dgm:pt modelId="{C8CD89BE-EC6F-964B-8126-CD1C3DBC4970}" type="pres">
      <dgm:prSet presAssocID="{D3FE1634-9659-A946-B0CE-51DD7BCD212C}" presName="sibTrans" presStyleCnt="0"/>
      <dgm:spPr/>
    </dgm:pt>
    <dgm:pt modelId="{261252E6-28F4-414D-9CA8-275F1E03CA3D}" type="pres">
      <dgm:prSet presAssocID="{5FC8466B-BB59-F140-9188-206A2E96C9C2}" presName="compositeNode" presStyleCnt="0">
        <dgm:presLayoutVars>
          <dgm:bulletEnabled val="1"/>
        </dgm:presLayoutVars>
      </dgm:prSet>
      <dgm:spPr/>
    </dgm:pt>
    <dgm:pt modelId="{B7093962-510E-1B41-861E-57AFAF032F30}" type="pres">
      <dgm:prSet presAssocID="{5FC8466B-BB59-F140-9188-206A2E96C9C2}" presName="bgRect" presStyleLbl="node1" presStyleIdx="4" presStyleCnt="5" custScaleX="13787" custLinFactNeighborX="9091"/>
      <dgm:spPr/>
      <dgm:t>
        <a:bodyPr/>
        <a:lstStyle/>
        <a:p>
          <a:endParaRPr lang="en-US"/>
        </a:p>
      </dgm:t>
    </dgm:pt>
    <dgm:pt modelId="{A91B34ED-56A9-A549-9D3A-292F396A01D1}" type="pres">
      <dgm:prSet presAssocID="{5FC8466B-BB59-F140-9188-206A2E96C9C2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01AD2-7E41-744B-B397-97E507B58E86}" srcId="{DBE0832C-1998-EB47-B834-2F796E000A4C}" destId="{D6660131-E549-C647-A238-9B11BDA932EF}" srcOrd="3" destOrd="0" parTransId="{9F80B71B-359E-3246-96B9-BC45EE35D07A}" sibTransId="{D3FE1634-9659-A946-B0CE-51DD7BCD212C}"/>
    <dgm:cxn modelId="{CFA49F08-38CB-4D4B-A082-6B877C0A7144}" type="presOf" srcId="{622E84E4-BA00-DE42-830C-5A4518385B42}" destId="{5E1F0470-97C3-C84D-BB59-869E8E89FEF3}" srcOrd="0" destOrd="0" presId="urn:microsoft.com/office/officeart/2005/8/layout/hProcess7#11"/>
    <dgm:cxn modelId="{96F60206-1AAB-F54C-B988-8E3C1A836766}" type="presOf" srcId="{D6660131-E549-C647-A238-9B11BDA932EF}" destId="{9268D987-8DF8-8044-8ADE-FF9C518205A6}" srcOrd="1" destOrd="0" presId="urn:microsoft.com/office/officeart/2005/8/layout/hProcess7#11"/>
    <dgm:cxn modelId="{FB74EB09-F985-FF44-A4B1-23BC7F4A4BB2}" type="presOf" srcId="{921281AB-A039-5D4E-8FFA-103797F1DB87}" destId="{9ACA3A08-DBD4-4540-B09A-682A6BCB51F9}" srcOrd="0" destOrd="0" presId="urn:microsoft.com/office/officeart/2005/8/layout/hProcess7#11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B6BCD883-74DB-6240-853B-4D0ABE0E2D8E}" type="presOf" srcId="{5FC8466B-BB59-F140-9188-206A2E96C9C2}" destId="{A91B34ED-56A9-A549-9D3A-292F396A01D1}" srcOrd="1" destOrd="0" presId="urn:microsoft.com/office/officeart/2005/8/layout/hProcess7#11"/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27422008-8BCA-9E48-852F-C42C038981F1}" type="presOf" srcId="{AD0C5562-3BAB-C94A-8007-1F1C68F6206F}" destId="{95D97D0E-519D-774B-997C-6FF18FC51FDB}" srcOrd="0" destOrd="0" presId="urn:microsoft.com/office/officeart/2005/8/layout/hProcess7#11"/>
    <dgm:cxn modelId="{3C7B1EE1-3634-A646-8B54-E10F7F6C7F88}" srcId="{DBE0832C-1998-EB47-B834-2F796E000A4C}" destId="{5FC8466B-BB59-F140-9188-206A2E96C9C2}" srcOrd="4" destOrd="0" parTransId="{C31F5DF4-5891-2A41-98B5-682527210EBF}" sibTransId="{996AAA1D-9692-3B4E-B83B-435A62869E15}"/>
    <dgm:cxn modelId="{515424BD-FEC6-B54E-9F37-6488A73A429C}" type="presOf" srcId="{921281AB-A039-5D4E-8FFA-103797F1DB87}" destId="{128E6793-A96B-D145-A69E-E53989A0F844}" srcOrd="1" destOrd="0" presId="urn:microsoft.com/office/officeart/2005/8/layout/hProcess7#11"/>
    <dgm:cxn modelId="{C066F03C-19ED-B74D-B694-176480BE14D8}" type="presOf" srcId="{622E84E4-BA00-DE42-830C-5A4518385B42}" destId="{B81BD4AC-220B-0647-AE1A-712AF6A6B362}" srcOrd="1" destOrd="0" presId="urn:microsoft.com/office/officeart/2005/8/layout/hProcess7#11"/>
    <dgm:cxn modelId="{ABBB7429-7E28-A943-B5D3-68A99F4AE9F7}" type="presOf" srcId="{DBE0832C-1998-EB47-B834-2F796E000A4C}" destId="{39D3DF75-E810-ED45-A1AA-CF347522BD5D}" srcOrd="0" destOrd="0" presId="urn:microsoft.com/office/officeart/2005/8/layout/hProcess7#11"/>
    <dgm:cxn modelId="{CED6B53A-2154-0A49-A34C-77D27E5BB883}" type="presOf" srcId="{5FC8466B-BB59-F140-9188-206A2E96C9C2}" destId="{B7093962-510E-1B41-861E-57AFAF032F30}" srcOrd="0" destOrd="0" presId="urn:microsoft.com/office/officeart/2005/8/layout/hProcess7#11"/>
    <dgm:cxn modelId="{C9E50C4D-B6D0-C24E-A5D1-182B99020A7E}" type="presOf" srcId="{AD0C5562-3BAB-C94A-8007-1F1C68F6206F}" destId="{8ED91AC4-5836-DB43-AFEC-022EE6703D1E}" srcOrd="1" destOrd="0" presId="urn:microsoft.com/office/officeart/2005/8/layout/hProcess7#11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425B37C8-EFC4-0949-91F0-8441015DE747}" type="presOf" srcId="{D6660131-E549-C647-A238-9B11BDA932EF}" destId="{79688D90-839A-D747-9CA4-CB9E6178D548}" srcOrd="0" destOrd="0" presId="urn:microsoft.com/office/officeart/2005/8/layout/hProcess7#11"/>
    <dgm:cxn modelId="{77E6DD25-05B4-4B4C-9358-8DCB2FEA5B81}" type="presParOf" srcId="{39D3DF75-E810-ED45-A1AA-CF347522BD5D}" destId="{D7DB6E4B-6291-1E42-A543-A30D8E6347E7}" srcOrd="0" destOrd="0" presId="urn:microsoft.com/office/officeart/2005/8/layout/hProcess7#11"/>
    <dgm:cxn modelId="{5C63C642-4454-3E45-A4FB-EA7FC6EFA20F}" type="presParOf" srcId="{D7DB6E4B-6291-1E42-A543-A30D8E6347E7}" destId="{9ACA3A08-DBD4-4540-B09A-682A6BCB51F9}" srcOrd="0" destOrd="0" presId="urn:microsoft.com/office/officeart/2005/8/layout/hProcess7#11"/>
    <dgm:cxn modelId="{93F6AA19-76A7-B245-B72E-B520B69A0886}" type="presParOf" srcId="{D7DB6E4B-6291-1E42-A543-A30D8E6347E7}" destId="{128E6793-A96B-D145-A69E-E53989A0F844}" srcOrd="1" destOrd="0" presId="urn:microsoft.com/office/officeart/2005/8/layout/hProcess7#11"/>
    <dgm:cxn modelId="{06331AB9-8C14-AB4A-A4A9-93E0E4F03C28}" type="presParOf" srcId="{39D3DF75-E810-ED45-A1AA-CF347522BD5D}" destId="{44F16ACB-8D17-B745-9539-4305705D025A}" srcOrd="1" destOrd="0" presId="urn:microsoft.com/office/officeart/2005/8/layout/hProcess7#11"/>
    <dgm:cxn modelId="{4BC22957-1675-CA49-9D4E-436E8251F7F3}" type="presParOf" srcId="{39D3DF75-E810-ED45-A1AA-CF347522BD5D}" destId="{800FB2D2-8714-154E-969C-712327D9EC83}" srcOrd="2" destOrd="0" presId="urn:microsoft.com/office/officeart/2005/8/layout/hProcess7#11"/>
    <dgm:cxn modelId="{8631ED7A-2BF7-0D46-BC22-F53E44D98053}" type="presParOf" srcId="{800FB2D2-8714-154E-969C-712327D9EC83}" destId="{41ACAD60-2C0A-1F4D-AD0A-FD3C4812F976}" srcOrd="0" destOrd="0" presId="urn:microsoft.com/office/officeart/2005/8/layout/hProcess7#11"/>
    <dgm:cxn modelId="{09730A1F-BA14-6E4D-BDA3-2782940C5801}" type="presParOf" srcId="{800FB2D2-8714-154E-969C-712327D9EC83}" destId="{51C60FCE-15B7-C74C-92AB-1269199F8AF1}" srcOrd="1" destOrd="0" presId="urn:microsoft.com/office/officeart/2005/8/layout/hProcess7#11"/>
    <dgm:cxn modelId="{91BC02DB-01AD-0548-BB52-61915262050D}" type="presParOf" srcId="{800FB2D2-8714-154E-969C-712327D9EC83}" destId="{2EE2B8AC-F8A1-8343-8A9B-C904372BF823}" srcOrd="2" destOrd="0" presId="urn:microsoft.com/office/officeart/2005/8/layout/hProcess7#11"/>
    <dgm:cxn modelId="{8495AF0E-4C69-0045-9C62-6D9DB9CA8863}" type="presParOf" srcId="{39D3DF75-E810-ED45-A1AA-CF347522BD5D}" destId="{C428D8DE-22E0-6B4E-B29B-9B949C7AE957}" srcOrd="3" destOrd="0" presId="urn:microsoft.com/office/officeart/2005/8/layout/hProcess7#11"/>
    <dgm:cxn modelId="{916084E2-AFCF-6F4B-88BA-31F6800EF3C8}" type="presParOf" srcId="{39D3DF75-E810-ED45-A1AA-CF347522BD5D}" destId="{15547EDB-F416-7044-8E2F-DB026672B813}" srcOrd="4" destOrd="0" presId="urn:microsoft.com/office/officeart/2005/8/layout/hProcess7#11"/>
    <dgm:cxn modelId="{4AF5F56C-D369-9A45-A881-77B17AA3C02D}" type="presParOf" srcId="{15547EDB-F416-7044-8E2F-DB026672B813}" destId="{5E1F0470-97C3-C84D-BB59-869E8E89FEF3}" srcOrd="0" destOrd="0" presId="urn:microsoft.com/office/officeart/2005/8/layout/hProcess7#11"/>
    <dgm:cxn modelId="{B85F92E1-E306-A042-B2E2-44AA1650D7AA}" type="presParOf" srcId="{15547EDB-F416-7044-8E2F-DB026672B813}" destId="{B81BD4AC-220B-0647-AE1A-712AF6A6B362}" srcOrd="1" destOrd="0" presId="urn:microsoft.com/office/officeart/2005/8/layout/hProcess7#11"/>
    <dgm:cxn modelId="{C8E766D5-B397-A742-A683-A65076749226}" type="presParOf" srcId="{39D3DF75-E810-ED45-A1AA-CF347522BD5D}" destId="{012864D9-398E-F244-AFE0-1C29D7AC7675}" srcOrd="5" destOrd="0" presId="urn:microsoft.com/office/officeart/2005/8/layout/hProcess7#11"/>
    <dgm:cxn modelId="{23C28B0C-943A-D24B-97F5-6ACC197D967B}" type="presParOf" srcId="{39D3DF75-E810-ED45-A1AA-CF347522BD5D}" destId="{0D514946-AF99-5840-A3DD-E947E2E93E33}" srcOrd="6" destOrd="0" presId="urn:microsoft.com/office/officeart/2005/8/layout/hProcess7#11"/>
    <dgm:cxn modelId="{DC425BA9-D490-034C-A757-E128283A67B3}" type="presParOf" srcId="{0D514946-AF99-5840-A3DD-E947E2E93E33}" destId="{DB807500-23DF-D64D-86F5-5BE7421A6DB6}" srcOrd="0" destOrd="0" presId="urn:microsoft.com/office/officeart/2005/8/layout/hProcess7#11"/>
    <dgm:cxn modelId="{C977797C-F8BA-6F48-B73C-28352A5151DA}" type="presParOf" srcId="{0D514946-AF99-5840-A3DD-E947E2E93E33}" destId="{66BF16DC-567E-A947-94DE-10B5930B9D67}" srcOrd="1" destOrd="0" presId="urn:microsoft.com/office/officeart/2005/8/layout/hProcess7#11"/>
    <dgm:cxn modelId="{F2456E15-2FDE-A04B-84D9-04E38112709B}" type="presParOf" srcId="{0D514946-AF99-5840-A3DD-E947E2E93E33}" destId="{14502280-4C13-544E-AD3B-65802F067E5A}" srcOrd="2" destOrd="0" presId="urn:microsoft.com/office/officeart/2005/8/layout/hProcess7#11"/>
    <dgm:cxn modelId="{F789962D-2A21-214F-8D78-0FC27E730053}" type="presParOf" srcId="{39D3DF75-E810-ED45-A1AA-CF347522BD5D}" destId="{9E6FD12F-9C50-4149-AC6A-E2BCE4F58F04}" srcOrd="7" destOrd="0" presId="urn:microsoft.com/office/officeart/2005/8/layout/hProcess7#11"/>
    <dgm:cxn modelId="{A1BBAD03-5CB5-3049-BC10-A3F804CD0EFC}" type="presParOf" srcId="{39D3DF75-E810-ED45-A1AA-CF347522BD5D}" destId="{111873BE-371D-AA45-A251-1C5EDEF395D6}" srcOrd="8" destOrd="0" presId="urn:microsoft.com/office/officeart/2005/8/layout/hProcess7#11"/>
    <dgm:cxn modelId="{48115A0C-C15D-764B-9186-26D33894C81E}" type="presParOf" srcId="{111873BE-371D-AA45-A251-1C5EDEF395D6}" destId="{95D97D0E-519D-774B-997C-6FF18FC51FDB}" srcOrd="0" destOrd="0" presId="urn:microsoft.com/office/officeart/2005/8/layout/hProcess7#11"/>
    <dgm:cxn modelId="{901A9B7D-56CA-004E-B3E1-A64AE82C4043}" type="presParOf" srcId="{111873BE-371D-AA45-A251-1C5EDEF395D6}" destId="{8ED91AC4-5836-DB43-AFEC-022EE6703D1E}" srcOrd="1" destOrd="0" presId="urn:microsoft.com/office/officeart/2005/8/layout/hProcess7#11"/>
    <dgm:cxn modelId="{C37E8AF1-DB8A-824A-A603-B64DCB7DB86D}" type="presParOf" srcId="{39D3DF75-E810-ED45-A1AA-CF347522BD5D}" destId="{75E1C6C1-BF0F-AE46-9037-7252B6350DEC}" srcOrd="9" destOrd="0" presId="urn:microsoft.com/office/officeart/2005/8/layout/hProcess7#11"/>
    <dgm:cxn modelId="{4D32F5D9-60D7-BB4E-A77C-4AFAA20AE8DD}" type="presParOf" srcId="{39D3DF75-E810-ED45-A1AA-CF347522BD5D}" destId="{E499797C-86BE-0B42-9D48-A4CCEBE86064}" srcOrd="10" destOrd="0" presId="urn:microsoft.com/office/officeart/2005/8/layout/hProcess7#11"/>
    <dgm:cxn modelId="{A69270C4-209E-8A48-8EA1-EBAB9D858CF0}" type="presParOf" srcId="{E499797C-86BE-0B42-9D48-A4CCEBE86064}" destId="{30B0F264-BA9D-AF46-808A-4C7E78C93C7E}" srcOrd="0" destOrd="0" presId="urn:microsoft.com/office/officeart/2005/8/layout/hProcess7#11"/>
    <dgm:cxn modelId="{24F975C5-013E-C842-8DE6-7EA1CFA0018B}" type="presParOf" srcId="{E499797C-86BE-0B42-9D48-A4CCEBE86064}" destId="{D6122E68-0711-B946-B69D-F31B3B9B2673}" srcOrd="1" destOrd="0" presId="urn:microsoft.com/office/officeart/2005/8/layout/hProcess7#11"/>
    <dgm:cxn modelId="{16F2AE77-C79E-DF4C-A23D-8D58FD98AC2E}" type="presParOf" srcId="{E499797C-86BE-0B42-9D48-A4CCEBE86064}" destId="{69BF1E78-76F8-C34B-B3EC-B01FA4E0ACFD}" srcOrd="2" destOrd="0" presId="urn:microsoft.com/office/officeart/2005/8/layout/hProcess7#11"/>
    <dgm:cxn modelId="{2BE8FEA7-17F3-E443-BC83-ADD28D03169B}" type="presParOf" srcId="{39D3DF75-E810-ED45-A1AA-CF347522BD5D}" destId="{8C5F1443-69B1-894E-85BC-A725D67A6A13}" srcOrd="11" destOrd="0" presId="urn:microsoft.com/office/officeart/2005/8/layout/hProcess7#11"/>
    <dgm:cxn modelId="{E01AB070-DB76-AF43-B971-063C0FC837B9}" type="presParOf" srcId="{39D3DF75-E810-ED45-A1AA-CF347522BD5D}" destId="{F39F27E6-425D-C444-B96A-6674701AC8FB}" srcOrd="12" destOrd="0" presId="urn:microsoft.com/office/officeart/2005/8/layout/hProcess7#11"/>
    <dgm:cxn modelId="{D6B850C1-1E1A-A441-BA6C-CC16060340D4}" type="presParOf" srcId="{F39F27E6-425D-C444-B96A-6674701AC8FB}" destId="{79688D90-839A-D747-9CA4-CB9E6178D548}" srcOrd="0" destOrd="0" presId="urn:microsoft.com/office/officeart/2005/8/layout/hProcess7#11"/>
    <dgm:cxn modelId="{649D8F7E-2BB9-F94C-B761-F37AA96A0921}" type="presParOf" srcId="{F39F27E6-425D-C444-B96A-6674701AC8FB}" destId="{9268D987-8DF8-8044-8ADE-FF9C518205A6}" srcOrd="1" destOrd="0" presId="urn:microsoft.com/office/officeart/2005/8/layout/hProcess7#11"/>
    <dgm:cxn modelId="{A3D0B243-69B7-1D42-95A2-D838D60B5A12}" type="presParOf" srcId="{39D3DF75-E810-ED45-A1AA-CF347522BD5D}" destId="{2B1C9513-7B82-FB46-84A9-C05DC75BE278}" srcOrd="13" destOrd="0" presId="urn:microsoft.com/office/officeart/2005/8/layout/hProcess7#11"/>
    <dgm:cxn modelId="{051579B4-70B6-5041-ADA6-B5DEF8406ECC}" type="presParOf" srcId="{39D3DF75-E810-ED45-A1AA-CF347522BD5D}" destId="{B18621C9-77A1-9743-8059-4C03D5A058C6}" srcOrd="14" destOrd="0" presId="urn:microsoft.com/office/officeart/2005/8/layout/hProcess7#11"/>
    <dgm:cxn modelId="{C7D51527-812C-C248-84C9-4B11EA58EDCF}" type="presParOf" srcId="{B18621C9-77A1-9743-8059-4C03D5A058C6}" destId="{AC8EA990-8160-124A-996C-36ADBFD43FC1}" srcOrd="0" destOrd="0" presId="urn:microsoft.com/office/officeart/2005/8/layout/hProcess7#11"/>
    <dgm:cxn modelId="{63523EE5-E9C8-2F4E-8C22-0336670DE6FB}" type="presParOf" srcId="{B18621C9-77A1-9743-8059-4C03D5A058C6}" destId="{E1B2BA37-2FB8-CF4D-BA24-9CC6999DE828}" srcOrd="1" destOrd="0" presId="urn:microsoft.com/office/officeart/2005/8/layout/hProcess7#11"/>
    <dgm:cxn modelId="{A58726A2-F3D8-584C-B208-8AC3D70CC3D7}" type="presParOf" srcId="{B18621C9-77A1-9743-8059-4C03D5A058C6}" destId="{7B114662-5FD4-5744-A9A6-8F9D50B965E6}" srcOrd="2" destOrd="0" presId="urn:microsoft.com/office/officeart/2005/8/layout/hProcess7#11"/>
    <dgm:cxn modelId="{FD5417B5-E1A8-B540-AA62-54CE16C38E30}" type="presParOf" srcId="{39D3DF75-E810-ED45-A1AA-CF347522BD5D}" destId="{C8CD89BE-EC6F-964B-8126-CD1C3DBC4970}" srcOrd="15" destOrd="0" presId="urn:microsoft.com/office/officeart/2005/8/layout/hProcess7#11"/>
    <dgm:cxn modelId="{4E87A7AE-9277-9340-AF3D-192339F2EB42}" type="presParOf" srcId="{39D3DF75-E810-ED45-A1AA-CF347522BD5D}" destId="{261252E6-28F4-414D-9CA8-275F1E03CA3D}" srcOrd="16" destOrd="0" presId="urn:microsoft.com/office/officeart/2005/8/layout/hProcess7#11"/>
    <dgm:cxn modelId="{AAE04573-6F40-0B4A-A2D7-6E2B540615A0}" type="presParOf" srcId="{261252E6-28F4-414D-9CA8-275F1E03CA3D}" destId="{B7093962-510E-1B41-861E-57AFAF032F30}" srcOrd="0" destOrd="0" presId="urn:microsoft.com/office/officeart/2005/8/layout/hProcess7#11"/>
    <dgm:cxn modelId="{182B2B51-2082-4148-8E14-45D50A9F65B3}" type="presParOf" srcId="{261252E6-28F4-414D-9CA8-275F1E03CA3D}" destId="{A91B34ED-56A9-A549-9D3A-292F396A01D1}" srcOrd="1" destOrd="0" presId="urn:microsoft.com/office/officeart/2005/8/layout/hProcess7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12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	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 smtClean="0">
            <a:latin typeface="Century Gothic"/>
            <a:cs typeface="Century Gothic"/>
          </a:endParaRP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D6660131-E549-C647-A238-9B11BDA932E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9F80B71B-359E-3246-96B9-BC45EE35D07A}" type="parTrans" cxnId="{AFA01AD2-7E41-744B-B397-97E507B58E86}">
      <dgm:prSet/>
      <dgm:spPr/>
      <dgm:t>
        <a:bodyPr/>
        <a:lstStyle/>
        <a:p>
          <a:endParaRPr lang="en-US"/>
        </a:p>
      </dgm:t>
    </dgm:pt>
    <dgm:pt modelId="{D3FE1634-9659-A946-B0CE-51DD7BCD212C}" type="sibTrans" cxnId="{AFA01AD2-7E41-744B-B397-97E507B58E86}">
      <dgm:prSet/>
      <dgm:spPr/>
      <dgm:t>
        <a:bodyPr/>
        <a:lstStyle/>
        <a:p>
          <a:endParaRPr lang="en-US"/>
        </a:p>
      </dgm:t>
    </dgm:pt>
    <dgm:pt modelId="{5FC8466B-BB59-F140-9188-206A2E96C9C2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  <a:endParaRPr lang="en-US" sz="1400" dirty="0">
            <a:latin typeface="Century Gothic"/>
            <a:cs typeface="Century Gothic"/>
          </a:endParaRPr>
        </a:p>
      </dgm:t>
    </dgm:pt>
    <dgm:pt modelId="{C31F5DF4-5891-2A41-98B5-682527210EBF}" type="parTrans" cxnId="{3C7B1EE1-3634-A646-8B54-E10F7F6C7F88}">
      <dgm:prSet/>
      <dgm:spPr/>
      <dgm:t>
        <a:bodyPr/>
        <a:lstStyle/>
        <a:p>
          <a:endParaRPr lang="en-US"/>
        </a:p>
      </dgm:t>
    </dgm:pt>
    <dgm:pt modelId="{996AAA1D-9692-3B4E-B83B-435A62869E15}" type="sibTrans" cxnId="{3C7B1EE1-3634-A646-8B54-E10F7F6C7F88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5" custScaleX="13787" custLinFactNeighborX="6465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4" custLinFactNeighborX="1777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5" custScaleX="13787" custLinFactNeighborX="7255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4" custLinFactNeighborX="20133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5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1C6C1-BF0F-AE46-9037-7252B6350DEC}" type="pres">
      <dgm:prSet presAssocID="{C0EE9174-837D-AE43-B4F9-D991F48198CB}" presName="hSp" presStyleCnt="0"/>
      <dgm:spPr/>
    </dgm:pt>
    <dgm:pt modelId="{E499797C-86BE-0B42-9D48-A4CCEBE86064}" type="pres">
      <dgm:prSet presAssocID="{C0EE9174-837D-AE43-B4F9-D991F48198CB}" presName="vProcSp" presStyleCnt="0"/>
      <dgm:spPr/>
    </dgm:pt>
    <dgm:pt modelId="{30B0F264-BA9D-AF46-808A-4C7E78C93C7E}" type="pres">
      <dgm:prSet presAssocID="{C0EE9174-837D-AE43-B4F9-D991F48198CB}" presName="vSp1" presStyleCnt="0"/>
      <dgm:spPr/>
    </dgm:pt>
    <dgm:pt modelId="{D6122E68-0711-B946-B69D-F31B3B9B2673}" type="pres">
      <dgm:prSet presAssocID="{C0EE9174-837D-AE43-B4F9-D991F48198CB}" presName="simulatedConn" presStyleLbl="solidFgAcc1" presStyleIdx="2" presStyleCnt="4" custLinFactNeighborX="6798"/>
      <dgm:spPr/>
    </dgm:pt>
    <dgm:pt modelId="{69BF1E78-76F8-C34B-B3EC-B01FA4E0ACFD}" type="pres">
      <dgm:prSet presAssocID="{C0EE9174-837D-AE43-B4F9-D991F48198CB}" presName="vSp2" presStyleCnt="0"/>
      <dgm:spPr/>
    </dgm:pt>
    <dgm:pt modelId="{8C5F1443-69B1-894E-85BC-A725D67A6A13}" type="pres">
      <dgm:prSet presAssocID="{C0EE9174-837D-AE43-B4F9-D991F48198CB}" presName="sibTrans" presStyleCnt="0"/>
      <dgm:spPr/>
    </dgm:pt>
    <dgm:pt modelId="{F39F27E6-425D-C444-B96A-6674701AC8FB}" type="pres">
      <dgm:prSet presAssocID="{D6660131-E549-C647-A238-9B11BDA932EF}" presName="compositeNode" presStyleCnt="0">
        <dgm:presLayoutVars>
          <dgm:bulletEnabled val="1"/>
        </dgm:presLayoutVars>
      </dgm:prSet>
      <dgm:spPr/>
    </dgm:pt>
    <dgm:pt modelId="{79688D90-839A-D747-9CA4-CB9E6178D548}" type="pres">
      <dgm:prSet presAssocID="{D6660131-E549-C647-A238-9B11BDA932EF}" presName="bgRect" presStyleLbl="node1" presStyleIdx="3" presStyleCnt="5" custScaleX="13787" custLinFactNeighborX="9180"/>
      <dgm:spPr/>
      <dgm:t>
        <a:bodyPr/>
        <a:lstStyle/>
        <a:p>
          <a:endParaRPr lang="en-US"/>
        </a:p>
      </dgm:t>
    </dgm:pt>
    <dgm:pt modelId="{9268D987-8DF8-8044-8ADE-FF9C518205A6}" type="pres">
      <dgm:prSet presAssocID="{D6660131-E549-C647-A238-9B11BDA932EF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C9513-7B82-FB46-84A9-C05DC75BE278}" type="pres">
      <dgm:prSet presAssocID="{D3FE1634-9659-A946-B0CE-51DD7BCD212C}" presName="hSp" presStyleCnt="0"/>
      <dgm:spPr/>
    </dgm:pt>
    <dgm:pt modelId="{B18621C9-77A1-9743-8059-4C03D5A058C6}" type="pres">
      <dgm:prSet presAssocID="{D3FE1634-9659-A946-B0CE-51DD7BCD212C}" presName="vProcSp" presStyleCnt="0"/>
      <dgm:spPr/>
    </dgm:pt>
    <dgm:pt modelId="{AC8EA990-8160-124A-996C-36ADBFD43FC1}" type="pres">
      <dgm:prSet presAssocID="{D3FE1634-9659-A946-B0CE-51DD7BCD212C}" presName="vSp1" presStyleCnt="0"/>
      <dgm:spPr/>
    </dgm:pt>
    <dgm:pt modelId="{E1B2BA37-2FB8-CF4D-BA24-9CC6999DE828}" type="pres">
      <dgm:prSet presAssocID="{D3FE1634-9659-A946-B0CE-51DD7BCD212C}" presName="simulatedConn" presStyleLbl="solidFgAcc1" presStyleIdx="3" presStyleCnt="4" custLinFactNeighborX="6798"/>
      <dgm:spPr/>
    </dgm:pt>
    <dgm:pt modelId="{7B114662-5FD4-5744-A9A6-8F9D50B965E6}" type="pres">
      <dgm:prSet presAssocID="{D3FE1634-9659-A946-B0CE-51DD7BCD212C}" presName="vSp2" presStyleCnt="0"/>
      <dgm:spPr/>
    </dgm:pt>
    <dgm:pt modelId="{C8CD89BE-EC6F-964B-8126-CD1C3DBC4970}" type="pres">
      <dgm:prSet presAssocID="{D3FE1634-9659-A946-B0CE-51DD7BCD212C}" presName="sibTrans" presStyleCnt="0"/>
      <dgm:spPr/>
    </dgm:pt>
    <dgm:pt modelId="{261252E6-28F4-414D-9CA8-275F1E03CA3D}" type="pres">
      <dgm:prSet presAssocID="{5FC8466B-BB59-F140-9188-206A2E96C9C2}" presName="compositeNode" presStyleCnt="0">
        <dgm:presLayoutVars>
          <dgm:bulletEnabled val="1"/>
        </dgm:presLayoutVars>
      </dgm:prSet>
      <dgm:spPr/>
    </dgm:pt>
    <dgm:pt modelId="{B7093962-510E-1B41-861E-57AFAF032F30}" type="pres">
      <dgm:prSet presAssocID="{5FC8466B-BB59-F140-9188-206A2E96C9C2}" presName="bgRect" presStyleLbl="node1" presStyleIdx="4" presStyleCnt="5" custScaleX="13787" custLinFactNeighborX="9091"/>
      <dgm:spPr/>
      <dgm:t>
        <a:bodyPr/>
        <a:lstStyle/>
        <a:p>
          <a:endParaRPr lang="en-US"/>
        </a:p>
      </dgm:t>
    </dgm:pt>
    <dgm:pt modelId="{A91B34ED-56A9-A549-9D3A-292F396A01D1}" type="pres">
      <dgm:prSet presAssocID="{5FC8466B-BB59-F140-9188-206A2E96C9C2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B09140-8A79-F14E-A55E-7E44F8968226}" type="presOf" srcId="{AD0C5562-3BAB-C94A-8007-1F1C68F6206F}" destId="{95D97D0E-519D-774B-997C-6FF18FC51FDB}" srcOrd="0" destOrd="0" presId="urn:microsoft.com/office/officeart/2005/8/layout/hProcess7#12"/>
    <dgm:cxn modelId="{3E890616-CD91-6543-97BD-18E41203650D}" type="presOf" srcId="{622E84E4-BA00-DE42-830C-5A4518385B42}" destId="{B81BD4AC-220B-0647-AE1A-712AF6A6B362}" srcOrd="1" destOrd="0" presId="urn:microsoft.com/office/officeart/2005/8/layout/hProcess7#12"/>
    <dgm:cxn modelId="{AFA01AD2-7E41-744B-B397-97E507B58E86}" srcId="{DBE0832C-1998-EB47-B834-2F796E000A4C}" destId="{D6660131-E549-C647-A238-9B11BDA932EF}" srcOrd="3" destOrd="0" parTransId="{9F80B71B-359E-3246-96B9-BC45EE35D07A}" sibTransId="{D3FE1634-9659-A946-B0CE-51DD7BCD212C}"/>
    <dgm:cxn modelId="{B65F88A9-EAC3-3842-9740-04FD7E2907AC}" type="presOf" srcId="{622E84E4-BA00-DE42-830C-5A4518385B42}" destId="{5E1F0470-97C3-C84D-BB59-869E8E89FEF3}" srcOrd="0" destOrd="0" presId="urn:microsoft.com/office/officeart/2005/8/layout/hProcess7#12"/>
    <dgm:cxn modelId="{08E6E0B7-3C7A-8B41-BADB-9DA70083DE65}" type="presOf" srcId="{D6660131-E549-C647-A238-9B11BDA932EF}" destId="{79688D90-839A-D747-9CA4-CB9E6178D548}" srcOrd="0" destOrd="0" presId="urn:microsoft.com/office/officeart/2005/8/layout/hProcess7#12"/>
    <dgm:cxn modelId="{3C7B1EE1-3634-A646-8B54-E10F7F6C7F88}" srcId="{DBE0832C-1998-EB47-B834-2F796E000A4C}" destId="{5FC8466B-BB59-F140-9188-206A2E96C9C2}" srcOrd="4" destOrd="0" parTransId="{C31F5DF4-5891-2A41-98B5-682527210EBF}" sibTransId="{996AAA1D-9692-3B4E-B83B-435A62869E15}"/>
    <dgm:cxn modelId="{0FEF946F-FED8-6643-84EA-7D1493213C3A}" type="presOf" srcId="{921281AB-A039-5D4E-8FFA-103797F1DB87}" destId="{9ACA3A08-DBD4-4540-B09A-682A6BCB51F9}" srcOrd="0" destOrd="0" presId="urn:microsoft.com/office/officeart/2005/8/layout/hProcess7#12"/>
    <dgm:cxn modelId="{EC1DDA72-D416-1943-B557-437C04AB9753}" type="presOf" srcId="{DBE0832C-1998-EB47-B834-2F796E000A4C}" destId="{39D3DF75-E810-ED45-A1AA-CF347522BD5D}" srcOrd="0" destOrd="0" presId="urn:microsoft.com/office/officeart/2005/8/layout/hProcess7#12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8610B617-D1FF-EA4F-B653-9E37883537A6}" type="presOf" srcId="{5FC8466B-BB59-F140-9188-206A2E96C9C2}" destId="{A91B34ED-56A9-A549-9D3A-292F396A01D1}" srcOrd="1" destOrd="0" presId="urn:microsoft.com/office/officeart/2005/8/layout/hProcess7#12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B67F4B14-A338-F946-ADC4-5D4306250CAE}" type="presOf" srcId="{D6660131-E549-C647-A238-9B11BDA932EF}" destId="{9268D987-8DF8-8044-8ADE-FF9C518205A6}" srcOrd="1" destOrd="0" presId="urn:microsoft.com/office/officeart/2005/8/layout/hProcess7#12"/>
    <dgm:cxn modelId="{904E6693-DC33-B445-A1C3-219F3185C49C}" type="presOf" srcId="{921281AB-A039-5D4E-8FFA-103797F1DB87}" destId="{128E6793-A96B-D145-A69E-E53989A0F844}" srcOrd="1" destOrd="0" presId="urn:microsoft.com/office/officeart/2005/8/layout/hProcess7#12"/>
    <dgm:cxn modelId="{C432B6EC-E4CD-2149-8E8E-FCD9B48421CC}" type="presOf" srcId="{5FC8466B-BB59-F140-9188-206A2E96C9C2}" destId="{B7093962-510E-1B41-861E-57AFAF032F30}" srcOrd="0" destOrd="0" presId="urn:microsoft.com/office/officeart/2005/8/layout/hProcess7#12"/>
    <dgm:cxn modelId="{4D102E66-C025-6C42-9370-5966775DA5FA}" type="presOf" srcId="{AD0C5562-3BAB-C94A-8007-1F1C68F6206F}" destId="{8ED91AC4-5836-DB43-AFEC-022EE6703D1E}" srcOrd="1" destOrd="0" presId="urn:microsoft.com/office/officeart/2005/8/layout/hProcess7#12"/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24D62E65-91C6-DD45-AA41-4320B94FB43A}" type="presParOf" srcId="{39D3DF75-E810-ED45-A1AA-CF347522BD5D}" destId="{D7DB6E4B-6291-1E42-A543-A30D8E6347E7}" srcOrd="0" destOrd="0" presId="urn:microsoft.com/office/officeart/2005/8/layout/hProcess7#12"/>
    <dgm:cxn modelId="{F918E45F-0B23-044E-84F6-35D7E37F0D70}" type="presParOf" srcId="{D7DB6E4B-6291-1E42-A543-A30D8E6347E7}" destId="{9ACA3A08-DBD4-4540-B09A-682A6BCB51F9}" srcOrd="0" destOrd="0" presId="urn:microsoft.com/office/officeart/2005/8/layout/hProcess7#12"/>
    <dgm:cxn modelId="{1BE17831-C083-4C4B-81D3-09C6695D5B52}" type="presParOf" srcId="{D7DB6E4B-6291-1E42-A543-A30D8E6347E7}" destId="{128E6793-A96B-D145-A69E-E53989A0F844}" srcOrd="1" destOrd="0" presId="urn:microsoft.com/office/officeart/2005/8/layout/hProcess7#12"/>
    <dgm:cxn modelId="{AF5344F0-4EA4-7142-9A5F-E27EC35564BC}" type="presParOf" srcId="{39D3DF75-E810-ED45-A1AA-CF347522BD5D}" destId="{44F16ACB-8D17-B745-9539-4305705D025A}" srcOrd="1" destOrd="0" presId="urn:microsoft.com/office/officeart/2005/8/layout/hProcess7#12"/>
    <dgm:cxn modelId="{466972F8-4F8F-3449-AB73-7B0BC698C24B}" type="presParOf" srcId="{39D3DF75-E810-ED45-A1AA-CF347522BD5D}" destId="{800FB2D2-8714-154E-969C-712327D9EC83}" srcOrd="2" destOrd="0" presId="urn:microsoft.com/office/officeart/2005/8/layout/hProcess7#12"/>
    <dgm:cxn modelId="{A160B1B0-D675-8B48-BF42-08618A074423}" type="presParOf" srcId="{800FB2D2-8714-154E-969C-712327D9EC83}" destId="{41ACAD60-2C0A-1F4D-AD0A-FD3C4812F976}" srcOrd="0" destOrd="0" presId="urn:microsoft.com/office/officeart/2005/8/layout/hProcess7#12"/>
    <dgm:cxn modelId="{A318155D-C191-2B49-A0D5-CC2E6F54FD74}" type="presParOf" srcId="{800FB2D2-8714-154E-969C-712327D9EC83}" destId="{51C60FCE-15B7-C74C-92AB-1269199F8AF1}" srcOrd="1" destOrd="0" presId="urn:microsoft.com/office/officeart/2005/8/layout/hProcess7#12"/>
    <dgm:cxn modelId="{7D24042C-C562-F947-8B4F-8DAA7F6EF89B}" type="presParOf" srcId="{800FB2D2-8714-154E-969C-712327D9EC83}" destId="{2EE2B8AC-F8A1-8343-8A9B-C904372BF823}" srcOrd="2" destOrd="0" presId="urn:microsoft.com/office/officeart/2005/8/layout/hProcess7#12"/>
    <dgm:cxn modelId="{FBABB314-6CBF-5B4C-BF9D-696083A7588A}" type="presParOf" srcId="{39D3DF75-E810-ED45-A1AA-CF347522BD5D}" destId="{C428D8DE-22E0-6B4E-B29B-9B949C7AE957}" srcOrd="3" destOrd="0" presId="urn:microsoft.com/office/officeart/2005/8/layout/hProcess7#12"/>
    <dgm:cxn modelId="{9B942989-9977-764B-8AAC-121F176CE0B5}" type="presParOf" srcId="{39D3DF75-E810-ED45-A1AA-CF347522BD5D}" destId="{15547EDB-F416-7044-8E2F-DB026672B813}" srcOrd="4" destOrd="0" presId="urn:microsoft.com/office/officeart/2005/8/layout/hProcess7#12"/>
    <dgm:cxn modelId="{3096DC1A-B99F-D146-8EE7-5C48D69CA7F6}" type="presParOf" srcId="{15547EDB-F416-7044-8E2F-DB026672B813}" destId="{5E1F0470-97C3-C84D-BB59-869E8E89FEF3}" srcOrd="0" destOrd="0" presId="urn:microsoft.com/office/officeart/2005/8/layout/hProcess7#12"/>
    <dgm:cxn modelId="{E5758EB9-1AA4-5949-BDEC-BB55ABA8F363}" type="presParOf" srcId="{15547EDB-F416-7044-8E2F-DB026672B813}" destId="{B81BD4AC-220B-0647-AE1A-712AF6A6B362}" srcOrd="1" destOrd="0" presId="urn:microsoft.com/office/officeart/2005/8/layout/hProcess7#12"/>
    <dgm:cxn modelId="{5380B791-1814-2844-B234-6848B830AACF}" type="presParOf" srcId="{39D3DF75-E810-ED45-A1AA-CF347522BD5D}" destId="{012864D9-398E-F244-AFE0-1C29D7AC7675}" srcOrd="5" destOrd="0" presId="urn:microsoft.com/office/officeart/2005/8/layout/hProcess7#12"/>
    <dgm:cxn modelId="{D991BAAC-E1E2-0143-95A5-96443F5FE6A0}" type="presParOf" srcId="{39D3DF75-E810-ED45-A1AA-CF347522BD5D}" destId="{0D514946-AF99-5840-A3DD-E947E2E93E33}" srcOrd="6" destOrd="0" presId="urn:microsoft.com/office/officeart/2005/8/layout/hProcess7#12"/>
    <dgm:cxn modelId="{1A0566BB-BC83-ED4D-A29F-083A500118E0}" type="presParOf" srcId="{0D514946-AF99-5840-A3DD-E947E2E93E33}" destId="{DB807500-23DF-D64D-86F5-5BE7421A6DB6}" srcOrd="0" destOrd="0" presId="urn:microsoft.com/office/officeart/2005/8/layout/hProcess7#12"/>
    <dgm:cxn modelId="{8C1A5776-694C-0045-A3E6-617FB5AB9348}" type="presParOf" srcId="{0D514946-AF99-5840-A3DD-E947E2E93E33}" destId="{66BF16DC-567E-A947-94DE-10B5930B9D67}" srcOrd="1" destOrd="0" presId="urn:microsoft.com/office/officeart/2005/8/layout/hProcess7#12"/>
    <dgm:cxn modelId="{32728D68-B9FA-7D46-96F6-A30088574D81}" type="presParOf" srcId="{0D514946-AF99-5840-A3DD-E947E2E93E33}" destId="{14502280-4C13-544E-AD3B-65802F067E5A}" srcOrd="2" destOrd="0" presId="urn:microsoft.com/office/officeart/2005/8/layout/hProcess7#12"/>
    <dgm:cxn modelId="{375BC638-C703-0249-8F8C-AE7B3504BF45}" type="presParOf" srcId="{39D3DF75-E810-ED45-A1AA-CF347522BD5D}" destId="{9E6FD12F-9C50-4149-AC6A-E2BCE4F58F04}" srcOrd="7" destOrd="0" presId="urn:microsoft.com/office/officeart/2005/8/layout/hProcess7#12"/>
    <dgm:cxn modelId="{A204AFB5-439D-D04E-A21B-9546F1143FC7}" type="presParOf" srcId="{39D3DF75-E810-ED45-A1AA-CF347522BD5D}" destId="{111873BE-371D-AA45-A251-1C5EDEF395D6}" srcOrd="8" destOrd="0" presId="urn:microsoft.com/office/officeart/2005/8/layout/hProcess7#12"/>
    <dgm:cxn modelId="{7103913B-5ADC-DA44-A35B-1FE8520FE83F}" type="presParOf" srcId="{111873BE-371D-AA45-A251-1C5EDEF395D6}" destId="{95D97D0E-519D-774B-997C-6FF18FC51FDB}" srcOrd="0" destOrd="0" presId="urn:microsoft.com/office/officeart/2005/8/layout/hProcess7#12"/>
    <dgm:cxn modelId="{BA604D5F-B087-3A41-A581-8A3085B10E4E}" type="presParOf" srcId="{111873BE-371D-AA45-A251-1C5EDEF395D6}" destId="{8ED91AC4-5836-DB43-AFEC-022EE6703D1E}" srcOrd="1" destOrd="0" presId="urn:microsoft.com/office/officeart/2005/8/layout/hProcess7#12"/>
    <dgm:cxn modelId="{F447E6F4-B040-B548-BB7A-C33ABD65F082}" type="presParOf" srcId="{39D3DF75-E810-ED45-A1AA-CF347522BD5D}" destId="{75E1C6C1-BF0F-AE46-9037-7252B6350DEC}" srcOrd="9" destOrd="0" presId="urn:microsoft.com/office/officeart/2005/8/layout/hProcess7#12"/>
    <dgm:cxn modelId="{9AE26C85-5804-424D-9318-E2875D620BFD}" type="presParOf" srcId="{39D3DF75-E810-ED45-A1AA-CF347522BD5D}" destId="{E499797C-86BE-0B42-9D48-A4CCEBE86064}" srcOrd="10" destOrd="0" presId="urn:microsoft.com/office/officeart/2005/8/layout/hProcess7#12"/>
    <dgm:cxn modelId="{9B9FE9B2-937C-BA4A-9F2E-5C0BBCE07CC9}" type="presParOf" srcId="{E499797C-86BE-0B42-9D48-A4CCEBE86064}" destId="{30B0F264-BA9D-AF46-808A-4C7E78C93C7E}" srcOrd="0" destOrd="0" presId="urn:microsoft.com/office/officeart/2005/8/layout/hProcess7#12"/>
    <dgm:cxn modelId="{7A00139C-25F5-F94F-B94E-FBC3FBACD461}" type="presParOf" srcId="{E499797C-86BE-0B42-9D48-A4CCEBE86064}" destId="{D6122E68-0711-B946-B69D-F31B3B9B2673}" srcOrd="1" destOrd="0" presId="urn:microsoft.com/office/officeart/2005/8/layout/hProcess7#12"/>
    <dgm:cxn modelId="{33C663D7-427C-DB49-A52D-AA3BEC9D5781}" type="presParOf" srcId="{E499797C-86BE-0B42-9D48-A4CCEBE86064}" destId="{69BF1E78-76F8-C34B-B3EC-B01FA4E0ACFD}" srcOrd="2" destOrd="0" presId="urn:microsoft.com/office/officeart/2005/8/layout/hProcess7#12"/>
    <dgm:cxn modelId="{33955BF8-14DA-3047-A3F8-9C5E675A2B4F}" type="presParOf" srcId="{39D3DF75-E810-ED45-A1AA-CF347522BD5D}" destId="{8C5F1443-69B1-894E-85BC-A725D67A6A13}" srcOrd="11" destOrd="0" presId="urn:microsoft.com/office/officeart/2005/8/layout/hProcess7#12"/>
    <dgm:cxn modelId="{827F083D-041F-6144-9CDC-106E3F8C7662}" type="presParOf" srcId="{39D3DF75-E810-ED45-A1AA-CF347522BD5D}" destId="{F39F27E6-425D-C444-B96A-6674701AC8FB}" srcOrd="12" destOrd="0" presId="urn:microsoft.com/office/officeart/2005/8/layout/hProcess7#12"/>
    <dgm:cxn modelId="{EE5B7EE4-BA9F-404C-B0A6-816C65703094}" type="presParOf" srcId="{F39F27E6-425D-C444-B96A-6674701AC8FB}" destId="{79688D90-839A-D747-9CA4-CB9E6178D548}" srcOrd="0" destOrd="0" presId="urn:microsoft.com/office/officeart/2005/8/layout/hProcess7#12"/>
    <dgm:cxn modelId="{E0BD9B6A-3583-CC42-A9AA-B4299D40D953}" type="presParOf" srcId="{F39F27E6-425D-C444-B96A-6674701AC8FB}" destId="{9268D987-8DF8-8044-8ADE-FF9C518205A6}" srcOrd="1" destOrd="0" presId="urn:microsoft.com/office/officeart/2005/8/layout/hProcess7#12"/>
    <dgm:cxn modelId="{4F6C6110-16AA-1D47-BC01-ADBAEBEEE0A3}" type="presParOf" srcId="{39D3DF75-E810-ED45-A1AA-CF347522BD5D}" destId="{2B1C9513-7B82-FB46-84A9-C05DC75BE278}" srcOrd="13" destOrd="0" presId="urn:microsoft.com/office/officeart/2005/8/layout/hProcess7#12"/>
    <dgm:cxn modelId="{72190DB9-5A62-7C41-ADA1-2820FCEDB7F1}" type="presParOf" srcId="{39D3DF75-E810-ED45-A1AA-CF347522BD5D}" destId="{B18621C9-77A1-9743-8059-4C03D5A058C6}" srcOrd="14" destOrd="0" presId="urn:microsoft.com/office/officeart/2005/8/layout/hProcess7#12"/>
    <dgm:cxn modelId="{AA364212-2CEE-1647-984D-4A3D40BA9945}" type="presParOf" srcId="{B18621C9-77A1-9743-8059-4C03D5A058C6}" destId="{AC8EA990-8160-124A-996C-36ADBFD43FC1}" srcOrd="0" destOrd="0" presId="urn:microsoft.com/office/officeart/2005/8/layout/hProcess7#12"/>
    <dgm:cxn modelId="{0502EE00-C81C-E445-85DB-0BC478A74415}" type="presParOf" srcId="{B18621C9-77A1-9743-8059-4C03D5A058C6}" destId="{E1B2BA37-2FB8-CF4D-BA24-9CC6999DE828}" srcOrd="1" destOrd="0" presId="urn:microsoft.com/office/officeart/2005/8/layout/hProcess7#12"/>
    <dgm:cxn modelId="{5B32E962-752F-6A4F-85D2-4DE35FAB57BD}" type="presParOf" srcId="{B18621C9-77A1-9743-8059-4C03D5A058C6}" destId="{7B114662-5FD4-5744-A9A6-8F9D50B965E6}" srcOrd="2" destOrd="0" presId="urn:microsoft.com/office/officeart/2005/8/layout/hProcess7#12"/>
    <dgm:cxn modelId="{D96012A2-4710-F448-9B3F-C5AF01454F61}" type="presParOf" srcId="{39D3DF75-E810-ED45-A1AA-CF347522BD5D}" destId="{C8CD89BE-EC6F-964B-8126-CD1C3DBC4970}" srcOrd="15" destOrd="0" presId="urn:microsoft.com/office/officeart/2005/8/layout/hProcess7#12"/>
    <dgm:cxn modelId="{E0AF72BB-DDE5-8B4C-B883-40E9319C57A6}" type="presParOf" srcId="{39D3DF75-E810-ED45-A1AA-CF347522BD5D}" destId="{261252E6-28F4-414D-9CA8-275F1E03CA3D}" srcOrd="16" destOrd="0" presId="urn:microsoft.com/office/officeart/2005/8/layout/hProcess7#12"/>
    <dgm:cxn modelId="{83B3B091-9257-BB4A-8EF1-2FD29FFCCAFD}" type="presParOf" srcId="{261252E6-28F4-414D-9CA8-275F1E03CA3D}" destId="{B7093962-510E-1B41-861E-57AFAF032F30}" srcOrd="0" destOrd="0" presId="urn:microsoft.com/office/officeart/2005/8/layout/hProcess7#12"/>
    <dgm:cxn modelId="{DD1AF2C6-9B43-374D-BCEA-67939C6AA216}" type="presParOf" srcId="{261252E6-28F4-414D-9CA8-275F1E03CA3D}" destId="{A91B34ED-56A9-A549-9D3A-292F396A01D1}" srcOrd="1" destOrd="0" presId="urn:microsoft.com/office/officeart/2005/8/layout/hProcess7#1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1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 smtClean="0">
            <a:latin typeface="Century Gothic"/>
            <a:cs typeface="Century Gothic"/>
          </a:endParaRP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3" custScaleX="13787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2" custLinFactNeighborX="339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3" custScaleX="13787" custLinFactNeighborX="5100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2" custLinFactNeighborX="37389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3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CEA841-6AFE-114F-BC9F-F774D18DEDCC}" type="presOf" srcId="{DBE0832C-1998-EB47-B834-2F796E000A4C}" destId="{39D3DF75-E810-ED45-A1AA-CF347522BD5D}" srcOrd="0" destOrd="0" presId="urn:microsoft.com/office/officeart/2005/8/layout/hProcess7#1"/>
    <dgm:cxn modelId="{77D60738-1A41-A441-8AAA-6CDE1F8F14DD}" type="presOf" srcId="{921281AB-A039-5D4E-8FFA-103797F1DB87}" destId="{9ACA3A08-DBD4-4540-B09A-682A6BCB51F9}" srcOrd="0" destOrd="0" presId="urn:microsoft.com/office/officeart/2005/8/layout/hProcess7#1"/>
    <dgm:cxn modelId="{3968A5E9-0E29-B840-8457-A9B208579359}" type="presOf" srcId="{AD0C5562-3BAB-C94A-8007-1F1C68F6206F}" destId="{95D97D0E-519D-774B-997C-6FF18FC51FDB}" srcOrd="0" destOrd="0" presId="urn:microsoft.com/office/officeart/2005/8/layout/hProcess7#1"/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A4BECB7F-98ED-9547-88E6-9469D5CCA2E1}" type="presOf" srcId="{921281AB-A039-5D4E-8FFA-103797F1DB87}" destId="{128E6793-A96B-D145-A69E-E53989A0F844}" srcOrd="1" destOrd="0" presId="urn:microsoft.com/office/officeart/2005/8/layout/hProcess7#1"/>
    <dgm:cxn modelId="{8BFD9679-AF46-7D4B-9621-BE8EECD124CE}" type="presOf" srcId="{622E84E4-BA00-DE42-830C-5A4518385B42}" destId="{B81BD4AC-220B-0647-AE1A-712AF6A6B362}" srcOrd="1" destOrd="0" presId="urn:microsoft.com/office/officeart/2005/8/layout/hProcess7#1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827D3846-1B13-EB4F-A0CB-B13C426B9761}" type="presOf" srcId="{AD0C5562-3BAB-C94A-8007-1F1C68F6206F}" destId="{8ED91AC4-5836-DB43-AFEC-022EE6703D1E}" srcOrd="1" destOrd="0" presId="urn:microsoft.com/office/officeart/2005/8/layout/hProcess7#1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A04ECC07-5810-4147-A944-436F95992593}" type="presOf" srcId="{622E84E4-BA00-DE42-830C-5A4518385B42}" destId="{5E1F0470-97C3-C84D-BB59-869E8E89FEF3}" srcOrd="0" destOrd="0" presId="urn:microsoft.com/office/officeart/2005/8/layout/hProcess7#1"/>
    <dgm:cxn modelId="{F285ECE9-F725-284F-A876-42DDD62F53F0}" type="presParOf" srcId="{39D3DF75-E810-ED45-A1AA-CF347522BD5D}" destId="{D7DB6E4B-6291-1E42-A543-A30D8E6347E7}" srcOrd="0" destOrd="0" presId="urn:microsoft.com/office/officeart/2005/8/layout/hProcess7#1"/>
    <dgm:cxn modelId="{897EECFB-AB52-8C4A-AF48-D1703EC3FB9A}" type="presParOf" srcId="{D7DB6E4B-6291-1E42-A543-A30D8E6347E7}" destId="{9ACA3A08-DBD4-4540-B09A-682A6BCB51F9}" srcOrd="0" destOrd="0" presId="urn:microsoft.com/office/officeart/2005/8/layout/hProcess7#1"/>
    <dgm:cxn modelId="{8A4353E4-C0FB-E04B-8F00-9FEAD259D448}" type="presParOf" srcId="{D7DB6E4B-6291-1E42-A543-A30D8E6347E7}" destId="{128E6793-A96B-D145-A69E-E53989A0F844}" srcOrd="1" destOrd="0" presId="urn:microsoft.com/office/officeart/2005/8/layout/hProcess7#1"/>
    <dgm:cxn modelId="{39BF158B-8D6A-9B4B-B16A-AABE22180574}" type="presParOf" srcId="{39D3DF75-E810-ED45-A1AA-CF347522BD5D}" destId="{44F16ACB-8D17-B745-9539-4305705D025A}" srcOrd="1" destOrd="0" presId="urn:microsoft.com/office/officeart/2005/8/layout/hProcess7#1"/>
    <dgm:cxn modelId="{97034C17-2655-A647-8EA7-0B5B8FCB09E5}" type="presParOf" srcId="{39D3DF75-E810-ED45-A1AA-CF347522BD5D}" destId="{800FB2D2-8714-154E-969C-712327D9EC83}" srcOrd="2" destOrd="0" presId="urn:microsoft.com/office/officeart/2005/8/layout/hProcess7#1"/>
    <dgm:cxn modelId="{97A1E3E4-2C6A-2746-837A-519FE16A261A}" type="presParOf" srcId="{800FB2D2-8714-154E-969C-712327D9EC83}" destId="{41ACAD60-2C0A-1F4D-AD0A-FD3C4812F976}" srcOrd="0" destOrd="0" presId="urn:microsoft.com/office/officeart/2005/8/layout/hProcess7#1"/>
    <dgm:cxn modelId="{28700CCA-2D4D-6B4E-903D-8AC9A1580D40}" type="presParOf" srcId="{800FB2D2-8714-154E-969C-712327D9EC83}" destId="{51C60FCE-15B7-C74C-92AB-1269199F8AF1}" srcOrd="1" destOrd="0" presId="urn:microsoft.com/office/officeart/2005/8/layout/hProcess7#1"/>
    <dgm:cxn modelId="{40FD4885-6A9E-C141-81A5-4C740B0B5E88}" type="presParOf" srcId="{800FB2D2-8714-154E-969C-712327D9EC83}" destId="{2EE2B8AC-F8A1-8343-8A9B-C904372BF823}" srcOrd="2" destOrd="0" presId="urn:microsoft.com/office/officeart/2005/8/layout/hProcess7#1"/>
    <dgm:cxn modelId="{FB7FD589-FDA7-D845-833B-25F6D440B035}" type="presParOf" srcId="{39D3DF75-E810-ED45-A1AA-CF347522BD5D}" destId="{C428D8DE-22E0-6B4E-B29B-9B949C7AE957}" srcOrd="3" destOrd="0" presId="urn:microsoft.com/office/officeart/2005/8/layout/hProcess7#1"/>
    <dgm:cxn modelId="{36461982-36D0-F442-AB9E-A9DF77A0E79C}" type="presParOf" srcId="{39D3DF75-E810-ED45-A1AA-CF347522BD5D}" destId="{15547EDB-F416-7044-8E2F-DB026672B813}" srcOrd="4" destOrd="0" presId="urn:microsoft.com/office/officeart/2005/8/layout/hProcess7#1"/>
    <dgm:cxn modelId="{5BC1E9DA-0C15-B048-AF62-AF549C606D96}" type="presParOf" srcId="{15547EDB-F416-7044-8E2F-DB026672B813}" destId="{5E1F0470-97C3-C84D-BB59-869E8E89FEF3}" srcOrd="0" destOrd="0" presId="urn:microsoft.com/office/officeart/2005/8/layout/hProcess7#1"/>
    <dgm:cxn modelId="{FC05CB06-E629-614C-8329-69D09BBE4E45}" type="presParOf" srcId="{15547EDB-F416-7044-8E2F-DB026672B813}" destId="{B81BD4AC-220B-0647-AE1A-712AF6A6B362}" srcOrd="1" destOrd="0" presId="urn:microsoft.com/office/officeart/2005/8/layout/hProcess7#1"/>
    <dgm:cxn modelId="{8C058AE9-699B-C649-8119-B90B6521AEF4}" type="presParOf" srcId="{39D3DF75-E810-ED45-A1AA-CF347522BD5D}" destId="{012864D9-398E-F244-AFE0-1C29D7AC7675}" srcOrd="5" destOrd="0" presId="urn:microsoft.com/office/officeart/2005/8/layout/hProcess7#1"/>
    <dgm:cxn modelId="{BB5C49C5-70D5-3A4E-AB79-E5011CFACA06}" type="presParOf" srcId="{39D3DF75-E810-ED45-A1AA-CF347522BD5D}" destId="{0D514946-AF99-5840-A3DD-E947E2E93E33}" srcOrd="6" destOrd="0" presId="urn:microsoft.com/office/officeart/2005/8/layout/hProcess7#1"/>
    <dgm:cxn modelId="{C416F5A7-224D-DB42-BC38-B73EEEF56341}" type="presParOf" srcId="{0D514946-AF99-5840-A3DD-E947E2E93E33}" destId="{DB807500-23DF-D64D-86F5-5BE7421A6DB6}" srcOrd="0" destOrd="0" presId="urn:microsoft.com/office/officeart/2005/8/layout/hProcess7#1"/>
    <dgm:cxn modelId="{E8BEEE14-55BC-FD4F-841B-DC4CAA63B9B3}" type="presParOf" srcId="{0D514946-AF99-5840-A3DD-E947E2E93E33}" destId="{66BF16DC-567E-A947-94DE-10B5930B9D67}" srcOrd="1" destOrd="0" presId="urn:microsoft.com/office/officeart/2005/8/layout/hProcess7#1"/>
    <dgm:cxn modelId="{FE43CF68-FF31-2849-B6A3-0DDAF773EBE8}" type="presParOf" srcId="{0D514946-AF99-5840-A3DD-E947E2E93E33}" destId="{14502280-4C13-544E-AD3B-65802F067E5A}" srcOrd="2" destOrd="0" presId="urn:microsoft.com/office/officeart/2005/8/layout/hProcess7#1"/>
    <dgm:cxn modelId="{83DCEE93-8F5A-174F-BBCF-92EBC4BCE52A}" type="presParOf" srcId="{39D3DF75-E810-ED45-A1AA-CF347522BD5D}" destId="{9E6FD12F-9C50-4149-AC6A-E2BCE4F58F04}" srcOrd="7" destOrd="0" presId="urn:microsoft.com/office/officeart/2005/8/layout/hProcess7#1"/>
    <dgm:cxn modelId="{9E5F43FD-15B8-D748-8234-EA5B414B921F}" type="presParOf" srcId="{39D3DF75-E810-ED45-A1AA-CF347522BD5D}" destId="{111873BE-371D-AA45-A251-1C5EDEF395D6}" srcOrd="8" destOrd="0" presId="urn:microsoft.com/office/officeart/2005/8/layout/hProcess7#1"/>
    <dgm:cxn modelId="{C55405DA-ADBD-414A-9FFC-2853F87BB66D}" type="presParOf" srcId="{111873BE-371D-AA45-A251-1C5EDEF395D6}" destId="{95D97D0E-519D-774B-997C-6FF18FC51FDB}" srcOrd="0" destOrd="0" presId="urn:microsoft.com/office/officeart/2005/8/layout/hProcess7#1"/>
    <dgm:cxn modelId="{5C291538-9FC8-C842-B7F2-FDD3DDFBD1A0}" type="presParOf" srcId="{111873BE-371D-AA45-A251-1C5EDEF395D6}" destId="{8ED91AC4-5836-DB43-AFEC-022EE6703D1E}" srcOrd="1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2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3" custScaleX="13787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2" custLinFactNeighborX="339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3" custScaleX="13787" custLinFactNeighborX="5100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2" custLinFactNeighborX="37389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3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D348A315-8E94-B74B-8EBA-6507DCB7235C}" type="presOf" srcId="{921281AB-A039-5D4E-8FFA-103797F1DB87}" destId="{9ACA3A08-DBD4-4540-B09A-682A6BCB51F9}" srcOrd="0" destOrd="0" presId="urn:microsoft.com/office/officeart/2005/8/layout/hProcess7#2"/>
    <dgm:cxn modelId="{5E097A1E-B4A9-C844-94C3-596C02B56C64}" type="presOf" srcId="{622E84E4-BA00-DE42-830C-5A4518385B42}" destId="{B81BD4AC-220B-0647-AE1A-712AF6A6B362}" srcOrd="1" destOrd="0" presId="urn:microsoft.com/office/officeart/2005/8/layout/hProcess7#2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78968664-172E-1B40-BDC9-5592126FC7C1}" type="presOf" srcId="{622E84E4-BA00-DE42-830C-5A4518385B42}" destId="{5E1F0470-97C3-C84D-BB59-869E8E89FEF3}" srcOrd="0" destOrd="0" presId="urn:microsoft.com/office/officeart/2005/8/layout/hProcess7#2"/>
    <dgm:cxn modelId="{B9EDB59B-0AE8-8F44-97EA-4C87FF915A8A}" type="presOf" srcId="{AD0C5562-3BAB-C94A-8007-1F1C68F6206F}" destId="{8ED91AC4-5836-DB43-AFEC-022EE6703D1E}" srcOrd="1" destOrd="0" presId="urn:microsoft.com/office/officeart/2005/8/layout/hProcess7#2"/>
    <dgm:cxn modelId="{06F3B87C-9150-6D43-86EE-F5E9DC328280}" type="presOf" srcId="{AD0C5562-3BAB-C94A-8007-1F1C68F6206F}" destId="{95D97D0E-519D-774B-997C-6FF18FC51FDB}" srcOrd="0" destOrd="0" presId="urn:microsoft.com/office/officeart/2005/8/layout/hProcess7#2"/>
    <dgm:cxn modelId="{53051624-D5D4-1C4C-BAA6-A7C05DA0857C}" type="presOf" srcId="{921281AB-A039-5D4E-8FFA-103797F1DB87}" destId="{128E6793-A96B-D145-A69E-E53989A0F844}" srcOrd="1" destOrd="0" presId="urn:microsoft.com/office/officeart/2005/8/layout/hProcess7#2"/>
    <dgm:cxn modelId="{D6A3A4DE-F09F-714D-BA3E-86CFEF920EC7}" type="presOf" srcId="{DBE0832C-1998-EB47-B834-2F796E000A4C}" destId="{39D3DF75-E810-ED45-A1AA-CF347522BD5D}" srcOrd="0" destOrd="0" presId="urn:microsoft.com/office/officeart/2005/8/layout/hProcess7#2"/>
    <dgm:cxn modelId="{DD7E441C-D16F-8842-B3EA-9D6691DE2C48}" type="presParOf" srcId="{39D3DF75-E810-ED45-A1AA-CF347522BD5D}" destId="{D7DB6E4B-6291-1E42-A543-A30D8E6347E7}" srcOrd="0" destOrd="0" presId="urn:microsoft.com/office/officeart/2005/8/layout/hProcess7#2"/>
    <dgm:cxn modelId="{B2B3D41F-438A-8941-AB14-628E925CB698}" type="presParOf" srcId="{D7DB6E4B-6291-1E42-A543-A30D8E6347E7}" destId="{9ACA3A08-DBD4-4540-B09A-682A6BCB51F9}" srcOrd="0" destOrd="0" presId="urn:microsoft.com/office/officeart/2005/8/layout/hProcess7#2"/>
    <dgm:cxn modelId="{F0116B9F-1F7B-2A4C-90C8-54E6226D0E00}" type="presParOf" srcId="{D7DB6E4B-6291-1E42-A543-A30D8E6347E7}" destId="{128E6793-A96B-D145-A69E-E53989A0F844}" srcOrd="1" destOrd="0" presId="urn:microsoft.com/office/officeart/2005/8/layout/hProcess7#2"/>
    <dgm:cxn modelId="{BD724C2F-8CD1-6F48-81AC-61CB9BB6EA62}" type="presParOf" srcId="{39D3DF75-E810-ED45-A1AA-CF347522BD5D}" destId="{44F16ACB-8D17-B745-9539-4305705D025A}" srcOrd="1" destOrd="0" presId="urn:microsoft.com/office/officeart/2005/8/layout/hProcess7#2"/>
    <dgm:cxn modelId="{8D003907-82C7-4C4E-B7C8-CDE8ACCAAC6C}" type="presParOf" srcId="{39D3DF75-E810-ED45-A1AA-CF347522BD5D}" destId="{800FB2D2-8714-154E-969C-712327D9EC83}" srcOrd="2" destOrd="0" presId="urn:microsoft.com/office/officeart/2005/8/layout/hProcess7#2"/>
    <dgm:cxn modelId="{AF172F13-195B-5945-AFFD-DEB085574B86}" type="presParOf" srcId="{800FB2D2-8714-154E-969C-712327D9EC83}" destId="{41ACAD60-2C0A-1F4D-AD0A-FD3C4812F976}" srcOrd="0" destOrd="0" presId="urn:microsoft.com/office/officeart/2005/8/layout/hProcess7#2"/>
    <dgm:cxn modelId="{C706B0D4-EDF1-D14D-ADE9-D519C8EC1334}" type="presParOf" srcId="{800FB2D2-8714-154E-969C-712327D9EC83}" destId="{51C60FCE-15B7-C74C-92AB-1269199F8AF1}" srcOrd="1" destOrd="0" presId="urn:microsoft.com/office/officeart/2005/8/layout/hProcess7#2"/>
    <dgm:cxn modelId="{43BFF655-F7B5-6F47-9F66-F5311A6DB97D}" type="presParOf" srcId="{800FB2D2-8714-154E-969C-712327D9EC83}" destId="{2EE2B8AC-F8A1-8343-8A9B-C904372BF823}" srcOrd="2" destOrd="0" presId="urn:microsoft.com/office/officeart/2005/8/layout/hProcess7#2"/>
    <dgm:cxn modelId="{F0515840-C0C5-7345-B7ED-B0398573420E}" type="presParOf" srcId="{39D3DF75-E810-ED45-A1AA-CF347522BD5D}" destId="{C428D8DE-22E0-6B4E-B29B-9B949C7AE957}" srcOrd="3" destOrd="0" presId="urn:microsoft.com/office/officeart/2005/8/layout/hProcess7#2"/>
    <dgm:cxn modelId="{33DDDE02-D4C9-974F-A3D7-1095717665DF}" type="presParOf" srcId="{39D3DF75-E810-ED45-A1AA-CF347522BD5D}" destId="{15547EDB-F416-7044-8E2F-DB026672B813}" srcOrd="4" destOrd="0" presId="urn:microsoft.com/office/officeart/2005/8/layout/hProcess7#2"/>
    <dgm:cxn modelId="{42CC3AB4-B9B9-0F4D-9402-AEA80373C24F}" type="presParOf" srcId="{15547EDB-F416-7044-8E2F-DB026672B813}" destId="{5E1F0470-97C3-C84D-BB59-869E8E89FEF3}" srcOrd="0" destOrd="0" presId="urn:microsoft.com/office/officeart/2005/8/layout/hProcess7#2"/>
    <dgm:cxn modelId="{95C8E4BE-786F-8F47-BC30-A039E59731FC}" type="presParOf" srcId="{15547EDB-F416-7044-8E2F-DB026672B813}" destId="{B81BD4AC-220B-0647-AE1A-712AF6A6B362}" srcOrd="1" destOrd="0" presId="urn:microsoft.com/office/officeart/2005/8/layout/hProcess7#2"/>
    <dgm:cxn modelId="{BC12A66B-6DB7-1345-87E6-F427CC1D4C21}" type="presParOf" srcId="{39D3DF75-E810-ED45-A1AA-CF347522BD5D}" destId="{012864D9-398E-F244-AFE0-1C29D7AC7675}" srcOrd="5" destOrd="0" presId="urn:microsoft.com/office/officeart/2005/8/layout/hProcess7#2"/>
    <dgm:cxn modelId="{E7194AA9-416D-1E4F-9E1B-40C870223175}" type="presParOf" srcId="{39D3DF75-E810-ED45-A1AA-CF347522BD5D}" destId="{0D514946-AF99-5840-A3DD-E947E2E93E33}" srcOrd="6" destOrd="0" presId="urn:microsoft.com/office/officeart/2005/8/layout/hProcess7#2"/>
    <dgm:cxn modelId="{B29AD4F4-2828-FF42-8D51-C85BA4162B39}" type="presParOf" srcId="{0D514946-AF99-5840-A3DD-E947E2E93E33}" destId="{DB807500-23DF-D64D-86F5-5BE7421A6DB6}" srcOrd="0" destOrd="0" presId="urn:microsoft.com/office/officeart/2005/8/layout/hProcess7#2"/>
    <dgm:cxn modelId="{A2CAF23F-5F2C-FB45-9C6E-16403E56CEE3}" type="presParOf" srcId="{0D514946-AF99-5840-A3DD-E947E2E93E33}" destId="{66BF16DC-567E-A947-94DE-10B5930B9D67}" srcOrd="1" destOrd="0" presId="urn:microsoft.com/office/officeart/2005/8/layout/hProcess7#2"/>
    <dgm:cxn modelId="{86FB6E9A-C5EC-D047-8C67-9BF144227705}" type="presParOf" srcId="{0D514946-AF99-5840-A3DD-E947E2E93E33}" destId="{14502280-4C13-544E-AD3B-65802F067E5A}" srcOrd="2" destOrd="0" presId="urn:microsoft.com/office/officeart/2005/8/layout/hProcess7#2"/>
    <dgm:cxn modelId="{80EBCB0F-2C2D-4645-9F98-8CCEB01B7D30}" type="presParOf" srcId="{39D3DF75-E810-ED45-A1AA-CF347522BD5D}" destId="{9E6FD12F-9C50-4149-AC6A-E2BCE4F58F04}" srcOrd="7" destOrd="0" presId="urn:microsoft.com/office/officeart/2005/8/layout/hProcess7#2"/>
    <dgm:cxn modelId="{97CCEDFF-ED98-A340-A854-E7FBB33678EC}" type="presParOf" srcId="{39D3DF75-E810-ED45-A1AA-CF347522BD5D}" destId="{111873BE-371D-AA45-A251-1C5EDEF395D6}" srcOrd="8" destOrd="0" presId="urn:microsoft.com/office/officeart/2005/8/layout/hProcess7#2"/>
    <dgm:cxn modelId="{272AAB35-62BF-6342-8E1A-87F61476FFAA}" type="presParOf" srcId="{111873BE-371D-AA45-A251-1C5EDEF395D6}" destId="{95D97D0E-519D-774B-997C-6FF18FC51FDB}" srcOrd="0" destOrd="0" presId="urn:microsoft.com/office/officeart/2005/8/layout/hProcess7#2"/>
    <dgm:cxn modelId="{B1E01DBB-CE0F-DC43-827B-A53AA0E0877D}" type="presParOf" srcId="{111873BE-371D-AA45-A251-1C5EDEF395D6}" destId="{8ED91AC4-5836-DB43-AFEC-022EE6703D1E}" srcOrd="1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3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	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 smtClean="0">
            <a:latin typeface="Century Gothic"/>
            <a:cs typeface="Century Gothic"/>
          </a:endParaRP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3" custScaleX="13787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2" custLinFactNeighborX="339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3" custScaleX="13787" custLinFactNeighborX="5100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2" custLinFactNeighborX="37389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3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5C5CD8-E496-6846-A8B2-6F79E84D4C8F}" type="presOf" srcId="{622E84E4-BA00-DE42-830C-5A4518385B42}" destId="{B81BD4AC-220B-0647-AE1A-712AF6A6B362}" srcOrd="1" destOrd="0" presId="urn:microsoft.com/office/officeart/2005/8/layout/hProcess7#3"/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0CCA7AC1-7F23-7C46-9FC5-FEB488FD9447}" type="presOf" srcId="{921281AB-A039-5D4E-8FFA-103797F1DB87}" destId="{128E6793-A96B-D145-A69E-E53989A0F844}" srcOrd="1" destOrd="0" presId="urn:microsoft.com/office/officeart/2005/8/layout/hProcess7#3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3017232B-0644-9942-A788-AA1388E58C21}" type="presOf" srcId="{622E84E4-BA00-DE42-830C-5A4518385B42}" destId="{5E1F0470-97C3-C84D-BB59-869E8E89FEF3}" srcOrd="0" destOrd="0" presId="urn:microsoft.com/office/officeart/2005/8/layout/hProcess7#3"/>
    <dgm:cxn modelId="{EE789342-BE47-3541-BBBC-459AE5843D40}" type="presOf" srcId="{921281AB-A039-5D4E-8FFA-103797F1DB87}" destId="{9ACA3A08-DBD4-4540-B09A-682A6BCB51F9}" srcOrd="0" destOrd="0" presId="urn:microsoft.com/office/officeart/2005/8/layout/hProcess7#3"/>
    <dgm:cxn modelId="{659B1786-D216-A544-B8F1-1E8BC3260343}" type="presOf" srcId="{AD0C5562-3BAB-C94A-8007-1F1C68F6206F}" destId="{95D97D0E-519D-774B-997C-6FF18FC51FDB}" srcOrd="0" destOrd="0" presId="urn:microsoft.com/office/officeart/2005/8/layout/hProcess7#3"/>
    <dgm:cxn modelId="{F87830FD-B0DE-2540-B318-2E8F536BDCDF}" type="presOf" srcId="{DBE0832C-1998-EB47-B834-2F796E000A4C}" destId="{39D3DF75-E810-ED45-A1AA-CF347522BD5D}" srcOrd="0" destOrd="0" presId="urn:microsoft.com/office/officeart/2005/8/layout/hProcess7#3"/>
    <dgm:cxn modelId="{3DE9CF06-186D-D146-AEDE-299FADE3AC75}" type="presOf" srcId="{AD0C5562-3BAB-C94A-8007-1F1C68F6206F}" destId="{8ED91AC4-5836-DB43-AFEC-022EE6703D1E}" srcOrd="1" destOrd="0" presId="urn:microsoft.com/office/officeart/2005/8/layout/hProcess7#3"/>
    <dgm:cxn modelId="{5559EAA7-555A-634E-9A5F-E31F249FD94D}" type="presParOf" srcId="{39D3DF75-E810-ED45-A1AA-CF347522BD5D}" destId="{D7DB6E4B-6291-1E42-A543-A30D8E6347E7}" srcOrd="0" destOrd="0" presId="urn:microsoft.com/office/officeart/2005/8/layout/hProcess7#3"/>
    <dgm:cxn modelId="{A7B81071-FEFA-994E-9521-405D1F802AF7}" type="presParOf" srcId="{D7DB6E4B-6291-1E42-A543-A30D8E6347E7}" destId="{9ACA3A08-DBD4-4540-B09A-682A6BCB51F9}" srcOrd="0" destOrd="0" presId="urn:microsoft.com/office/officeart/2005/8/layout/hProcess7#3"/>
    <dgm:cxn modelId="{0FF62D8A-B779-094D-9009-EC1F5004C0D3}" type="presParOf" srcId="{D7DB6E4B-6291-1E42-A543-A30D8E6347E7}" destId="{128E6793-A96B-D145-A69E-E53989A0F844}" srcOrd="1" destOrd="0" presId="urn:microsoft.com/office/officeart/2005/8/layout/hProcess7#3"/>
    <dgm:cxn modelId="{75D31328-F79D-4345-B06E-1CE59BD5D4BF}" type="presParOf" srcId="{39D3DF75-E810-ED45-A1AA-CF347522BD5D}" destId="{44F16ACB-8D17-B745-9539-4305705D025A}" srcOrd="1" destOrd="0" presId="urn:microsoft.com/office/officeart/2005/8/layout/hProcess7#3"/>
    <dgm:cxn modelId="{1B6ACEA8-1835-3A43-89D5-0B40DD4FDBB9}" type="presParOf" srcId="{39D3DF75-E810-ED45-A1AA-CF347522BD5D}" destId="{800FB2D2-8714-154E-969C-712327D9EC83}" srcOrd="2" destOrd="0" presId="urn:microsoft.com/office/officeart/2005/8/layout/hProcess7#3"/>
    <dgm:cxn modelId="{C533A805-97DF-0542-8C0E-67D0C6BCEDF9}" type="presParOf" srcId="{800FB2D2-8714-154E-969C-712327D9EC83}" destId="{41ACAD60-2C0A-1F4D-AD0A-FD3C4812F976}" srcOrd="0" destOrd="0" presId="urn:microsoft.com/office/officeart/2005/8/layout/hProcess7#3"/>
    <dgm:cxn modelId="{F869CB11-3770-9545-90D2-C7127573A6CF}" type="presParOf" srcId="{800FB2D2-8714-154E-969C-712327D9EC83}" destId="{51C60FCE-15B7-C74C-92AB-1269199F8AF1}" srcOrd="1" destOrd="0" presId="urn:microsoft.com/office/officeart/2005/8/layout/hProcess7#3"/>
    <dgm:cxn modelId="{A9D9E37A-BA88-D546-88BE-A72A5732A88D}" type="presParOf" srcId="{800FB2D2-8714-154E-969C-712327D9EC83}" destId="{2EE2B8AC-F8A1-8343-8A9B-C904372BF823}" srcOrd="2" destOrd="0" presId="urn:microsoft.com/office/officeart/2005/8/layout/hProcess7#3"/>
    <dgm:cxn modelId="{19B1AF5E-74BE-7E42-8435-2A2F5320FEB2}" type="presParOf" srcId="{39D3DF75-E810-ED45-A1AA-CF347522BD5D}" destId="{C428D8DE-22E0-6B4E-B29B-9B949C7AE957}" srcOrd="3" destOrd="0" presId="urn:microsoft.com/office/officeart/2005/8/layout/hProcess7#3"/>
    <dgm:cxn modelId="{D86636F3-4B40-DA4C-88D1-5BA330BABEA1}" type="presParOf" srcId="{39D3DF75-E810-ED45-A1AA-CF347522BD5D}" destId="{15547EDB-F416-7044-8E2F-DB026672B813}" srcOrd="4" destOrd="0" presId="urn:microsoft.com/office/officeart/2005/8/layout/hProcess7#3"/>
    <dgm:cxn modelId="{079CE34A-C22C-2348-AB33-9CB189AD8484}" type="presParOf" srcId="{15547EDB-F416-7044-8E2F-DB026672B813}" destId="{5E1F0470-97C3-C84D-BB59-869E8E89FEF3}" srcOrd="0" destOrd="0" presId="urn:microsoft.com/office/officeart/2005/8/layout/hProcess7#3"/>
    <dgm:cxn modelId="{2DBDF79F-6161-A342-82A1-24EF437EEC73}" type="presParOf" srcId="{15547EDB-F416-7044-8E2F-DB026672B813}" destId="{B81BD4AC-220B-0647-AE1A-712AF6A6B362}" srcOrd="1" destOrd="0" presId="urn:microsoft.com/office/officeart/2005/8/layout/hProcess7#3"/>
    <dgm:cxn modelId="{8E761A65-0BC1-8B48-8C66-222C9B45CAB9}" type="presParOf" srcId="{39D3DF75-E810-ED45-A1AA-CF347522BD5D}" destId="{012864D9-398E-F244-AFE0-1C29D7AC7675}" srcOrd="5" destOrd="0" presId="urn:microsoft.com/office/officeart/2005/8/layout/hProcess7#3"/>
    <dgm:cxn modelId="{7E4A3D1A-520C-6647-BFD9-BC6197CC3257}" type="presParOf" srcId="{39D3DF75-E810-ED45-A1AA-CF347522BD5D}" destId="{0D514946-AF99-5840-A3DD-E947E2E93E33}" srcOrd="6" destOrd="0" presId="urn:microsoft.com/office/officeart/2005/8/layout/hProcess7#3"/>
    <dgm:cxn modelId="{CC8C805D-83DE-DA42-8CD2-C8A810444749}" type="presParOf" srcId="{0D514946-AF99-5840-A3DD-E947E2E93E33}" destId="{DB807500-23DF-D64D-86F5-5BE7421A6DB6}" srcOrd="0" destOrd="0" presId="urn:microsoft.com/office/officeart/2005/8/layout/hProcess7#3"/>
    <dgm:cxn modelId="{CEF30DB9-32F6-124D-9ECE-F0399A4475C9}" type="presParOf" srcId="{0D514946-AF99-5840-A3DD-E947E2E93E33}" destId="{66BF16DC-567E-A947-94DE-10B5930B9D67}" srcOrd="1" destOrd="0" presId="urn:microsoft.com/office/officeart/2005/8/layout/hProcess7#3"/>
    <dgm:cxn modelId="{E6A75CA0-DE4C-7E46-87F1-2BBAACD92372}" type="presParOf" srcId="{0D514946-AF99-5840-A3DD-E947E2E93E33}" destId="{14502280-4C13-544E-AD3B-65802F067E5A}" srcOrd="2" destOrd="0" presId="urn:microsoft.com/office/officeart/2005/8/layout/hProcess7#3"/>
    <dgm:cxn modelId="{5E6F35A3-519E-324D-857C-EBBA16EB507C}" type="presParOf" srcId="{39D3DF75-E810-ED45-A1AA-CF347522BD5D}" destId="{9E6FD12F-9C50-4149-AC6A-E2BCE4F58F04}" srcOrd="7" destOrd="0" presId="urn:microsoft.com/office/officeart/2005/8/layout/hProcess7#3"/>
    <dgm:cxn modelId="{D4D35651-C8AC-5341-B544-90A0E4B2B9BD}" type="presParOf" srcId="{39D3DF75-E810-ED45-A1AA-CF347522BD5D}" destId="{111873BE-371D-AA45-A251-1C5EDEF395D6}" srcOrd="8" destOrd="0" presId="urn:microsoft.com/office/officeart/2005/8/layout/hProcess7#3"/>
    <dgm:cxn modelId="{8118B4AC-3F35-D64A-8FF8-B03CE0906427}" type="presParOf" srcId="{111873BE-371D-AA45-A251-1C5EDEF395D6}" destId="{95D97D0E-519D-774B-997C-6FF18FC51FDB}" srcOrd="0" destOrd="0" presId="urn:microsoft.com/office/officeart/2005/8/layout/hProcess7#3"/>
    <dgm:cxn modelId="{0C450A1C-2916-A349-8626-6A84CA5E68CE}" type="presParOf" srcId="{111873BE-371D-AA45-A251-1C5EDEF395D6}" destId="{8ED91AC4-5836-DB43-AFEC-022EE6703D1E}" srcOrd="1" destOrd="0" presId="urn:microsoft.com/office/officeart/2005/8/layout/hProcess7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4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 smtClean="0">
            <a:latin typeface="Century Gothic"/>
            <a:cs typeface="Century Gothic"/>
          </a:endParaRP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returnItem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3" custScaleX="13787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2" custLinFactNeighborX="339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3" custScaleX="13787" custLinFactNeighborX="5100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2" custLinFactNeighborX="37389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3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218239A8-D304-FA49-BAAF-778F0DF7562D}" type="presOf" srcId="{921281AB-A039-5D4E-8FFA-103797F1DB87}" destId="{9ACA3A08-DBD4-4540-B09A-682A6BCB51F9}" srcOrd="0" destOrd="0" presId="urn:microsoft.com/office/officeart/2005/8/layout/hProcess7#4"/>
    <dgm:cxn modelId="{C407EE34-5A47-F649-8EE9-9569CA530BF7}" type="presOf" srcId="{AD0C5562-3BAB-C94A-8007-1F1C68F6206F}" destId="{8ED91AC4-5836-DB43-AFEC-022EE6703D1E}" srcOrd="1" destOrd="0" presId="urn:microsoft.com/office/officeart/2005/8/layout/hProcess7#4"/>
    <dgm:cxn modelId="{854EF68E-5AA8-4D4A-AE1C-36BF1015033F}" type="presOf" srcId="{622E84E4-BA00-DE42-830C-5A4518385B42}" destId="{B81BD4AC-220B-0647-AE1A-712AF6A6B362}" srcOrd="1" destOrd="0" presId="urn:microsoft.com/office/officeart/2005/8/layout/hProcess7#4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D318F933-E50E-CE4C-B5CA-8AA0E7170ACB}" type="presOf" srcId="{921281AB-A039-5D4E-8FFA-103797F1DB87}" destId="{128E6793-A96B-D145-A69E-E53989A0F844}" srcOrd="1" destOrd="0" presId="urn:microsoft.com/office/officeart/2005/8/layout/hProcess7#4"/>
    <dgm:cxn modelId="{ACA0796B-D80F-844C-872F-9F1D856BE597}" type="presOf" srcId="{622E84E4-BA00-DE42-830C-5A4518385B42}" destId="{5E1F0470-97C3-C84D-BB59-869E8E89FEF3}" srcOrd="0" destOrd="0" presId="urn:microsoft.com/office/officeart/2005/8/layout/hProcess7#4"/>
    <dgm:cxn modelId="{B4220493-D5F5-9840-A92E-73B73773C2D0}" type="presOf" srcId="{DBE0832C-1998-EB47-B834-2F796E000A4C}" destId="{39D3DF75-E810-ED45-A1AA-CF347522BD5D}" srcOrd="0" destOrd="0" presId="urn:microsoft.com/office/officeart/2005/8/layout/hProcess7#4"/>
    <dgm:cxn modelId="{BFED6532-4D1E-E245-AF92-F0BAA159D020}" type="presOf" srcId="{AD0C5562-3BAB-C94A-8007-1F1C68F6206F}" destId="{95D97D0E-519D-774B-997C-6FF18FC51FDB}" srcOrd="0" destOrd="0" presId="urn:microsoft.com/office/officeart/2005/8/layout/hProcess7#4"/>
    <dgm:cxn modelId="{4FF735FC-7B5C-F042-BC12-77C43FF0B560}" type="presParOf" srcId="{39D3DF75-E810-ED45-A1AA-CF347522BD5D}" destId="{D7DB6E4B-6291-1E42-A543-A30D8E6347E7}" srcOrd="0" destOrd="0" presId="urn:microsoft.com/office/officeart/2005/8/layout/hProcess7#4"/>
    <dgm:cxn modelId="{EBF579E0-18CA-7F47-9CD1-C74501C429E8}" type="presParOf" srcId="{D7DB6E4B-6291-1E42-A543-A30D8E6347E7}" destId="{9ACA3A08-DBD4-4540-B09A-682A6BCB51F9}" srcOrd="0" destOrd="0" presId="urn:microsoft.com/office/officeart/2005/8/layout/hProcess7#4"/>
    <dgm:cxn modelId="{2DA1A35B-19D6-2E4E-A260-9FC947DB7FA7}" type="presParOf" srcId="{D7DB6E4B-6291-1E42-A543-A30D8E6347E7}" destId="{128E6793-A96B-D145-A69E-E53989A0F844}" srcOrd="1" destOrd="0" presId="urn:microsoft.com/office/officeart/2005/8/layout/hProcess7#4"/>
    <dgm:cxn modelId="{CACE2CBA-DEFB-F24E-993B-D15886B3CD3F}" type="presParOf" srcId="{39D3DF75-E810-ED45-A1AA-CF347522BD5D}" destId="{44F16ACB-8D17-B745-9539-4305705D025A}" srcOrd="1" destOrd="0" presId="urn:microsoft.com/office/officeart/2005/8/layout/hProcess7#4"/>
    <dgm:cxn modelId="{EA34BE67-F9A0-7F45-8904-A2BCB85CA03B}" type="presParOf" srcId="{39D3DF75-E810-ED45-A1AA-CF347522BD5D}" destId="{800FB2D2-8714-154E-969C-712327D9EC83}" srcOrd="2" destOrd="0" presId="urn:microsoft.com/office/officeart/2005/8/layout/hProcess7#4"/>
    <dgm:cxn modelId="{72E7DE82-9802-CF4C-AFB7-E50A724B3ADF}" type="presParOf" srcId="{800FB2D2-8714-154E-969C-712327D9EC83}" destId="{41ACAD60-2C0A-1F4D-AD0A-FD3C4812F976}" srcOrd="0" destOrd="0" presId="urn:microsoft.com/office/officeart/2005/8/layout/hProcess7#4"/>
    <dgm:cxn modelId="{B6B3798C-1815-CF44-9EDC-1B34C19637CC}" type="presParOf" srcId="{800FB2D2-8714-154E-969C-712327D9EC83}" destId="{51C60FCE-15B7-C74C-92AB-1269199F8AF1}" srcOrd="1" destOrd="0" presId="urn:microsoft.com/office/officeart/2005/8/layout/hProcess7#4"/>
    <dgm:cxn modelId="{8FB1A2A8-E2DD-114F-9ABA-6028AE4F22C9}" type="presParOf" srcId="{800FB2D2-8714-154E-969C-712327D9EC83}" destId="{2EE2B8AC-F8A1-8343-8A9B-C904372BF823}" srcOrd="2" destOrd="0" presId="urn:microsoft.com/office/officeart/2005/8/layout/hProcess7#4"/>
    <dgm:cxn modelId="{0A5E7C49-868D-514A-A5F6-1B543FFE1BFC}" type="presParOf" srcId="{39D3DF75-E810-ED45-A1AA-CF347522BD5D}" destId="{C428D8DE-22E0-6B4E-B29B-9B949C7AE957}" srcOrd="3" destOrd="0" presId="urn:microsoft.com/office/officeart/2005/8/layout/hProcess7#4"/>
    <dgm:cxn modelId="{5D93E385-A828-B345-BBCD-139B2B5BFC83}" type="presParOf" srcId="{39D3DF75-E810-ED45-A1AA-CF347522BD5D}" destId="{15547EDB-F416-7044-8E2F-DB026672B813}" srcOrd="4" destOrd="0" presId="urn:microsoft.com/office/officeart/2005/8/layout/hProcess7#4"/>
    <dgm:cxn modelId="{2A9D51ED-0DBC-8D45-8523-749D9FA09777}" type="presParOf" srcId="{15547EDB-F416-7044-8E2F-DB026672B813}" destId="{5E1F0470-97C3-C84D-BB59-869E8E89FEF3}" srcOrd="0" destOrd="0" presId="urn:microsoft.com/office/officeart/2005/8/layout/hProcess7#4"/>
    <dgm:cxn modelId="{533ED27C-90A4-4C49-9F32-589F7D43791F}" type="presParOf" srcId="{15547EDB-F416-7044-8E2F-DB026672B813}" destId="{B81BD4AC-220B-0647-AE1A-712AF6A6B362}" srcOrd="1" destOrd="0" presId="urn:microsoft.com/office/officeart/2005/8/layout/hProcess7#4"/>
    <dgm:cxn modelId="{C126D6BB-21C1-5242-B4A5-0B99E6561816}" type="presParOf" srcId="{39D3DF75-E810-ED45-A1AA-CF347522BD5D}" destId="{012864D9-398E-F244-AFE0-1C29D7AC7675}" srcOrd="5" destOrd="0" presId="urn:microsoft.com/office/officeart/2005/8/layout/hProcess7#4"/>
    <dgm:cxn modelId="{619331AF-7C94-EB40-AFC9-757DF3A6702E}" type="presParOf" srcId="{39D3DF75-E810-ED45-A1AA-CF347522BD5D}" destId="{0D514946-AF99-5840-A3DD-E947E2E93E33}" srcOrd="6" destOrd="0" presId="urn:microsoft.com/office/officeart/2005/8/layout/hProcess7#4"/>
    <dgm:cxn modelId="{2157141E-E455-C946-AE63-4A21A2CFCE4E}" type="presParOf" srcId="{0D514946-AF99-5840-A3DD-E947E2E93E33}" destId="{DB807500-23DF-D64D-86F5-5BE7421A6DB6}" srcOrd="0" destOrd="0" presId="urn:microsoft.com/office/officeart/2005/8/layout/hProcess7#4"/>
    <dgm:cxn modelId="{1D5A423E-4615-B04B-B170-62D3341BDE69}" type="presParOf" srcId="{0D514946-AF99-5840-A3DD-E947E2E93E33}" destId="{66BF16DC-567E-A947-94DE-10B5930B9D67}" srcOrd="1" destOrd="0" presId="urn:microsoft.com/office/officeart/2005/8/layout/hProcess7#4"/>
    <dgm:cxn modelId="{E524E983-D048-7642-8011-0BB590F57676}" type="presParOf" srcId="{0D514946-AF99-5840-A3DD-E947E2E93E33}" destId="{14502280-4C13-544E-AD3B-65802F067E5A}" srcOrd="2" destOrd="0" presId="urn:microsoft.com/office/officeart/2005/8/layout/hProcess7#4"/>
    <dgm:cxn modelId="{9FF2232B-E4F1-1B4B-9AF6-E409B30456DA}" type="presParOf" srcId="{39D3DF75-E810-ED45-A1AA-CF347522BD5D}" destId="{9E6FD12F-9C50-4149-AC6A-E2BCE4F58F04}" srcOrd="7" destOrd="0" presId="urn:microsoft.com/office/officeart/2005/8/layout/hProcess7#4"/>
    <dgm:cxn modelId="{5D7CD28E-7468-A94D-8B2B-59E468583891}" type="presParOf" srcId="{39D3DF75-E810-ED45-A1AA-CF347522BD5D}" destId="{111873BE-371D-AA45-A251-1C5EDEF395D6}" srcOrd="8" destOrd="0" presId="urn:microsoft.com/office/officeart/2005/8/layout/hProcess7#4"/>
    <dgm:cxn modelId="{58BE729C-E625-5B4E-9ADB-4BCFB31CB8A9}" type="presParOf" srcId="{111873BE-371D-AA45-A251-1C5EDEF395D6}" destId="{95D97D0E-519D-774B-997C-6FF18FC51FDB}" srcOrd="0" destOrd="0" presId="urn:microsoft.com/office/officeart/2005/8/layout/hProcess7#4"/>
    <dgm:cxn modelId="{3B142984-9716-4247-85CE-A24B67BC4F50}" type="presParOf" srcId="{111873BE-371D-AA45-A251-1C5EDEF395D6}" destId="{8ED91AC4-5836-DB43-AFEC-022EE6703D1E}" srcOrd="1" destOrd="0" presId="urn:microsoft.com/office/officeart/2005/8/layout/hProcess7#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5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sellItem</a:t>
          </a:r>
          <a:r>
            <a:rPr lang="en-US" sz="1400" dirty="0" smtClean="0">
              <a:latin typeface="Century Gothic"/>
              <a:cs typeface="Century Gothic"/>
            </a:rPr>
            <a:t>	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 smtClean="0">
            <a:latin typeface="Century Gothic"/>
            <a:cs typeface="Century Gothic"/>
          </a:endParaRP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3" custScaleX="13787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2" custLinFactNeighborX="339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3" custScaleX="13787" custLinFactNeighborX="5100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2" custLinFactNeighborX="37389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3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E0D3D2-5920-FF43-90A1-5BF4A51135D2}" type="presOf" srcId="{921281AB-A039-5D4E-8FFA-103797F1DB87}" destId="{9ACA3A08-DBD4-4540-B09A-682A6BCB51F9}" srcOrd="0" destOrd="0" presId="urn:microsoft.com/office/officeart/2005/8/layout/hProcess7#5"/>
    <dgm:cxn modelId="{E734FEE7-FF41-4E4C-AAEA-1972D25CE196}" type="presOf" srcId="{DBE0832C-1998-EB47-B834-2F796E000A4C}" destId="{39D3DF75-E810-ED45-A1AA-CF347522BD5D}" srcOrd="0" destOrd="0" presId="urn:microsoft.com/office/officeart/2005/8/layout/hProcess7#5"/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E61B37A7-8346-554D-BF26-691D8C649DFD}" type="presOf" srcId="{AD0C5562-3BAB-C94A-8007-1F1C68F6206F}" destId="{8ED91AC4-5836-DB43-AFEC-022EE6703D1E}" srcOrd="1" destOrd="0" presId="urn:microsoft.com/office/officeart/2005/8/layout/hProcess7#5"/>
    <dgm:cxn modelId="{723D7D1D-975D-3E4B-9B7B-828C07734AC9}" type="presOf" srcId="{622E84E4-BA00-DE42-830C-5A4518385B42}" destId="{5E1F0470-97C3-C84D-BB59-869E8E89FEF3}" srcOrd="0" destOrd="0" presId="urn:microsoft.com/office/officeart/2005/8/layout/hProcess7#5"/>
    <dgm:cxn modelId="{CC6A4890-69C1-DF48-A5EC-DB569F4857CE}" type="presOf" srcId="{921281AB-A039-5D4E-8FFA-103797F1DB87}" destId="{128E6793-A96B-D145-A69E-E53989A0F844}" srcOrd="1" destOrd="0" presId="urn:microsoft.com/office/officeart/2005/8/layout/hProcess7#5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3F500A5A-1648-4D47-88F4-BCFF975C0A28}" type="presOf" srcId="{622E84E4-BA00-DE42-830C-5A4518385B42}" destId="{B81BD4AC-220B-0647-AE1A-712AF6A6B362}" srcOrd="1" destOrd="0" presId="urn:microsoft.com/office/officeart/2005/8/layout/hProcess7#5"/>
    <dgm:cxn modelId="{5A3C1341-4F2B-C44E-9361-4BE388DD0D36}" type="presOf" srcId="{AD0C5562-3BAB-C94A-8007-1F1C68F6206F}" destId="{95D97D0E-519D-774B-997C-6FF18FC51FDB}" srcOrd="0" destOrd="0" presId="urn:microsoft.com/office/officeart/2005/8/layout/hProcess7#5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FB4F3C9A-9B44-4E41-BDAB-2232DA13E2CD}" type="presParOf" srcId="{39D3DF75-E810-ED45-A1AA-CF347522BD5D}" destId="{D7DB6E4B-6291-1E42-A543-A30D8E6347E7}" srcOrd="0" destOrd="0" presId="urn:microsoft.com/office/officeart/2005/8/layout/hProcess7#5"/>
    <dgm:cxn modelId="{FF8B749F-97CC-D94E-B98D-9AC245F69B96}" type="presParOf" srcId="{D7DB6E4B-6291-1E42-A543-A30D8E6347E7}" destId="{9ACA3A08-DBD4-4540-B09A-682A6BCB51F9}" srcOrd="0" destOrd="0" presId="urn:microsoft.com/office/officeart/2005/8/layout/hProcess7#5"/>
    <dgm:cxn modelId="{7E1C2EFF-F22D-7E46-97A3-2947436AB839}" type="presParOf" srcId="{D7DB6E4B-6291-1E42-A543-A30D8E6347E7}" destId="{128E6793-A96B-D145-A69E-E53989A0F844}" srcOrd="1" destOrd="0" presId="urn:microsoft.com/office/officeart/2005/8/layout/hProcess7#5"/>
    <dgm:cxn modelId="{5CB124A1-E251-CF40-90E6-5CCD32AFDC05}" type="presParOf" srcId="{39D3DF75-E810-ED45-A1AA-CF347522BD5D}" destId="{44F16ACB-8D17-B745-9539-4305705D025A}" srcOrd="1" destOrd="0" presId="urn:microsoft.com/office/officeart/2005/8/layout/hProcess7#5"/>
    <dgm:cxn modelId="{D2BFC120-A72F-6448-BB83-9B07C093B296}" type="presParOf" srcId="{39D3DF75-E810-ED45-A1AA-CF347522BD5D}" destId="{800FB2D2-8714-154E-969C-712327D9EC83}" srcOrd="2" destOrd="0" presId="urn:microsoft.com/office/officeart/2005/8/layout/hProcess7#5"/>
    <dgm:cxn modelId="{29437392-3B65-034F-9206-087901359981}" type="presParOf" srcId="{800FB2D2-8714-154E-969C-712327D9EC83}" destId="{41ACAD60-2C0A-1F4D-AD0A-FD3C4812F976}" srcOrd="0" destOrd="0" presId="urn:microsoft.com/office/officeart/2005/8/layout/hProcess7#5"/>
    <dgm:cxn modelId="{0C6D8A16-D30B-4349-A961-E2DE0C12D6CD}" type="presParOf" srcId="{800FB2D2-8714-154E-969C-712327D9EC83}" destId="{51C60FCE-15B7-C74C-92AB-1269199F8AF1}" srcOrd="1" destOrd="0" presId="urn:microsoft.com/office/officeart/2005/8/layout/hProcess7#5"/>
    <dgm:cxn modelId="{4FADCC86-D543-554C-883B-670C00090D19}" type="presParOf" srcId="{800FB2D2-8714-154E-969C-712327D9EC83}" destId="{2EE2B8AC-F8A1-8343-8A9B-C904372BF823}" srcOrd="2" destOrd="0" presId="urn:microsoft.com/office/officeart/2005/8/layout/hProcess7#5"/>
    <dgm:cxn modelId="{2CF339B5-A79A-2948-B223-C4364B35172D}" type="presParOf" srcId="{39D3DF75-E810-ED45-A1AA-CF347522BD5D}" destId="{C428D8DE-22E0-6B4E-B29B-9B949C7AE957}" srcOrd="3" destOrd="0" presId="urn:microsoft.com/office/officeart/2005/8/layout/hProcess7#5"/>
    <dgm:cxn modelId="{9C0ED690-C76D-FD49-A184-D016D8AB9578}" type="presParOf" srcId="{39D3DF75-E810-ED45-A1AA-CF347522BD5D}" destId="{15547EDB-F416-7044-8E2F-DB026672B813}" srcOrd="4" destOrd="0" presId="urn:microsoft.com/office/officeart/2005/8/layout/hProcess7#5"/>
    <dgm:cxn modelId="{BDC220DF-31E2-DC4B-A937-7A6638576F7F}" type="presParOf" srcId="{15547EDB-F416-7044-8E2F-DB026672B813}" destId="{5E1F0470-97C3-C84D-BB59-869E8E89FEF3}" srcOrd="0" destOrd="0" presId="urn:microsoft.com/office/officeart/2005/8/layout/hProcess7#5"/>
    <dgm:cxn modelId="{71AF79DB-234E-3945-8DDC-0754B54546F1}" type="presParOf" srcId="{15547EDB-F416-7044-8E2F-DB026672B813}" destId="{B81BD4AC-220B-0647-AE1A-712AF6A6B362}" srcOrd="1" destOrd="0" presId="urn:microsoft.com/office/officeart/2005/8/layout/hProcess7#5"/>
    <dgm:cxn modelId="{E48B7497-AA82-AB49-94F2-13DA9540A4E8}" type="presParOf" srcId="{39D3DF75-E810-ED45-A1AA-CF347522BD5D}" destId="{012864D9-398E-F244-AFE0-1C29D7AC7675}" srcOrd="5" destOrd="0" presId="urn:microsoft.com/office/officeart/2005/8/layout/hProcess7#5"/>
    <dgm:cxn modelId="{15FA44DF-4D0C-AD47-9B92-9E76ACCECD69}" type="presParOf" srcId="{39D3DF75-E810-ED45-A1AA-CF347522BD5D}" destId="{0D514946-AF99-5840-A3DD-E947E2E93E33}" srcOrd="6" destOrd="0" presId="urn:microsoft.com/office/officeart/2005/8/layout/hProcess7#5"/>
    <dgm:cxn modelId="{19AA48AF-3888-B74E-8A69-61CE8467FEDB}" type="presParOf" srcId="{0D514946-AF99-5840-A3DD-E947E2E93E33}" destId="{DB807500-23DF-D64D-86F5-5BE7421A6DB6}" srcOrd="0" destOrd="0" presId="urn:microsoft.com/office/officeart/2005/8/layout/hProcess7#5"/>
    <dgm:cxn modelId="{73C956D0-BBBA-E940-B8F2-9E5596E5FC8D}" type="presParOf" srcId="{0D514946-AF99-5840-A3DD-E947E2E93E33}" destId="{66BF16DC-567E-A947-94DE-10B5930B9D67}" srcOrd="1" destOrd="0" presId="urn:microsoft.com/office/officeart/2005/8/layout/hProcess7#5"/>
    <dgm:cxn modelId="{245C3D4F-AC2B-AF45-8A5A-D435FA348748}" type="presParOf" srcId="{0D514946-AF99-5840-A3DD-E947E2E93E33}" destId="{14502280-4C13-544E-AD3B-65802F067E5A}" srcOrd="2" destOrd="0" presId="urn:microsoft.com/office/officeart/2005/8/layout/hProcess7#5"/>
    <dgm:cxn modelId="{CCC22DAE-1AB2-D144-9F81-B7985A511EE3}" type="presParOf" srcId="{39D3DF75-E810-ED45-A1AA-CF347522BD5D}" destId="{9E6FD12F-9C50-4149-AC6A-E2BCE4F58F04}" srcOrd="7" destOrd="0" presId="urn:microsoft.com/office/officeart/2005/8/layout/hProcess7#5"/>
    <dgm:cxn modelId="{6D3C62AF-B6FC-C64A-94D4-C7F8E505A832}" type="presParOf" srcId="{39D3DF75-E810-ED45-A1AA-CF347522BD5D}" destId="{111873BE-371D-AA45-A251-1C5EDEF395D6}" srcOrd="8" destOrd="0" presId="urn:microsoft.com/office/officeart/2005/8/layout/hProcess7#5"/>
    <dgm:cxn modelId="{0A6BB6CB-8F1F-6E42-BBBF-6386230E7C23}" type="presParOf" srcId="{111873BE-371D-AA45-A251-1C5EDEF395D6}" destId="{95D97D0E-519D-774B-997C-6FF18FC51FDB}" srcOrd="0" destOrd="0" presId="urn:microsoft.com/office/officeart/2005/8/layout/hProcess7#5"/>
    <dgm:cxn modelId="{4C9701F8-B319-434E-99FF-5A0651DAF815}" type="presParOf" srcId="{111873BE-371D-AA45-A251-1C5EDEF395D6}" destId="{8ED91AC4-5836-DB43-AFEC-022EE6703D1E}" srcOrd="1" destOrd="0" presId="urn:microsoft.com/office/officeart/2005/8/layout/hProcess7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6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 smtClean="0">
            <a:latin typeface="Century Gothic"/>
            <a:cs typeface="Century Gothic"/>
          </a:endParaRP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returnItem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3" custScaleX="13787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2" custLinFactNeighborX="339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3" custScaleX="13787" custLinFactNeighborX="5100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2" custLinFactNeighborX="37389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3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1ED436-B18A-D645-A34A-6B681BEA4692}" type="presOf" srcId="{DBE0832C-1998-EB47-B834-2F796E000A4C}" destId="{39D3DF75-E810-ED45-A1AA-CF347522BD5D}" srcOrd="0" destOrd="0" presId="urn:microsoft.com/office/officeart/2005/8/layout/hProcess7#6"/>
    <dgm:cxn modelId="{851FBD1D-E066-7B4F-BA4C-E1780E279490}" type="presOf" srcId="{AD0C5562-3BAB-C94A-8007-1F1C68F6206F}" destId="{95D97D0E-519D-774B-997C-6FF18FC51FDB}" srcOrd="0" destOrd="0" presId="urn:microsoft.com/office/officeart/2005/8/layout/hProcess7#6"/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268FFDA2-A027-E64A-AFD2-E839B606B859}" type="presOf" srcId="{921281AB-A039-5D4E-8FFA-103797F1DB87}" destId="{128E6793-A96B-D145-A69E-E53989A0F844}" srcOrd="1" destOrd="0" presId="urn:microsoft.com/office/officeart/2005/8/layout/hProcess7#6"/>
    <dgm:cxn modelId="{C1442063-AB3E-9649-A5CA-C4E8A4BD74B6}" type="presOf" srcId="{622E84E4-BA00-DE42-830C-5A4518385B42}" destId="{5E1F0470-97C3-C84D-BB59-869E8E89FEF3}" srcOrd="0" destOrd="0" presId="urn:microsoft.com/office/officeart/2005/8/layout/hProcess7#6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AB66E7F3-68C7-5345-8A99-BC5C25CFC732}" type="presOf" srcId="{622E84E4-BA00-DE42-830C-5A4518385B42}" destId="{B81BD4AC-220B-0647-AE1A-712AF6A6B362}" srcOrd="1" destOrd="0" presId="urn:microsoft.com/office/officeart/2005/8/layout/hProcess7#6"/>
    <dgm:cxn modelId="{1BB2410C-661D-F34B-A2BC-EF238B434A6D}" type="presOf" srcId="{AD0C5562-3BAB-C94A-8007-1F1C68F6206F}" destId="{8ED91AC4-5836-DB43-AFEC-022EE6703D1E}" srcOrd="1" destOrd="0" presId="urn:microsoft.com/office/officeart/2005/8/layout/hProcess7#6"/>
    <dgm:cxn modelId="{A972B023-E289-4A40-9773-28D5597ED062}" type="presOf" srcId="{921281AB-A039-5D4E-8FFA-103797F1DB87}" destId="{9ACA3A08-DBD4-4540-B09A-682A6BCB51F9}" srcOrd="0" destOrd="0" presId="urn:microsoft.com/office/officeart/2005/8/layout/hProcess7#6"/>
    <dgm:cxn modelId="{91045422-1B8C-5C4C-8F1E-C8A9BE3105FC}" type="presParOf" srcId="{39D3DF75-E810-ED45-A1AA-CF347522BD5D}" destId="{D7DB6E4B-6291-1E42-A543-A30D8E6347E7}" srcOrd="0" destOrd="0" presId="urn:microsoft.com/office/officeart/2005/8/layout/hProcess7#6"/>
    <dgm:cxn modelId="{FF89BB00-C31D-144C-9D17-83D947D8582E}" type="presParOf" srcId="{D7DB6E4B-6291-1E42-A543-A30D8E6347E7}" destId="{9ACA3A08-DBD4-4540-B09A-682A6BCB51F9}" srcOrd="0" destOrd="0" presId="urn:microsoft.com/office/officeart/2005/8/layout/hProcess7#6"/>
    <dgm:cxn modelId="{6BB4C3DF-0D7C-BA41-92D8-CBB4C08B78B6}" type="presParOf" srcId="{D7DB6E4B-6291-1E42-A543-A30D8E6347E7}" destId="{128E6793-A96B-D145-A69E-E53989A0F844}" srcOrd="1" destOrd="0" presId="urn:microsoft.com/office/officeart/2005/8/layout/hProcess7#6"/>
    <dgm:cxn modelId="{DA5990FA-46B3-B947-9141-9DAD8B926699}" type="presParOf" srcId="{39D3DF75-E810-ED45-A1AA-CF347522BD5D}" destId="{44F16ACB-8D17-B745-9539-4305705D025A}" srcOrd="1" destOrd="0" presId="urn:microsoft.com/office/officeart/2005/8/layout/hProcess7#6"/>
    <dgm:cxn modelId="{B44E762B-4EE6-344D-9B7D-41B42191493B}" type="presParOf" srcId="{39D3DF75-E810-ED45-A1AA-CF347522BD5D}" destId="{800FB2D2-8714-154E-969C-712327D9EC83}" srcOrd="2" destOrd="0" presId="urn:microsoft.com/office/officeart/2005/8/layout/hProcess7#6"/>
    <dgm:cxn modelId="{C1BD4422-E2F7-F640-8CCD-13A672289EE4}" type="presParOf" srcId="{800FB2D2-8714-154E-969C-712327D9EC83}" destId="{41ACAD60-2C0A-1F4D-AD0A-FD3C4812F976}" srcOrd="0" destOrd="0" presId="urn:microsoft.com/office/officeart/2005/8/layout/hProcess7#6"/>
    <dgm:cxn modelId="{522F192D-27A1-724C-94DA-E8690132FD80}" type="presParOf" srcId="{800FB2D2-8714-154E-969C-712327D9EC83}" destId="{51C60FCE-15B7-C74C-92AB-1269199F8AF1}" srcOrd="1" destOrd="0" presId="urn:microsoft.com/office/officeart/2005/8/layout/hProcess7#6"/>
    <dgm:cxn modelId="{71458330-C48B-D74E-AA90-01EA46E0D03B}" type="presParOf" srcId="{800FB2D2-8714-154E-969C-712327D9EC83}" destId="{2EE2B8AC-F8A1-8343-8A9B-C904372BF823}" srcOrd="2" destOrd="0" presId="urn:microsoft.com/office/officeart/2005/8/layout/hProcess7#6"/>
    <dgm:cxn modelId="{958FDBAA-7611-FC46-8E43-C654DB97E1E7}" type="presParOf" srcId="{39D3DF75-E810-ED45-A1AA-CF347522BD5D}" destId="{C428D8DE-22E0-6B4E-B29B-9B949C7AE957}" srcOrd="3" destOrd="0" presId="urn:microsoft.com/office/officeart/2005/8/layout/hProcess7#6"/>
    <dgm:cxn modelId="{47FAD6D0-C544-1D4B-BD97-5E4AD8838293}" type="presParOf" srcId="{39D3DF75-E810-ED45-A1AA-CF347522BD5D}" destId="{15547EDB-F416-7044-8E2F-DB026672B813}" srcOrd="4" destOrd="0" presId="urn:microsoft.com/office/officeart/2005/8/layout/hProcess7#6"/>
    <dgm:cxn modelId="{DBE69FD4-4692-DC42-9F0C-355A54FED37A}" type="presParOf" srcId="{15547EDB-F416-7044-8E2F-DB026672B813}" destId="{5E1F0470-97C3-C84D-BB59-869E8E89FEF3}" srcOrd="0" destOrd="0" presId="urn:microsoft.com/office/officeart/2005/8/layout/hProcess7#6"/>
    <dgm:cxn modelId="{010497B7-DA41-934B-89C8-C38B8E908303}" type="presParOf" srcId="{15547EDB-F416-7044-8E2F-DB026672B813}" destId="{B81BD4AC-220B-0647-AE1A-712AF6A6B362}" srcOrd="1" destOrd="0" presId="urn:microsoft.com/office/officeart/2005/8/layout/hProcess7#6"/>
    <dgm:cxn modelId="{34822F27-B68B-034C-A8FA-AC05F9B4A422}" type="presParOf" srcId="{39D3DF75-E810-ED45-A1AA-CF347522BD5D}" destId="{012864D9-398E-F244-AFE0-1C29D7AC7675}" srcOrd="5" destOrd="0" presId="urn:microsoft.com/office/officeart/2005/8/layout/hProcess7#6"/>
    <dgm:cxn modelId="{C2D96DB8-64FE-7D4B-831B-9AED87878C6A}" type="presParOf" srcId="{39D3DF75-E810-ED45-A1AA-CF347522BD5D}" destId="{0D514946-AF99-5840-A3DD-E947E2E93E33}" srcOrd="6" destOrd="0" presId="urn:microsoft.com/office/officeart/2005/8/layout/hProcess7#6"/>
    <dgm:cxn modelId="{0F579562-9BE0-2B49-A65A-0E89C108BAA8}" type="presParOf" srcId="{0D514946-AF99-5840-A3DD-E947E2E93E33}" destId="{DB807500-23DF-D64D-86F5-5BE7421A6DB6}" srcOrd="0" destOrd="0" presId="urn:microsoft.com/office/officeart/2005/8/layout/hProcess7#6"/>
    <dgm:cxn modelId="{63A3A1C0-2131-7349-A096-6BF5C7AA50FD}" type="presParOf" srcId="{0D514946-AF99-5840-A3DD-E947E2E93E33}" destId="{66BF16DC-567E-A947-94DE-10B5930B9D67}" srcOrd="1" destOrd="0" presId="urn:microsoft.com/office/officeart/2005/8/layout/hProcess7#6"/>
    <dgm:cxn modelId="{C9D8EB17-B5F4-2F46-A1B3-9AE40750AB7C}" type="presParOf" srcId="{0D514946-AF99-5840-A3DD-E947E2E93E33}" destId="{14502280-4C13-544E-AD3B-65802F067E5A}" srcOrd="2" destOrd="0" presId="urn:microsoft.com/office/officeart/2005/8/layout/hProcess7#6"/>
    <dgm:cxn modelId="{CC097DE9-B94D-EA4F-8BBE-E743BD27A8BB}" type="presParOf" srcId="{39D3DF75-E810-ED45-A1AA-CF347522BD5D}" destId="{9E6FD12F-9C50-4149-AC6A-E2BCE4F58F04}" srcOrd="7" destOrd="0" presId="urn:microsoft.com/office/officeart/2005/8/layout/hProcess7#6"/>
    <dgm:cxn modelId="{5B0E8813-4ED4-8741-B79E-56AEF544268B}" type="presParOf" srcId="{39D3DF75-E810-ED45-A1AA-CF347522BD5D}" destId="{111873BE-371D-AA45-A251-1C5EDEF395D6}" srcOrd="8" destOrd="0" presId="urn:microsoft.com/office/officeart/2005/8/layout/hProcess7#6"/>
    <dgm:cxn modelId="{A5CCB789-641D-EC44-9925-93CF557E7293}" type="presParOf" srcId="{111873BE-371D-AA45-A251-1C5EDEF395D6}" destId="{95D97D0E-519D-774B-997C-6FF18FC51FDB}" srcOrd="0" destOrd="0" presId="urn:microsoft.com/office/officeart/2005/8/layout/hProcess7#6"/>
    <dgm:cxn modelId="{0B42BF8E-BEE3-C540-AC03-738E6578F3A2}" type="presParOf" srcId="{111873BE-371D-AA45-A251-1C5EDEF395D6}" destId="{8ED91AC4-5836-DB43-AFEC-022EE6703D1E}" srcOrd="1" destOrd="0" presId="urn:microsoft.com/office/officeart/2005/8/layout/hProcess7#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7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	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err="1" smtClean="0">
              <a:latin typeface="Century Gothic"/>
              <a:cs typeface="Century Gothic"/>
            </a:rPr>
            <a:t>buyItem</a:t>
          </a:r>
          <a:endParaRPr lang="en-US" sz="1400" dirty="0" smtClean="0">
            <a:latin typeface="Century Gothic"/>
            <a:cs typeface="Century Gothic"/>
          </a:endParaRP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3" custScaleX="13787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2" custLinFactNeighborX="339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3" custScaleX="13787" custLinFactNeighborX="5100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2" custLinFactNeighborX="37389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3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1FB178B8-84CC-CC4A-949D-41E100390E05}" type="presOf" srcId="{622E84E4-BA00-DE42-830C-5A4518385B42}" destId="{B81BD4AC-220B-0647-AE1A-712AF6A6B362}" srcOrd="1" destOrd="0" presId="urn:microsoft.com/office/officeart/2005/8/layout/hProcess7#7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F2A44974-AF3C-DE46-926D-BE1A5D8BE9F6}" type="presOf" srcId="{DBE0832C-1998-EB47-B834-2F796E000A4C}" destId="{39D3DF75-E810-ED45-A1AA-CF347522BD5D}" srcOrd="0" destOrd="0" presId="urn:microsoft.com/office/officeart/2005/8/layout/hProcess7#7"/>
    <dgm:cxn modelId="{C8FDD406-E331-0847-97B2-B5ECDC3020E0}" type="presOf" srcId="{921281AB-A039-5D4E-8FFA-103797F1DB87}" destId="{128E6793-A96B-D145-A69E-E53989A0F844}" srcOrd="1" destOrd="0" presId="urn:microsoft.com/office/officeart/2005/8/layout/hProcess7#7"/>
    <dgm:cxn modelId="{9D51A076-53E4-FC40-A01D-BAC840D11841}" type="presOf" srcId="{AD0C5562-3BAB-C94A-8007-1F1C68F6206F}" destId="{8ED91AC4-5836-DB43-AFEC-022EE6703D1E}" srcOrd="1" destOrd="0" presId="urn:microsoft.com/office/officeart/2005/8/layout/hProcess7#7"/>
    <dgm:cxn modelId="{928FFE8F-64D2-7E4B-94D4-D1A6D16CBA72}" type="presOf" srcId="{AD0C5562-3BAB-C94A-8007-1F1C68F6206F}" destId="{95D97D0E-519D-774B-997C-6FF18FC51FDB}" srcOrd="0" destOrd="0" presId="urn:microsoft.com/office/officeart/2005/8/layout/hProcess7#7"/>
    <dgm:cxn modelId="{39236219-5003-6448-9B73-27930D163BE7}" type="presOf" srcId="{921281AB-A039-5D4E-8FFA-103797F1DB87}" destId="{9ACA3A08-DBD4-4540-B09A-682A6BCB51F9}" srcOrd="0" destOrd="0" presId="urn:microsoft.com/office/officeart/2005/8/layout/hProcess7#7"/>
    <dgm:cxn modelId="{907E343F-D90D-894E-8C62-85DE8B936ECA}" type="presOf" srcId="{622E84E4-BA00-DE42-830C-5A4518385B42}" destId="{5E1F0470-97C3-C84D-BB59-869E8E89FEF3}" srcOrd="0" destOrd="0" presId="urn:microsoft.com/office/officeart/2005/8/layout/hProcess7#7"/>
    <dgm:cxn modelId="{0FC72E71-4006-C246-8CF9-9202ED7E434D}" type="presParOf" srcId="{39D3DF75-E810-ED45-A1AA-CF347522BD5D}" destId="{D7DB6E4B-6291-1E42-A543-A30D8E6347E7}" srcOrd="0" destOrd="0" presId="urn:microsoft.com/office/officeart/2005/8/layout/hProcess7#7"/>
    <dgm:cxn modelId="{A3814B6D-FD6F-F94C-9FDB-D17030D4349F}" type="presParOf" srcId="{D7DB6E4B-6291-1E42-A543-A30D8E6347E7}" destId="{9ACA3A08-DBD4-4540-B09A-682A6BCB51F9}" srcOrd="0" destOrd="0" presId="urn:microsoft.com/office/officeart/2005/8/layout/hProcess7#7"/>
    <dgm:cxn modelId="{954781C5-A2EF-114D-8C68-723E42B81263}" type="presParOf" srcId="{D7DB6E4B-6291-1E42-A543-A30D8E6347E7}" destId="{128E6793-A96B-D145-A69E-E53989A0F844}" srcOrd="1" destOrd="0" presId="urn:microsoft.com/office/officeart/2005/8/layout/hProcess7#7"/>
    <dgm:cxn modelId="{D5CB0E28-DAAC-8648-A3EC-2ECA20533FE5}" type="presParOf" srcId="{39D3DF75-E810-ED45-A1AA-CF347522BD5D}" destId="{44F16ACB-8D17-B745-9539-4305705D025A}" srcOrd="1" destOrd="0" presId="urn:microsoft.com/office/officeart/2005/8/layout/hProcess7#7"/>
    <dgm:cxn modelId="{0010F9F8-D469-B64A-94EC-E5F411CEBC6A}" type="presParOf" srcId="{39D3DF75-E810-ED45-A1AA-CF347522BD5D}" destId="{800FB2D2-8714-154E-969C-712327D9EC83}" srcOrd="2" destOrd="0" presId="urn:microsoft.com/office/officeart/2005/8/layout/hProcess7#7"/>
    <dgm:cxn modelId="{248E347B-B5A2-5F41-B36D-1A7318BE7380}" type="presParOf" srcId="{800FB2D2-8714-154E-969C-712327D9EC83}" destId="{41ACAD60-2C0A-1F4D-AD0A-FD3C4812F976}" srcOrd="0" destOrd="0" presId="urn:microsoft.com/office/officeart/2005/8/layout/hProcess7#7"/>
    <dgm:cxn modelId="{DE52ACFD-1BA3-044C-918B-7C1BFCC9F41C}" type="presParOf" srcId="{800FB2D2-8714-154E-969C-712327D9EC83}" destId="{51C60FCE-15B7-C74C-92AB-1269199F8AF1}" srcOrd="1" destOrd="0" presId="urn:microsoft.com/office/officeart/2005/8/layout/hProcess7#7"/>
    <dgm:cxn modelId="{6D90CB77-AF43-D345-8AD5-FC8581814C49}" type="presParOf" srcId="{800FB2D2-8714-154E-969C-712327D9EC83}" destId="{2EE2B8AC-F8A1-8343-8A9B-C904372BF823}" srcOrd="2" destOrd="0" presId="urn:microsoft.com/office/officeart/2005/8/layout/hProcess7#7"/>
    <dgm:cxn modelId="{75EC8036-349F-ED45-9586-FE946124E378}" type="presParOf" srcId="{39D3DF75-E810-ED45-A1AA-CF347522BD5D}" destId="{C428D8DE-22E0-6B4E-B29B-9B949C7AE957}" srcOrd="3" destOrd="0" presId="urn:microsoft.com/office/officeart/2005/8/layout/hProcess7#7"/>
    <dgm:cxn modelId="{687CF9DC-C58B-724C-949F-7EBF9054E2F1}" type="presParOf" srcId="{39D3DF75-E810-ED45-A1AA-CF347522BD5D}" destId="{15547EDB-F416-7044-8E2F-DB026672B813}" srcOrd="4" destOrd="0" presId="urn:microsoft.com/office/officeart/2005/8/layout/hProcess7#7"/>
    <dgm:cxn modelId="{3680FF3C-5D26-9C4F-9A5A-4D25EEDD900B}" type="presParOf" srcId="{15547EDB-F416-7044-8E2F-DB026672B813}" destId="{5E1F0470-97C3-C84D-BB59-869E8E89FEF3}" srcOrd="0" destOrd="0" presId="urn:microsoft.com/office/officeart/2005/8/layout/hProcess7#7"/>
    <dgm:cxn modelId="{50112D34-DCD5-7F45-8E39-E26B3F28524A}" type="presParOf" srcId="{15547EDB-F416-7044-8E2F-DB026672B813}" destId="{B81BD4AC-220B-0647-AE1A-712AF6A6B362}" srcOrd="1" destOrd="0" presId="urn:microsoft.com/office/officeart/2005/8/layout/hProcess7#7"/>
    <dgm:cxn modelId="{1FEBA818-3BF1-C746-8305-A646D42EF736}" type="presParOf" srcId="{39D3DF75-E810-ED45-A1AA-CF347522BD5D}" destId="{012864D9-398E-F244-AFE0-1C29D7AC7675}" srcOrd="5" destOrd="0" presId="urn:microsoft.com/office/officeart/2005/8/layout/hProcess7#7"/>
    <dgm:cxn modelId="{E6B0C5A0-14A2-1E40-A395-9434091E9117}" type="presParOf" srcId="{39D3DF75-E810-ED45-A1AA-CF347522BD5D}" destId="{0D514946-AF99-5840-A3DD-E947E2E93E33}" srcOrd="6" destOrd="0" presId="urn:microsoft.com/office/officeart/2005/8/layout/hProcess7#7"/>
    <dgm:cxn modelId="{0DDE328E-A4F1-2646-B22B-9547020696CE}" type="presParOf" srcId="{0D514946-AF99-5840-A3DD-E947E2E93E33}" destId="{DB807500-23DF-D64D-86F5-5BE7421A6DB6}" srcOrd="0" destOrd="0" presId="urn:microsoft.com/office/officeart/2005/8/layout/hProcess7#7"/>
    <dgm:cxn modelId="{7C62D527-97F5-FC49-9744-A9011977C097}" type="presParOf" srcId="{0D514946-AF99-5840-A3DD-E947E2E93E33}" destId="{66BF16DC-567E-A947-94DE-10B5930B9D67}" srcOrd="1" destOrd="0" presId="urn:microsoft.com/office/officeart/2005/8/layout/hProcess7#7"/>
    <dgm:cxn modelId="{A25927DE-E80E-3342-9190-3614209840C8}" type="presParOf" srcId="{0D514946-AF99-5840-A3DD-E947E2E93E33}" destId="{14502280-4C13-544E-AD3B-65802F067E5A}" srcOrd="2" destOrd="0" presId="urn:microsoft.com/office/officeart/2005/8/layout/hProcess7#7"/>
    <dgm:cxn modelId="{C03BEA1F-9373-E045-94E1-001E035A560D}" type="presParOf" srcId="{39D3DF75-E810-ED45-A1AA-CF347522BD5D}" destId="{9E6FD12F-9C50-4149-AC6A-E2BCE4F58F04}" srcOrd="7" destOrd="0" presId="urn:microsoft.com/office/officeart/2005/8/layout/hProcess7#7"/>
    <dgm:cxn modelId="{AD277AEB-DA56-394E-AA9B-6445DF5B74AB}" type="presParOf" srcId="{39D3DF75-E810-ED45-A1AA-CF347522BD5D}" destId="{111873BE-371D-AA45-A251-1C5EDEF395D6}" srcOrd="8" destOrd="0" presId="urn:microsoft.com/office/officeart/2005/8/layout/hProcess7#7"/>
    <dgm:cxn modelId="{BE7CAC12-747D-6A49-9F80-8C71956FC27E}" type="presParOf" srcId="{111873BE-371D-AA45-A251-1C5EDEF395D6}" destId="{95D97D0E-519D-774B-997C-6FF18FC51FDB}" srcOrd="0" destOrd="0" presId="urn:microsoft.com/office/officeart/2005/8/layout/hProcess7#7"/>
    <dgm:cxn modelId="{9EE0F387-CA35-D646-BC62-1D0BEE6E83F8}" type="presParOf" srcId="{111873BE-371D-AA45-A251-1C5EDEF395D6}" destId="{8ED91AC4-5836-DB43-AFEC-022EE6703D1E}" srcOrd="1" destOrd="0" presId="urn:microsoft.com/office/officeart/2005/8/layout/hProcess7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E0832C-1998-EB47-B834-2F796E000A4C}" type="doc">
      <dgm:prSet loTypeId="urn:microsoft.com/office/officeart/2005/8/layout/hProcess7#8" loCatId="" qsTypeId="urn:microsoft.com/office/officeart/2005/8/quickstyle/simple2" qsCatId="simple" csTypeId="urn:microsoft.com/office/officeart/2005/8/colors/accent3_2" csCatId="accent3" phldr="1"/>
      <dgm:spPr/>
    </dgm:pt>
    <dgm:pt modelId="{921281AB-A039-5D4E-8FFA-103797F1DB87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ED58E8B5-CA81-EC41-B7DE-F22BE35F5165}" type="parTrans" cxnId="{F897C945-35D6-1244-96CB-78DDDECEF948}">
      <dgm:prSet/>
      <dgm:spPr/>
      <dgm:t>
        <a:bodyPr/>
        <a:lstStyle/>
        <a:p>
          <a:endParaRPr lang="en-US"/>
        </a:p>
      </dgm:t>
    </dgm:pt>
    <dgm:pt modelId="{03D2D1B2-4E06-0846-BCAA-5A97555C7258}" type="sibTrans" cxnId="{F897C945-35D6-1244-96CB-78DDDECEF948}">
      <dgm:prSet/>
      <dgm:spPr/>
      <dgm:t>
        <a:bodyPr/>
        <a:lstStyle/>
        <a:p>
          <a:endParaRPr lang="en-US"/>
        </a:p>
      </dgm:t>
    </dgm:pt>
    <dgm:pt modelId="{622E84E4-BA00-DE42-830C-5A4518385B42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logout</a:t>
          </a:r>
        </a:p>
      </dgm:t>
    </dgm:pt>
    <dgm:pt modelId="{1F904264-8428-684F-A307-7B3861FBD6A4}" type="parTrans" cxnId="{7A2241F4-8E54-CD4C-A538-A410EB65C735}">
      <dgm:prSet/>
      <dgm:spPr/>
      <dgm:t>
        <a:bodyPr/>
        <a:lstStyle/>
        <a:p>
          <a:endParaRPr lang="en-US"/>
        </a:p>
      </dgm:t>
    </dgm:pt>
    <dgm:pt modelId="{F93B7D0D-1BF3-AB48-A833-B4537B4DCA4F}" type="sibTrans" cxnId="{7A2241F4-8E54-CD4C-A538-A410EB65C735}">
      <dgm:prSet/>
      <dgm:spPr/>
      <dgm:t>
        <a:bodyPr/>
        <a:lstStyle/>
        <a:p>
          <a:endParaRPr lang="en-US"/>
        </a:p>
      </dgm:t>
    </dgm:pt>
    <dgm:pt modelId="{AD0C5562-3BAB-C94A-8007-1F1C68F6206F}">
      <dgm:prSet phldrT="[Text]" custT="1"/>
      <dgm:spPr/>
      <dgm:t>
        <a:bodyPr/>
        <a:lstStyle/>
        <a:p>
          <a:r>
            <a:rPr lang="en-US" sz="1400" dirty="0" smtClean="0">
              <a:latin typeface="Century Gothic"/>
              <a:cs typeface="Century Gothic"/>
            </a:rPr>
            <a:t>login</a:t>
          </a:r>
          <a:endParaRPr lang="en-US" sz="1400" dirty="0">
            <a:latin typeface="Century Gothic"/>
            <a:cs typeface="Century Gothic"/>
          </a:endParaRPr>
        </a:p>
      </dgm:t>
    </dgm:pt>
    <dgm:pt modelId="{ACE4AB3D-23F9-A747-B56B-9C4A16AF664D}" type="parTrans" cxnId="{0C7EAD82-D541-774A-9C17-D9A2F2BD537F}">
      <dgm:prSet/>
      <dgm:spPr/>
      <dgm:t>
        <a:bodyPr/>
        <a:lstStyle/>
        <a:p>
          <a:endParaRPr lang="en-US"/>
        </a:p>
      </dgm:t>
    </dgm:pt>
    <dgm:pt modelId="{C0EE9174-837D-AE43-B4F9-D991F48198CB}" type="sibTrans" cxnId="{0C7EAD82-D541-774A-9C17-D9A2F2BD537F}">
      <dgm:prSet/>
      <dgm:spPr/>
      <dgm:t>
        <a:bodyPr/>
        <a:lstStyle/>
        <a:p>
          <a:endParaRPr lang="en-US"/>
        </a:p>
      </dgm:t>
    </dgm:pt>
    <dgm:pt modelId="{39D3DF75-E810-ED45-A1AA-CF347522BD5D}" type="pres">
      <dgm:prSet presAssocID="{DBE0832C-1998-EB47-B834-2F796E000A4C}" presName="Name0" presStyleCnt="0">
        <dgm:presLayoutVars>
          <dgm:dir/>
          <dgm:animLvl val="lvl"/>
          <dgm:resizeHandles val="exact"/>
        </dgm:presLayoutVars>
      </dgm:prSet>
      <dgm:spPr/>
    </dgm:pt>
    <dgm:pt modelId="{D7DB6E4B-6291-1E42-A543-A30D8E6347E7}" type="pres">
      <dgm:prSet presAssocID="{921281AB-A039-5D4E-8FFA-103797F1DB87}" presName="compositeNode" presStyleCnt="0">
        <dgm:presLayoutVars>
          <dgm:bulletEnabled val="1"/>
        </dgm:presLayoutVars>
      </dgm:prSet>
      <dgm:spPr/>
    </dgm:pt>
    <dgm:pt modelId="{9ACA3A08-DBD4-4540-B09A-682A6BCB51F9}" type="pres">
      <dgm:prSet presAssocID="{921281AB-A039-5D4E-8FFA-103797F1DB87}" presName="bgRect" presStyleLbl="node1" presStyleIdx="0" presStyleCnt="3" custScaleX="13787"/>
      <dgm:spPr/>
      <dgm:t>
        <a:bodyPr/>
        <a:lstStyle/>
        <a:p>
          <a:endParaRPr lang="en-US"/>
        </a:p>
      </dgm:t>
    </dgm:pt>
    <dgm:pt modelId="{128E6793-A96B-D145-A69E-E53989A0F844}" type="pres">
      <dgm:prSet presAssocID="{921281AB-A039-5D4E-8FFA-103797F1DB8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16ACB-8D17-B745-9539-4305705D025A}" type="pres">
      <dgm:prSet presAssocID="{03D2D1B2-4E06-0846-BCAA-5A97555C7258}" presName="hSp" presStyleCnt="0"/>
      <dgm:spPr/>
    </dgm:pt>
    <dgm:pt modelId="{800FB2D2-8714-154E-969C-712327D9EC83}" type="pres">
      <dgm:prSet presAssocID="{03D2D1B2-4E06-0846-BCAA-5A97555C7258}" presName="vProcSp" presStyleCnt="0"/>
      <dgm:spPr/>
    </dgm:pt>
    <dgm:pt modelId="{41ACAD60-2C0A-1F4D-AD0A-FD3C4812F976}" type="pres">
      <dgm:prSet presAssocID="{03D2D1B2-4E06-0846-BCAA-5A97555C7258}" presName="vSp1" presStyleCnt="0"/>
      <dgm:spPr/>
    </dgm:pt>
    <dgm:pt modelId="{51C60FCE-15B7-C74C-92AB-1269199F8AF1}" type="pres">
      <dgm:prSet presAssocID="{03D2D1B2-4E06-0846-BCAA-5A97555C7258}" presName="simulatedConn" presStyleLbl="solidFgAcc1" presStyleIdx="0" presStyleCnt="2" custLinFactNeighborX="3399"/>
      <dgm:spPr/>
    </dgm:pt>
    <dgm:pt modelId="{2EE2B8AC-F8A1-8343-8A9B-C904372BF823}" type="pres">
      <dgm:prSet presAssocID="{03D2D1B2-4E06-0846-BCAA-5A97555C7258}" presName="vSp2" presStyleCnt="0"/>
      <dgm:spPr/>
    </dgm:pt>
    <dgm:pt modelId="{C428D8DE-22E0-6B4E-B29B-9B949C7AE957}" type="pres">
      <dgm:prSet presAssocID="{03D2D1B2-4E06-0846-BCAA-5A97555C7258}" presName="sibTrans" presStyleCnt="0"/>
      <dgm:spPr/>
    </dgm:pt>
    <dgm:pt modelId="{15547EDB-F416-7044-8E2F-DB026672B813}" type="pres">
      <dgm:prSet presAssocID="{622E84E4-BA00-DE42-830C-5A4518385B42}" presName="compositeNode" presStyleCnt="0">
        <dgm:presLayoutVars>
          <dgm:bulletEnabled val="1"/>
        </dgm:presLayoutVars>
      </dgm:prSet>
      <dgm:spPr/>
    </dgm:pt>
    <dgm:pt modelId="{5E1F0470-97C3-C84D-BB59-869E8E89FEF3}" type="pres">
      <dgm:prSet presAssocID="{622E84E4-BA00-DE42-830C-5A4518385B42}" presName="bgRect" presStyleLbl="node1" presStyleIdx="1" presStyleCnt="3" custScaleX="13787" custLinFactNeighborX="5100"/>
      <dgm:spPr/>
      <dgm:t>
        <a:bodyPr/>
        <a:lstStyle/>
        <a:p>
          <a:endParaRPr lang="en-US"/>
        </a:p>
      </dgm:t>
    </dgm:pt>
    <dgm:pt modelId="{B81BD4AC-220B-0647-AE1A-712AF6A6B362}" type="pres">
      <dgm:prSet presAssocID="{622E84E4-BA00-DE42-830C-5A4518385B4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864D9-398E-F244-AFE0-1C29D7AC7675}" type="pres">
      <dgm:prSet presAssocID="{F93B7D0D-1BF3-AB48-A833-B4537B4DCA4F}" presName="hSp" presStyleCnt="0"/>
      <dgm:spPr/>
    </dgm:pt>
    <dgm:pt modelId="{0D514946-AF99-5840-A3DD-E947E2E93E33}" type="pres">
      <dgm:prSet presAssocID="{F93B7D0D-1BF3-AB48-A833-B4537B4DCA4F}" presName="vProcSp" presStyleCnt="0"/>
      <dgm:spPr/>
    </dgm:pt>
    <dgm:pt modelId="{DB807500-23DF-D64D-86F5-5BE7421A6DB6}" type="pres">
      <dgm:prSet presAssocID="{F93B7D0D-1BF3-AB48-A833-B4537B4DCA4F}" presName="vSp1" presStyleCnt="0"/>
      <dgm:spPr/>
    </dgm:pt>
    <dgm:pt modelId="{66BF16DC-567E-A947-94DE-10B5930B9D67}" type="pres">
      <dgm:prSet presAssocID="{F93B7D0D-1BF3-AB48-A833-B4537B4DCA4F}" presName="simulatedConn" presStyleLbl="solidFgAcc1" presStyleIdx="1" presStyleCnt="2" custLinFactNeighborX="37389"/>
      <dgm:spPr/>
    </dgm:pt>
    <dgm:pt modelId="{14502280-4C13-544E-AD3B-65802F067E5A}" type="pres">
      <dgm:prSet presAssocID="{F93B7D0D-1BF3-AB48-A833-B4537B4DCA4F}" presName="vSp2" presStyleCnt="0"/>
      <dgm:spPr/>
    </dgm:pt>
    <dgm:pt modelId="{9E6FD12F-9C50-4149-AC6A-E2BCE4F58F04}" type="pres">
      <dgm:prSet presAssocID="{F93B7D0D-1BF3-AB48-A833-B4537B4DCA4F}" presName="sibTrans" presStyleCnt="0"/>
      <dgm:spPr/>
    </dgm:pt>
    <dgm:pt modelId="{111873BE-371D-AA45-A251-1C5EDEF395D6}" type="pres">
      <dgm:prSet presAssocID="{AD0C5562-3BAB-C94A-8007-1F1C68F6206F}" presName="compositeNode" presStyleCnt="0">
        <dgm:presLayoutVars>
          <dgm:bulletEnabled val="1"/>
        </dgm:presLayoutVars>
      </dgm:prSet>
      <dgm:spPr/>
    </dgm:pt>
    <dgm:pt modelId="{95D97D0E-519D-774B-997C-6FF18FC51FDB}" type="pres">
      <dgm:prSet presAssocID="{AD0C5562-3BAB-C94A-8007-1F1C68F6206F}" presName="bgRect" presStyleLbl="node1" presStyleIdx="2" presStyleCnt="3" custScaleX="13787" custLinFactNeighborX="8160"/>
      <dgm:spPr/>
      <dgm:t>
        <a:bodyPr/>
        <a:lstStyle/>
        <a:p>
          <a:endParaRPr lang="en-US"/>
        </a:p>
      </dgm:t>
    </dgm:pt>
    <dgm:pt modelId="{8ED91AC4-5836-DB43-AFEC-022EE6703D1E}" type="pres">
      <dgm:prSet presAssocID="{AD0C5562-3BAB-C94A-8007-1F1C68F6206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45F40B-B9FA-2246-BC7E-DEF49E575AC1}" type="presOf" srcId="{AD0C5562-3BAB-C94A-8007-1F1C68F6206F}" destId="{95D97D0E-519D-774B-997C-6FF18FC51FDB}" srcOrd="0" destOrd="0" presId="urn:microsoft.com/office/officeart/2005/8/layout/hProcess7#8"/>
    <dgm:cxn modelId="{7A2241F4-8E54-CD4C-A538-A410EB65C735}" srcId="{DBE0832C-1998-EB47-B834-2F796E000A4C}" destId="{622E84E4-BA00-DE42-830C-5A4518385B42}" srcOrd="1" destOrd="0" parTransId="{1F904264-8428-684F-A307-7B3861FBD6A4}" sibTransId="{F93B7D0D-1BF3-AB48-A833-B4537B4DCA4F}"/>
    <dgm:cxn modelId="{F897C945-35D6-1244-96CB-78DDDECEF948}" srcId="{DBE0832C-1998-EB47-B834-2F796E000A4C}" destId="{921281AB-A039-5D4E-8FFA-103797F1DB87}" srcOrd="0" destOrd="0" parTransId="{ED58E8B5-CA81-EC41-B7DE-F22BE35F5165}" sibTransId="{03D2D1B2-4E06-0846-BCAA-5A97555C7258}"/>
    <dgm:cxn modelId="{815675F4-33BA-6345-A7EA-279BE6B1B581}" type="presOf" srcId="{622E84E4-BA00-DE42-830C-5A4518385B42}" destId="{B81BD4AC-220B-0647-AE1A-712AF6A6B362}" srcOrd="1" destOrd="0" presId="urn:microsoft.com/office/officeart/2005/8/layout/hProcess7#8"/>
    <dgm:cxn modelId="{55264882-EBEB-494E-9F57-11A002C5C338}" type="presOf" srcId="{DBE0832C-1998-EB47-B834-2F796E000A4C}" destId="{39D3DF75-E810-ED45-A1AA-CF347522BD5D}" srcOrd="0" destOrd="0" presId="urn:microsoft.com/office/officeart/2005/8/layout/hProcess7#8"/>
    <dgm:cxn modelId="{73CCD2C5-1D08-FB49-A1C0-371499240260}" type="presOf" srcId="{622E84E4-BA00-DE42-830C-5A4518385B42}" destId="{5E1F0470-97C3-C84D-BB59-869E8E89FEF3}" srcOrd="0" destOrd="0" presId="urn:microsoft.com/office/officeart/2005/8/layout/hProcess7#8"/>
    <dgm:cxn modelId="{0C7EAD82-D541-774A-9C17-D9A2F2BD537F}" srcId="{DBE0832C-1998-EB47-B834-2F796E000A4C}" destId="{AD0C5562-3BAB-C94A-8007-1F1C68F6206F}" srcOrd="2" destOrd="0" parTransId="{ACE4AB3D-23F9-A747-B56B-9C4A16AF664D}" sibTransId="{C0EE9174-837D-AE43-B4F9-D991F48198CB}"/>
    <dgm:cxn modelId="{D3CD1C88-A1C8-1A4C-9CA6-AA44DBE51C5D}" type="presOf" srcId="{921281AB-A039-5D4E-8FFA-103797F1DB87}" destId="{128E6793-A96B-D145-A69E-E53989A0F844}" srcOrd="1" destOrd="0" presId="urn:microsoft.com/office/officeart/2005/8/layout/hProcess7#8"/>
    <dgm:cxn modelId="{37C238C2-7055-E942-BF82-83651A0C2173}" type="presOf" srcId="{921281AB-A039-5D4E-8FFA-103797F1DB87}" destId="{9ACA3A08-DBD4-4540-B09A-682A6BCB51F9}" srcOrd="0" destOrd="0" presId="urn:microsoft.com/office/officeart/2005/8/layout/hProcess7#8"/>
    <dgm:cxn modelId="{29B5434E-7C82-4C4E-9441-AE342B761E5D}" type="presOf" srcId="{AD0C5562-3BAB-C94A-8007-1F1C68F6206F}" destId="{8ED91AC4-5836-DB43-AFEC-022EE6703D1E}" srcOrd="1" destOrd="0" presId="urn:microsoft.com/office/officeart/2005/8/layout/hProcess7#8"/>
    <dgm:cxn modelId="{12CC5182-D34A-D14B-950B-1B22C09B0E41}" type="presParOf" srcId="{39D3DF75-E810-ED45-A1AA-CF347522BD5D}" destId="{D7DB6E4B-6291-1E42-A543-A30D8E6347E7}" srcOrd="0" destOrd="0" presId="urn:microsoft.com/office/officeart/2005/8/layout/hProcess7#8"/>
    <dgm:cxn modelId="{ED1C6DE8-5BCB-244E-A302-C50ACC46914A}" type="presParOf" srcId="{D7DB6E4B-6291-1E42-A543-A30D8E6347E7}" destId="{9ACA3A08-DBD4-4540-B09A-682A6BCB51F9}" srcOrd="0" destOrd="0" presId="urn:microsoft.com/office/officeart/2005/8/layout/hProcess7#8"/>
    <dgm:cxn modelId="{BEF21F04-C5B3-CC42-990D-80B2F8DC5F43}" type="presParOf" srcId="{D7DB6E4B-6291-1E42-A543-A30D8E6347E7}" destId="{128E6793-A96B-D145-A69E-E53989A0F844}" srcOrd="1" destOrd="0" presId="urn:microsoft.com/office/officeart/2005/8/layout/hProcess7#8"/>
    <dgm:cxn modelId="{95404ADA-024E-0D41-84AD-C70704CE1378}" type="presParOf" srcId="{39D3DF75-E810-ED45-A1AA-CF347522BD5D}" destId="{44F16ACB-8D17-B745-9539-4305705D025A}" srcOrd="1" destOrd="0" presId="urn:microsoft.com/office/officeart/2005/8/layout/hProcess7#8"/>
    <dgm:cxn modelId="{4EBC7694-ECC6-1442-BF06-39B03025F4D8}" type="presParOf" srcId="{39D3DF75-E810-ED45-A1AA-CF347522BD5D}" destId="{800FB2D2-8714-154E-969C-712327D9EC83}" srcOrd="2" destOrd="0" presId="urn:microsoft.com/office/officeart/2005/8/layout/hProcess7#8"/>
    <dgm:cxn modelId="{B135397C-7F26-9540-8912-7D70E2FB65C2}" type="presParOf" srcId="{800FB2D2-8714-154E-969C-712327D9EC83}" destId="{41ACAD60-2C0A-1F4D-AD0A-FD3C4812F976}" srcOrd="0" destOrd="0" presId="urn:microsoft.com/office/officeart/2005/8/layout/hProcess7#8"/>
    <dgm:cxn modelId="{1B5288EB-BFBF-A649-B612-940632565A3C}" type="presParOf" srcId="{800FB2D2-8714-154E-969C-712327D9EC83}" destId="{51C60FCE-15B7-C74C-92AB-1269199F8AF1}" srcOrd="1" destOrd="0" presId="urn:microsoft.com/office/officeart/2005/8/layout/hProcess7#8"/>
    <dgm:cxn modelId="{C714E173-3B6A-8249-8A4E-1506A679956F}" type="presParOf" srcId="{800FB2D2-8714-154E-969C-712327D9EC83}" destId="{2EE2B8AC-F8A1-8343-8A9B-C904372BF823}" srcOrd="2" destOrd="0" presId="urn:microsoft.com/office/officeart/2005/8/layout/hProcess7#8"/>
    <dgm:cxn modelId="{7997E5C5-BC5A-6648-A415-174CED4D75C3}" type="presParOf" srcId="{39D3DF75-E810-ED45-A1AA-CF347522BD5D}" destId="{C428D8DE-22E0-6B4E-B29B-9B949C7AE957}" srcOrd="3" destOrd="0" presId="urn:microsoft.com/office/officeart/2005/8/layout/hProcess7#8"/>
    <dgm:cxn modelId="{F450021A-A098-E844-922E-CBAF69E580C6}" type="presParOf" srcId="{39D3DF75-E810-ED45-A1AA-CF347522BD5D}" destId="{15547EDB-F416-7044-8E2F-DB026672B813}" srcOrd="4" destOrd="0" presId="urn:microsoft.com/office/officeart/2005/8/layout/hProcess7#8"/>
    <dgm:cxn modelId="{37246C7C-6EDB-0244-9534-8076F669E852}" type="presParOf" srcId="{15547EDB-F416-7044-8E2F-DB026672B813}" destId="{5E1F0470-97C3-C84D-BB59-869E8E89FEF3}" srcOrd="0" destOrd="0" presId="urn:microsoft.com/office/officeart/2005/8/layout/hProcess7#8"/>
    <dgm:cxn modelId="{CA980692-B155-5948-8036-1396EAA14A46}" type="presParOf" srcId="{15547EDB-F416-7044-8E2F-DB026672B813}" destId="{B81BD4AC-220B-0647-AE1A-712AF6A6B362}" srcOrd="1" destOrd="0" presId="urn:microsoft.com/office/officeart/2005/8/layout/hProcess7#8"/>
    <dgm:cxn modelId="{313D8CA5-1341-F54F-B097-785264010E41}" type="presParOf" srcId="{39D3DF75-E810-ED45-A1AA-CF347522BD5D}" destId="{012864D9-398E-F244-AFE0-1C29D7AC7675}" srcOrd="5" destOrd="0" presId="urn:microsoft.com/office/officeart/2005/8/layout/hProcess7#8"/>
    <dgm:cxn modelId="{E39E337D-581C-FE4C-A426-5528B3A1AC24}" type="presParOf" srcId="{39D3DF75-E810-ED45-A1AA-CF347522BD5D}" destId="{0D514946-AF99-5840-A3DD-E947E2E93E33}" srcOrd="6" destOrd="0" presId="urn:microsoft.com/office/officeart/2005/8/layout/hProcess7#8"/>
    <dgm:cxn modelId="{FD8BE3C6-01EA-9640-A0B0-6925A7826C54}" type="presParOf" srcId="{0D514946-AF99-5840-A3DD-E947E2E93E33}" destId="{DB807500-23DF-D64D-86F5-5BE7421A6DB6}" srcOrd="0" destOrd="0" presId="urn:microsoft.com/office/officeart/2005/8/layout/hProcess7#8"/>
    <dgm:cxn modelId="{41D6AE36-7B1F-F549-8B5E-25ADE8879D7D}" type="presParOf" srcId="{0D514946-AF99-5840-A3DD-E947E2E93E33}" destId="{66BF16DC-567E-A947-94DE-10B5930B9D67}" srcOrd="1" destOrd="0" presId="urn:microsoft.com/office/officeart/2005/8/layout/hProcess7#8"/>
    <dgm:cxn modelId="{7DED561A-3A85-AE41-A0DF-5C31C4F41CD6}" type="presParOf" srcId="{0D514946-AF99-5840-A3DD-E947E2E93E33}" destId="{14502280-4C13-544E-AD3B-65802F067E5A}" srcOrd="2" destOrd="0" presId="urn:microsoft.com/office/officeart/2005/8/layout/hProcess7#8"/>
    <dgm:cxn modelId="{9BEB7C9D-7174-C549-8F1B-D9E70600561F}" type="presParOf" srcId="{39D3DF75-E810-ED45-A1AA-CF347522BD5D}" destId="{9E6FD12F-9C50-4149-AC6A-E2BCE4F58F04}" srcOrd="7" destOrd="0" presId="urn:microsoft.com/office/officeart/2005/8/layout/hProcess7#8"/>
    <dgm:cxn modelId="{FA24086F-CA33-8541-B65C-9F90129B862A}" type="presParOf" srcId="{39D3DF75-E810-ED45-A1AA-CF347522BD5D}" destId="{111873BE-371D-AA45-A251-1C5EDEF395D6}" srcOrd="8" destOrd="0" presId="urn:microsoft.com/office/officeart/2005/8/layout/hProcess7#8"/>
    <dgm:cxn modelId="{9C532F10-4005-BC40-9AB9-86B903A5DA00}" type="presParOf" srcId="{111873BE-371D-AA45-A251-1C5EDEF395D6}" destId="{95D97D0E-519D-774B-997C-6FF18FC51FDB}" srcOrd="0" destOrd="0" presId="urn:microsoft.com/office/officeart/2005/8/layout/hProcess7#8"/>
    <dgm:cxn modelId="{BF410855-F4CD-3340-B55F-3C5452016234}" type="presParOf" srcId="{111873BE-371D-AA45-A251-1C5EDEF395D6}" destId="{8ED91AC4-5836-DB43-AFEC-022EE6703D1E}" srcOrd="1" destOrd="0" presId="urn:microsoft.com/office/officeart/2005/8/layout/hProcess7#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442893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	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67831" y="375061"/>
        <a:ext cx="831288" cy="81164"/>
      </dsp:txXfrm>
    </dsp:sp>
    <dsp:sp modelId="{5E1F0470-97C3-C84D-BB59-869E8E89FEF3}">
      <dsp:nvSpPr>
        <dsp:cNvPr id="0" name=""/>
        <dsp:cNvSpPr/>
      </dsp:nvSpPr>
      <dsp:spPr>
        <a:xfrm>
          <a:off x="974994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 smtClean="0">
            <a:latin typeface="Century Gothic"/>
            <a:cs typeface="Century Gothic"/>
          </a:endParaRPr>
        </a:p>
      </dsp:txBody>
      <dsp:txXfrm rot="16200000">
        <a:off x="599932" y="375061"/>
        <a:ext cx="831288" cy="81164"/>
      </dsp:txXfrm>
    </dsp:sp>
    <dsp:sp modelId="{51C60FCE-15B7-C74C-92AB-1269199F8AF1}">
      <dsp:nvSpPr>
        <dsp:cNvPr id="0" name=""/>
        <dsp:cNvSpPr/>
      </dsp:nvSpPr>
      <dsp:spPr>
        <a:xfrm rot="5400000">
          <a:off x="780207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510479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135418" y="375061"/>
        <a:ext cx="831288" cy="81164"/>
      </dsp:txXfrm>
    </dsp:sp>
    <dsp:sp modelId="{66BF16DC-567E-A947-94DE-10B5930B9D67}">
      <dsp:nvSpPr>
        <dsp:cNvPr id="0" name=""/>
        <dsp:cNvSpPr/>
      </dsp:nvSpPr>
      <dsp:spPr>
        <a:xfrm rot="5400000">
          <a:off x="1299447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8D90-839A-D747-9CA4-CB9E6178D548}">
      <dsp:nvSpPr>
        <dsp:cNvPr id="0" name=""/>
        <dsp:cNvSpPr/>
      </dsp:nvSpPr>
      <dsp:spPr>
        <a:xfrm>
          <a:off x="2049350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674288" y="375061"/>
        <a:ext cx="831288" cy="81164"/>
      </dsp:txXfrm>
    </dsp:sp>
    <dsp:sp modelId="{D6122E68-0711-B946-B69D-F31B3B9B2673}">
      <dsp:nvSpPr>
        <dsp:cNvPr id="0" name=""/>
        <dsp:cNvSpPr/>
      </dsp:nvSpPr>
      <dsp:spPr>
        <a:xfrm rot="5400000">
          <a:off x="1749416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93962-510E-1B41-861E-57AFAF032F30}">
      <dsp:nvSpPr>
        <dsp:cNvPr id="0" name=""/>
        <dsp:cNvSpPr/>
      </dsp:nvSpPr>
      <dsp:spPr>
        <a:xfrm>
          <a:off x="2540576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165514" y="375061"/>
        <a:ext cx="831288" cy="81164"/>
      </dsp:txXfrm>
    </dsp:sp>
    <dsp:sp modelId="{E1B2BA37-2FB8-CF4D-BA24-9CC6999DE828}">
      <dsp:nvSpPr>
        <dsp:cNvPr id="0" name=""/>
        <dsp:cNvSpPr/>
      </dsp:nvSpPr>
      <dsp:spPr>
        <a:xfrm rot="5400000">
          <a:off x="2258263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442893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	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67831" y="375061"/>
        <a:ext cx="831288" cy="81164"/>
      </dsp:txXfrm>
    </dsp:sp>
    <dsp:sp modelId="{5E1F0470-97C3-C84D-BB59-869E8E89FEF3}">
      <dsp:nvSpPr>
        <dsp:cNvPr id="0" name=""/>
        <dsp:cNvSpPr/>
      </dsp:nvSpPr>
      <dsp:spPr>
        <a:xfrm>
          <a:off x="974994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 smtClean="0">
            <a:latin typeface="Century Gothic"/>
            <a:cs typeface="Century Gothic"/>
          </a:endParaRPr>
        </a:p>
      </dsp:txBody>
      <dsp:txXfrm rot="16200000">
        <a:off x="599932" y="375061"/>
        <a:ext cx="831288" cy="81164"/>
      </dsp:txXfrm>
    </dsp:sp>
    <dsp:sp modelId="{51C60FCE-15B7-C74C-92AB-1269199F8AF1}">
      <dsp:nvSpPr>
        <dsp:cNvPr id="0" name=""/>
        <dsp:cNvSpPr/>
      </dsp:nvSpPr>
      <dsp:spPr>
        <a:xfrm rot="5400000">
          <a:off x="780207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510479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135418" y="375061"/>
        <a:ext cx="831288" cy="81164"/>
      </dsp:txXfrm>
    </dsp:sp>
    <dsp:sp modelId="{66BF16DC-567E-A947-94DE-10B5930B9D67}">
      <dsp:nvSpPr>
        <dsp:cNvPr id="0" name=""/>
        <dsp:cNvSpPr/>
      </dsp:nvSpPr>
      <dsp:spPr>
        <a:xfrm rot="5400000">
          <a:off x="1299447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8D90-839A-D747-9CA4-CB9E6178D548}">
      <dsp:nvSpPr>
        <dsp:cNvPr id="0" name=""/>
        <dsp:cNvSpPr/>
      </dsp:nvSpPr>
      <dsp:spPr>
        <a:xfrm>
          <a:off x="2049350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674288" y="375061"/>
        <a:ext cx="831288" cy="81164"/>
      </dsp:txXfrm>
    </dsp:sp>
    <dsp:sp modelId="{D6122E68-0711-B946-B69D-F31B3B9B2673}">
      <dsp:nvSpPr>
        <dsp:cNvPr id="0" name=""/>
        <dsp:cNvSpPr/>
      </dsp:nvSpPr>
      <dsp:spPr>
        <a:xfrm rot="5400000">
          <a:off x="1749416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93962-510E-1B41-861E-57AFAF032F30}">
      <dsp:nvSpPr>
        <dsp:cNvPr id="0" name=""/>
        <dsp:cNvSpPr/>
      </dsp:nvSpPr>
      <dsp:spPr>
        <a:xfrm>
          <a:off x="2540576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165514" y="375061"/>
        <a:ext cx="831288" cy="81164"/>
      </dsp:txXfrm>
    </dsp:sp>
    <dsp:sp modelId="{E1B2BA37-2FB8-CF4D-BA24-9CC6999DE828}">
      <dsp:nvSpPr>
        <dsp:cNvPr id="0" name=""/>
        <dsp:cNvSpPr/>
      </dsp:nvSpPr>
      <dsp:spPr>
        <a:xfrm rot="5400000">
          <a:off x="2258263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442893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transfer	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67831" y="375061"/>
        <a:ext cx="831288" cy="81164"/>
      </dsp:txXfrm>
    </dsp:sp>
    <dsp:sp modelId="{5E1F0470-97C3-C84D-BB59-869E8E89FEF3}">
      <dsp:nvSpPr>
        <dsp:cNvPr id="0" name=""/>
        <dsp:cNvSpPr/>
      </dsp:nvSpPr>
      <dsp:spPr>
        <a:xfrm>
          <a:off x="974994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transfer</a:t>
          </a:r>
        </a:p>
      </dsp:txBody>
      <dsp:txXfrm rot="16200000">
        <a:off x="599932" y="375061"/>
        <a:ext cx="831288" cy="81164"/>
      </dsp:txXfrm>
    </dsp:sp>
    <dsp:sp modelId="{51C60FCE-15B7-C74C-92AB-1269199F8AF1}">
      <dsp:nvSpPr>
        <dsp:cNvPr id="0" name=""/>
        <dsp:cNvSpPr/>
      </dsp:nvSpPr>
      <dsp:spPr>
        <a:xfrm rot="5400000">
          <a:off x="780207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510479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transfer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135418" y="375061"/>
        <a:ext cx="831288" cy="81164"/>
      </dsp:txXfrm>
    </dsp:sp>
    <dsp:sp modelId="{66BF16DC-567E-A947-94DE-10B5930B9D67}">
      <dsp:nvSpPr>
        <dsp:cNvPr id="0" name=""/>
        <dsp:cNvSpPr/>
      </dsp:nvSpPr>
      <dsp:spPr>
        <a:xfrm rot="5400000">
          <a:off x="1299447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8D90-839A-D747-9CA4-CB9E6178D548}">
      <dsp:nvSpPr>
        <dsp:cNvPr id="0" name=""/>
        <dsp:cNvSpPr/>
      </dsp:nvSpPr>
      <dsp:spPr>
        <a:xfrm>
          <a:off x="2049350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674288" y="375061"/>
        <a:ext cx="831288" cy="81164"/>
      </dsp:txXfrm>
    </dsp:sp>
    <dsp:sp modelId="{D6122E68-0711-B946-B69D-F31B3B9B2673}">
      <dsp:nvSpPr>
        <dsp:cNvPr id="0" name=""/>
        <dsp:cNvSpPr/>
      </dsp:nvSpPr>
      <dsp:spPr>
        <a:xfrm rot="5400000">
          <a:off x="1749416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93962-510E-1B41-861E-57AFAF032F30}">
      <dsp:nvSpPr>
        <dsp:cNvPr id="0" name=""/>
        <dsp:cNvSpPr/>
      </dsp:nvSpPr>
      <dsp:spPr>
        <a:xfrm>
          <a:off x="2540576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165514" y="375061"/>
        <a:ext cx="831288" cy="81164"/>
      </dsp:txXfrm>
    </dsp:sp>
    <dsp:sp modelId="{E1B2BA37-2FB8-CF4D-BA24-9CC6999DE828}">
      <dsp:nvSpPr>
        <dsp:cNvPr id="0" name=""/>
        <dsp:cNvSpPr/>
      </dsp:nvSpPr>
      <dsp:spPr>
        <a:xfrm rot="5400000">
          <a:off x="2258263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442893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	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67831" y="375061"/>
        <a:ext cx="831288" cy="81164"/>
      </dsp:txXfrm>
    </dsp:sp>
    <dsp:sp modelId="{5E1F0470-97C3-C84D-BB59-869E8E89FEF3}">
      <dsp:nvSpPr>
        <dsp:cNvPr id="0" name=""/>
        <dsp:cNvSpPr/>
      </dsp:nvSpPr>
      <dsp:spPr>
        <a:xfrm>
          <a:off x="974994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 smtClean="0">
            <a:latin typeface="Century Gothic"/>
            <a:cs typeface="Century Gothic"/>
          </a:endParaRPr>
        </a:p>
      </dsp:txBody>
      <dsp:txXfrm rot="16200000">
        <a:off x="599932" y="375061"/>
        <a:ext cx="831288" cy="81164"/>
      </dsp:txXfrm>
    </dsp:sp>
    <dsp:sp modelId="{51C60FCE-15B7-C74C-92AB-1269199F8AF1}">
      <dsp:nvSpPr>
        <dsp:cNvPr id="0" name=""/>
        <dsp:cNvSpPr/>
      </dsp:nvSpPr>
      <dsp:spPr>
        <a:xfrm rot="5400000">
          <a:off x="780207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510479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135418" y="375061"/>
        <a:ext cx="831288" cy="81164"/>
      </dsp:txXfrm>
    </dsp:sp>
    <dsp:sp modelId="{66BF16DC-567E-A947-94DE-10B5930B9D67}">
      <dsp:nvSpPr>
        <dsp:cNvPr id="0" name=""/>
        <dsp:cNvSpPr/>
      </dsp:nvSpPr>
      <dsp:spPr>
        <a:xfrm rot="5400000">
          <a:off x="1299447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8D90-839A-D747-9CA4-CB9E6178D548}">
      <dsp:nvSpPr>
        <dsp:cNvPr id="0" name=""/>
        <dsp:cNvSpPr/>
      </dsp:nvSpPr>
      <dsp:spPr>
        <a:xfrm>
          <a:off x="2049350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674288" y="375061"/>
        <a:ext cx="831288" cy="81164"/>
      </dsp:txXfrm>
    </dsp:sp>
    <dsp:sp modelId="{D6122E68-0711-B946-B69D-F31B3B9B2673}">
      <dsp:nvSpPr>
        <dsp:cNvPr id="0" name=""/>
        <dsp:cNvSpPr/>
      </dsp:nvSpPr>
      <dsp:spPr>
        <a:xfrm rot="5400000">
          <a:off x="1749416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93962-510E-1B41-861E-57AFAF032F30}">
      <dsp:nvSpPr>
        <dsp:cNvPr id="0" name=""/>
        <dsp:cNvSpPr/>
      </dsp:nvSpPr>
      <dsp:spPr>
        <a:xfrm>
          <a:off x="2540576" y="0"/>
          <a:ext cx="405823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165514" y="375061"/>
        <a:ext cx="831288" cy="81164"/>
      </dsp:txXfrm>
    </dsp:sp>
    <dsp:sp modelId="{E1B2BA37-2FB8-CF4D-BA24-9CC6999DE828}">
      <dsp:nvSpPr>
        <dsp:cNvPr id="0" name=""/>
        <dsp:cNvSpPr/>
      </dsp:nvSpPr>
      <dsp:spPr>
        <a:xfrm rot="5400000">
          <a:off x="2258263" y="647833"/>
          <a:ext cx="148902" cy="44152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6444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63129" y="381298"/>
        <a:ext cx="831288" cy="68691"/>
      </dsp:txXfrm>
    </dsp:sp>
    <dsp:sp modelId="{5E1F0470-97C3-C84D-BB59-869E8E89FEF3}">
      <dsp:nvSpPr>
        <dsp:cNvPr id="0" name=""/>
        <dsp:cNvSpPr/>
      </dsp:nvSpPr>
      <dsp:spPr>
        <a:xfrm>
          <a:off x="12021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 smtClean="0">
            <a:latin typeface="Century Gothic"/>
            <a:cs typeface="Century Gothic"/>
          </a:endParaRPr>
        </a:p>
      </dsp:txBody>
      <dsp:txXfrm rot="16200000">
        <a:off x="820829" y="381298"/>
        <a:ext cx="831288" cy="68691"/>
      </dsp:txXfrm>
    </dsp:sp>
    <dsp:sp modelId="{51C60FCE-15B7-C74C-92AB-1269199F8AF1}">
      <dsp:nvSpPr>
        <dsp:cNvPr id="0" name=""/>
        <dsp:cNvSpPr/>
      </dsp:nvSpPr>
      <dsp:spPr>
        <a:xfrm rot="5400000">
          <a:off x="1025718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70900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327709" y="381298"/>
        <a:ext cx="831288" cy="68691"/>
      </dsp:txXfrm>
    </dsp:sp>
    <dsp:sp modelId="{66BF16DC-567E-A947-94DE-10B5930B9D67}">
      <dsp:nvSpPr>
        <dsp:cNvPr id="0" name=""/>
        <dsp:cNvSpPr/>
      </dsp:nvSpPr>
      <dsp:spPr>
        <a:xfrm rot="5400000">
          <a:off x="1583381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6444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63129" y="381298"/>
        <a:ext cx="831288" cy="68691"/>
      </dsp:txXfrm>
    </dsp:sp>
    <dsp:sp modelId="{5E1F0470-97C3-C84D-BB59-869E8E89FEF3}">
      <dsp:nvSpPr>
        <dsp:cNvPr id="0" name=""/>
        <dsp:cNvSpPr/>
      </dsp:nvSpPr>
      <dsp:spPr>
        <a:xfrm>
          <a:off x="12021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</a:p>
      </dsp:txBody>
      <dsp:txXfrm rot="16200000">
        <a:off x="820829" y="381298"/>
        <a:ext cx="831288" cy="68691"/>
      </dsp:txXfrm>
    </dsp:sp>
    <dsp:sp modelId="{51C60FCE-15B7-C74C-92AB-1269199F8AF1}">
      <dsp:nvSpPr>
        <dsp:cNvPr id="0" name=""/>
        <dsp:cNvSpPr/>
      </dsp:nvSpPr>
      <dsp:spPr>
        <a:xfrm rot="5400000">
          <a:off x="1025718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70900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327709" y="381298"/>
        <a:ext cx="831288" cy="68691"/>
      </dsp:txXfrm>
    </dsp:sp>
    <dsp:sp modelId="{66BF16DC-567E-A947-94DE-10B5930B9D67}">
      <dsp:nvSpPr>
        <dsp:cNvPr id="0" name=""/>
        <dsp:cNvSpPr/>
      </dsp:nvSpPr>
      <dsp:spPr>
        <a:xfrm rot="5400000">
          <a:off x="1583381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6444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	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63129" y="381298"/>
        <a:ext cx="831288" cy="68691"/>
      </dsp:txXfrm>
    </dsp:sp>
    <dsp:sp modelId="{5E1F0470-97C3-C84D-BB59-869E8E89FEF3}">
      <dsp:nvSpPr>
        <dsp:cNvPr id="0" name=""/>
        <dsp:cNvSpPr/>
      </dsp:nvSpPr>
      <dsp:spPr>
        <a:xfrm>
          <a:off x="12021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 smtClean="0">
            <a:latin typeface="Century Gothic"/>
            <a:cs typeface="Century Gothic"/>
          </a:endParaRPr>
        </a:p>
      </dsp:txBody>
      <dsp:txXfrm rot="16200000">
        <a:off x="820829" y="381298"/>
        <a:ext cx="831288" cy="68691"/>
      </dsp:txXfrm>
    </dsp:sp>
    <dsp:sp modelId="{51C60FCE-15B7-C74C-92AB-1269199F8AF1}">
      <dsp:nvSpPr>
        <dsp:cNvPr id="0" name=""/>
        <dsp:cNvSpPr/>
      </dsp:nvSpPr>
      <dsp:spPr>
        <a:xfrm rot="5400000">
          <a:off x="1025718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70900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327709" y="381298"/>
        <a:ext cx="831288" cy="68691"/>
      </dsp:txXfrm>
    </dsp:sp>
    <dsp:sp modelId="{66BF16DC-567E-A947-94DE-10B5930B9D67}">
      <dsp:nvSpPr>
        <dsp:cNvPr id="0" name=""/>
        <dsp:cNvSpPr/>
      </dsp:nvSpPr>
      <dsp:spPr>
        <a:xfrm rot="5400000">
          <a:off x="1583381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644427" y="0"/>
          <a:ext cx="343458" cy="11585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03769" y="440657"/>
        <a:ext cx="950006" cy="68691"/>
      </dsp:txXfrm>
    </dsp:sp>
    <dsp:sp modelId="{5E1F0470-97C3-C84D-BB59-869E8E89FEF3}">
      <dsp:nvSpPr>
        <dsp:cNvPr id="0" name=""/>
        <dsp:cNvSpPr/>
      </dsp:nvSpPr>
      <dsp:spPr>
        <a:xfrm>
          <a:off x="1202127" y="0"/>
          <a:ext cx="343458" cy="11585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 smtClean="0">
            <a:latin typeface="Century Gothic"/>
            <a:cs typeface="Century Gothic"/>
          </a:endParaRPr>
        </a:p>
      </dsp:txBody>
      <dsp:txXfrm rot="16200000">
        <a:off x="761470" y="440657"/>
        <a:ext cx="950006" cy="68691"/>
      </dsp:txXfrm>
    </dsp:sp>
    <dsp:sp modelId="{51C60FCE-15B7-C74C-92AB-1269199F8AF1}">
      <dsp:nvSpPr>
        <dsp:cNvPr id="0" name=""/>
        <dsp:cNvSpPr/>
      </dsp:nvSpPr>
      <dsp:spPr>
        <a:xfrm rot="5400000">
          <a:off x="1015125" y="806102"/>
          <a:ext cx="170218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709007" y="0"/>
          <a:ext cx="343458" cy="11585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returnItem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268350" y="440657"/>
        <a:ext cx="950006" cy="68691"/>
      </dsp:txXfrm>
    </dsp:sp>
    <dsp:sp modelId="{66BF16DC-567E-A947-94DE-10B5930B9D67}">
      <dsp:nvSpPr>
        <dsp:cNvPr id="0" name=""/>
        <dsp:cNvSpPr/>
      </dsp:nvSpPr>
      <dsp:spPr>
        <a:xfrm rot="5400000">
          <a:off x="1572788" y="806102"/>
          <a:ext cx="170218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6444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sellItem</a:t>
          </a:r>
          <a:r>
            <a:rPr lang="en-US" sz="1400" kern="1200" dirty="0" smtClean="0">
              <a:latin typeface="Century Gothic"/>
              <a:cs typeface="Century Gothic"/>
            </a:rPr>
            <a:t>	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63129" y="381298"/>
        <a:ext cx="831288" cy="68691"/>
      </dsp:txXfrm>
    </dsp:sp>
    <dsp:sp modelId="{5E1F0470-97C3-C84D-BB59-869E8E89FEF3}">
      <dsp:nvSpPr>
        <dsp:cNvPr id="0" name=""/>
        <dsp:cNvSpPr/>
      </dsp:nvSpPr>
      <dsp:spPr>
        <a:xfrm>
          <a:off x="12021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 smtClean="0">
            <a:latin typeface="Century Gothic"/>
            <a:cs typeface="Century Gothic"/>
          </a:endParaRPr>
        </a:p>
      </dsp:txBody>
      <dsp:txXfrm rot="16200000">
        <a:off x="820829" y="381298"/>
        <a:ext cx="831288" cy="68691"/>
      </dsp:txXfrm>
    </dsp:sp>
    <dsp:sp modelId="{51C60FCE-15B7-C74C-92AB-1269199F8AF1}">
      <dsp:nvSpPr>
        <dsp:cNvPr id="0" name=""/>
        <dsp:cNvSpPr/>
      </dsp:nvSpPr>
      <dsp:spPr>
        <a:xfrm rot="5400000">
          <a:off x="1025718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70900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327709" y="381298"/>
        <a:ext cx="831288" cy="68691"/>
      </dsp:txXfrm>
    </dsp:sp>
    <dsp:sp modelId="{66BF16DC-567E-A947-94DE-10B5930B9D67}">
      <dsp:nvSpPr>
        <dsp:cNvPr id="0" name=""/>
        <dsp:cNvSpPr/>
      </dsp:nvSpPr>
      <dsp:spPr>
        <a:xfrm rot="5400000">
          <a:off x="1583381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644427" y="0"/>
          <a:ext cx="343458" cy="11585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03769" y="440657"/>
        <a:ext cx="950006" cy="68691"/>
      </dsp:txXfrm>
    </dsp:sp>
    <dsp:sp modelId="{5E1F0470-97C3-C84D-BB59-869E8E89FEF3}">
      <dsp:nvSpPr>
        <dsp:cNvPr id="0" name=""/>
        <dsp:cNvSpPr/>
      </dsp:nvSpPr>
      <dsp:spPr>
        <a:xfrm>
          <a:off x="1202127" y="0"/>
          <a:ext cx="343458" cy="11585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 smtClean="0">
            <a:latin typeface="Century Gothic"/>
            <a:cs typeface="Century Gothic"/>
          </a:endParaRPr>
        </a:p>
      </dsp:txBody>
      <dsp:txXfrm rot="16200000">
        <a:off x="761470" y="440657"/>
        <a:ext cx="950006" cy="68691"/>
      </dsp:txXfrm>
    </dsp:sp>
    <dsp:sp modelId="{51C60FCE-15B7-C74C-92AB-1269199F8AF1}">
      <dsp:nvSpPr>
        <dsp:cNvPr id="0" name=""/>
        <dsp:cNvSpPr/>
      </dsp:nvSpPr>
      <dsp:spPr>
        <a:xfrm rot="5400000">
          <a:off x="1015125" y="806102"/>
          <a:ext cx="170218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709007" y="0"/>
          <a:ext cx="343458" cy="11585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returnItem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268350" y="440657"/>
        <a:ext cx="950006" cy="68691"/>
      </dsp:txXfrm>
    </dsp:sp>
    <dsp:sp modelId="{66BF16DC-567E-A947-94DE-10B5930B9D67}">
      <dsp:nvSpPr>
        <dsp:cNvPr id="0" name=""/>
        <dsp:cNvSpPr/>
      </dsp:nvSpPr>
      <dsp:spPr>
        <a:xfrm rot="5400000">
          <a:off x="1572788" y="806102"/>
          <a:ext cx="170218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6444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	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63129" y="381298"/>
        <a:ext cx="831288" cy="68691"/>
      </dsp:txXfrm>
    </dsp:sp>
    <dsp:sp modelId="{5E1F0470-97C3-C84D-BB59-869E8E89FEF3}">
      <dsp:nvSpPr>
        <dsp:cNvPr id="0" name=""/>
        <dsp:cNvSpPr/>
      </dsp:nvSpPr>
      <dsp:spPr>
        <a:xfrm>
          <a:off x="120212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Century Gothic"/>
              <a:cs typeface="Century Gothic"/>
            </a:rPr>
            <a:t>buyItem</a:t>
          </a:r>
          <a:endParaRPr lang="en-US" sz="1400" kern="1200" dirty="0" smtClean="0">
            <a:latin typeface="Century Gothic"/>
            <a:cs typeface="Century Gothic"/>
          </a:endParaRPr>
        </a:p>
      </dsp:txBody>
      <dsp:txXfrm rot="16200000">
        <a:off x="820829" y="381298"/>
        <a:ext cx="831288" cy="68691"/>
      </dsp:txXfrm>
    </dsp:sp>
    <dsp:sp modelId="{51C60FCE-15B7-C74C-92AB-1269199F8AF1}">
      <dsp:nvSpPr>
        <dsp:cNvPr id="0" name=""/>
        <dsp:cNvSpPr/>
      </dsp:nvSpPr>
      <dsp:spPr>
        <a:xfrm rot="5400000">
          <a:off x="1025718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709007" y="0"/>
          <a:ext cx="343458" cy="1013766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327709" y="381298"/>
        <a:ext cx="831288" cy="68691"/>
      </dsp:txXfrm>
    </dsp:sp>
    <dsp:sp modelId="{66BF16DC-567E-A947-94DE-10B5930B9D67}">
      <dsp:nvSpPr>
        <dsp:cNvPr id="0" name=""/>
        <dsp:cNvSpPr/>
      </dsp:nvSpPr>
      <dsp:spPr>
        <a:xfrm rot="5400000">
          <a:off x="1583381" y="682517"/>
          <a:ext cx="149032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3A08-DBD4-4540-B09A-682A6BCB51F9}">
      <dsp:nvSpPr>
        <dsp:cNvPr id="0" name=""/>
        <dsp:cNvSpPr/>
      </dsp:nvSpPr>
      <dsp:spPr>
        <a:xfrm>
          <a:off x="644427" y="0"/>
          <a:ext cx="343458" cy="11585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203769" y="440657"/>
        <a:ext cx="950006" cy="68691"/>
      </dsp:txXfrm>
    </dsp:sp>
    <dsp:sp modelId="{5E1F0470-97C3-C84D-BB59-869E8E89FEF3}">
      <dsp:nvSpPr>
        <dsp:cNvPr id="0" name=""/>
        <dsp:cNvSpPr/>
      </dsp:nvSpPr>
      <dsp:spPr>
        <a:xfrm>
          <a:off x="1202127" y="0"/>
          <a:ext cx="343458" cy="11585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logout</a:t>
          </a:r>
        </a:p>
      </dsp:txBody>
      <dsp:txXfrm rot="16200000">
        <a:off x="761470" y="440657"/>
        <a:ext cx="950006" cy="68691"/>
      </dsp:txXfrm>
    </dsp:sp>
    <dsp:sp modelId="{51C60FCE-15B7-C74C-92AB-1269199F8AF1}">
      <dsp:nvSpPr>
        <dsp:cNvPr id="0" name=""/>
        <dsp:cNvSpPr/>
      </dsp:nvSpPr>
      <dsp:spPr>
        <a:xfrm rot="5400000">
          <a:off x="1015125" y="806102"/>
          <a:ext cx="170218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7D0E-519D-774B-997C-6FF18FC51FDB}">
      <dsp:nvSpPr>
        <dsp:cNvPr id="0" name=""/>
        <dsp:cNvSpPr/>
      </dsp:nvSpPr>
      <dsp:spPr>
        <a:xfrm>
          <a:off x="1709007" y="0"/>
          <a:ext cx="343458" cy="11585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entury Gothic"/>
              <a:cs typeface="Century Gothic"/>
            </a:rPr>
            <a:t>login</a:t>
          </a:r>
          <a:endParaRPr lang="en-US" sz="1400" kern="1200" dirty="0">
            <a:latin typeface="Century Gothic"/>
            <a:cs typeface="Century Gothic"/>
          </a:endParaRPr>
        </a:p>
      </dsp:txBody>
      <dsp:txXfrm rot="16200000">
        <a:off x="1268350" y="440657"/>
        <a:ext cx="950006" cy="68691"/>
      </dsp:txXfrm>
    </dsp:sp>
    <dsp:sp modelId="{66BF16DC-567E-A947-94DE-10B5930B9D67}">
      <dsp:nvSpPr>
        <dsp:cNvPr id="0" name=""/>
        <dsp:cNvSpPr/>
      </dsp:nvSpPr>
      <dsp:spPr>
        <a:xfrm rot="5400000">
          <a:off x="1572788" y="806102"/>
          <a:ext cx="170218" cy="37367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#9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#10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7#1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#1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#3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#4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#5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#6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#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#8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6FA9-00E8-4236-B264-4598C42CC2E0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E0E4A-F380-4ECE-A04A-81F097DE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59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31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37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807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311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76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20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49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064B-AC14-43FA-B2DC-2C3667944FB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1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8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44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89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6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9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5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3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6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38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1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22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0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06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4AA9C-7D8F-4170-A7A8-E4163C8DE80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94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diagramData" Target="../diagrams/data7.xml"/><Relationship Id="rId9" Type="http://schemas.openxmlformats.org/officeDocument/2006/relationships/diagramLayout" Target="../diagrams/layout7.xml"/><Relationship Id="rId10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1.xml"/><Relationship Id="rId12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diagramData" Target="../diagrams/data11.xml"/><Relationship Id="rId9" Type="http://schemas.openxmlformats.org/officeDocument/2006/relationships/diagramLayout" Target="../diagrams/layout11.xml"/><Relationship Id="rId10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3.xml"/><Relationship Id="rId12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diagramData" Target="../diagrams/data13.xml"/><Relationship Id="rId9" Type="http://schemas.openxmlformats.org/officeDocument/2006/relationships/diagramLayout" Target="../diagrams/layout13.xml"/><Relationship Id="rId10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Verification</a:t>
            </a:r>
            <a:br>
              <a:rPr lang="en-US" dirty="0" smtClean="0"/>
            </a:br>
            <a:r>
              <a:rPr lang="en-US" sz="4000" dirty="0" smtClean="0"/>
              <a:t>From theory to practice and 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Gordon J. Pace</a:t>
            </a:r>
          </a:p>
          <a:p>
            <a:r>
              <a:rPr lang="en-US" dirty="0" smtClean="0"/>
              <a:t>(joint course design with Christian Colombo)</a:t>
            </a:r>
          </a:p>
          <a:p>
            <a:r>
              <a:rPr lang="en-US" dirty="0" smtClean="0"/>
              <a:t>University of Malta</a:t>
            </a:r>
          </a:p>
          <a:p>
            <a:endParaRPr lang="en-US" dirty="0" smtClean="0"/>
          </a:p>
          <a:p>
            <a:r>
              <a:rPr lang="en-US" dirty="0" smtClean="0"/>
              <a:t>September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33900" y="1946072"/>
            <a:ext cx="4089400" cy="4365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Formula</a:t>
            </a:r>
            <a:r>
              <a:rPr lang="en-US" sz="2400" dirty="0" smtClean="0">
                <a:solidFill>
                  <a:srgbClr val="000000"/>
                </a:solidFill>
              </a:rPr>
              <a:t> “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¬</a:t>
            </a:r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login∧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¬</a:t>
            </a:r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logout</a:t>
            </a:r>
            <a:r>
              <a:rPr lang="en-US" sz="2400" dirty="0" smtClean="0">
                <a:solidFill>
                  <a:schemeClr val="tx1"/>
                </a:solidFill>
              </a:rPr>
              <a:t>” is satisfied by: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 not by: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5202586" y="3088334"/>
          <a:ext cx="2493614" cy="101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5202586" y="4912054"/>
          <a:ext cx="2493614" cy="115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8335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 smtClean="0">
                <a:latin typeface="Century Gothic"/>
                <a:cs typeface="Century Gothic"/>
              </a:rPr>
              <a:t>ʹ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33900" y="1946072"/>
            <a:ext cx="4089400" cy="4365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Other logic operators may be defined as syntactic sugar of these two: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ψ∨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ʹ ≡ 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¬(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¬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∧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¬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ʹ)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ψ⇒ψ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ʹ 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≡ ¬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∨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ʹ</a:t>
            </a:r>
            <a:endParaRPr lang="en-US" sz="240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⇔ψ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ʹ 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≡</a:t>
            </a:r>
            <a:endParaRPr lang="en-US" sz="24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⇒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ʹ 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∧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ʹ⇒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endParaRPr lang="en-US" sz="24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algn="ctr"/>
            <a:endParaRPr lang="en-US" sz="1600" dirty="0" smtClean="0">
              <a:latin typeface="Century Gothic"/>
              <a:cs typeface="Century Gothic"/>
            </a:endParaRPr>
          </a:p>
          <a:p>
            <a:pPr algn="ctr"/>
            <a:endParaRPr lang="en-US" sz="1600" dirty="0">
              <a:latin typeface="Century Gothic"/>
              <a:cs typeface="Century Gothic"/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2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143499" y="2133601"/>
            <a:ext cx="3447632" cy="1326961"/>
          </a:xfrm>
          <a:prstGeom prst="wedgeRoundRectCallout">
            <a:avLst>
              <a:gd name="adj1" fmla="val -80933"/>
              <a:gd name="adj2" fmla="val 98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Ignoring the current event, </a:t>
            </a:r>
            <a:r>
              <a:rPr lang="en-US" sz="2400" dirty="0" err="1" smtClean="0">
                <a:latin typeface="Century Gothic"/>
                <a:cs typeface="Century Gothic"/>
              </a:rPr>
              <a:t>ψ</a:t>
            </a:r>
            <a:r>
              <a:rPr lang="en-US" sz="2400" dirty="0" smtClean="0"/>
              <a:t> will hold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50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33900" y="1946072"/>
            <a:ext cx="4089400" cy="4365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Formula</a:t>
            </a:r>
            <a:r>
              <a:rPr lang="en-US" sz="2400" dirty="0" smtClean="0">
                <a:solidFill>
                  <a:srgbClr val="000000"/>
                </a:solidFill>
              </a:rPr>
              <a:t> “</a:t>
            </a:r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login∧¬X logout</a:t>
            </a:r>
            <a:r>
              <a:rPr lang="en-US" sz="2400" dirty="0" smtClean="0">
                <a:solidFill>
                  <a:schemeClr val="tx1"/>
                </a:solidFill>
              </a:rPr>
              <a:t>” is satisfied by: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 not by: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5202586" y="3088334"/>
          <a:ext cx="2493614" cy="101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5202586" y="4912054"/>
          <a:ext cx="2493614" cy="115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0680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864099" y="2628901"/>
            <a:ext cx="3447632" cy="1326961"/>
          </a:xfrm>
          <a:prstGeom prst="wedgeRoundRectCallout">
            <a:avLst>
              <a:gd name="adj1" fmla="val -80933"/>
              <a:gd name="adj2" fmla="val 98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Formula </a:t>
            </a:r>
            <a:r>
              <a:rPr lang="en-US" sz="2400" dirty="0" err="1" smtClean="0">
                <a:latin typeface="Century Gothic"/>
                <a:cs typeface="Century Gothic"/>
              </a:rPr>
              <a:t>ψ</a:t>
            </a:r>
            <a:r>
              <a:rPr lang="en-US" sz="2400" dirty="0" smtClean="0"/>
              <a:t> will hold in all future points in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65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33900" y="1946072"/>
            <a:ext cx="4089400" cy="4365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G (login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⇒</a:t>
            </a:r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¬X logout)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satisfied by: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 not by: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4978400" y="3088334"/>
          <a:ext cx="2946400" cy="101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4940300" y="4891734"/>
          <a:ext cx="2946400" cy="101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1008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965303" y="2971801"/>
            <a:ext cx="3447632" cy="1326961"/>
          </a:xfrm>
          <a:prstGeom prst="wedgeRoundRectCallout">
            <a:avLst>
              <a:gd name="adj1" fmla="val -63620"/>
              <a:gd name="adj2" fmla="val 1068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Eventually, formula </a:t>
            </a:r>
          </a:p>
          <a:p>
            <a:pPr algn="ctr"/>
            <a:r>
              <a:rPr lang="en-US" sz="2400" dirty="0" err="1">
                <a:latin typeface="Century Gothic"/>
                <a:cs typeface="Century Gothic"/>
              </a:rPr>
              <a:t>ψ</a:t>
            </a:r>
            <a:r>
              <a:rPr lang="en-US" sz="2400" dirty="0">
                <a:latin typeface="Century Gothic"/>
                <a:cs typeface="Century Gothic"/>
              </a:rPr>
              <a:t>ʹ </a:t>
            </a:r>
            <a:r>
              <a:rPr lang="en-US" sz="2400" dirty="0" smtClean="0"/>
              <a:t>will hold, but until then </a:t>
            </a:r>
            <a:r>
              <a:rPr lang="en-US" sz="2400" dirty="0" err="1">
                <a:latin typeface="Century Gothic"/>
                <a:cs typeface="Century Gothic"/>
              </a:rPr>
              <a:t>ψ</a:t>
            </a:r>
            <a:r>
              <a:rPr lang="en-US" sz="2400" dirty="0" smtClean="0"/>
              <a:t> will hold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223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33900" y="1946072"/>
            <a:ext cx="4089400" cy="4365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transfer U X logout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satisfied by: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 not by: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4978400" y="3088334"/>
          <a:ext cx="2946400" cy="101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4940300" y="4891734"/>
          <a:ext cx="2946400" cy="101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9154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 smtClean="0">
                <a:latin typeface="Century Gothic"/>
                <a:cs typeface="Century Gothic"/>
              </a:rPr>
              <a:t>ʹ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33900" y="1946072"/>
            <a:ext cx="4089400" cy="4365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Other temporal operators may be defined as syntactic sugar as with: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Fψ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≡ true U ψ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ψR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ψ’ = ¬(¬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ψ U ¬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ψ’)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Even the 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G </a:t>
            </a:r>
            <a:r>
              <a:rPr lang="en-US" sz="2400" dirty="0" smtClean="0">
                <a:solidFill>
                  <a:schemeClr val="tx1"/>
                </a:solidFill>
              </a:rPr>
              <a:t>operator could have been defined:</a:t>
            </a:r>
          </a:p>
          <a:p>
            <a:endParaRPr lang="en-US" sz="24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Gψ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≡ ¬(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¬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ψ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  <a:cs typeface="Century Gothic"/>
              </a:rPr>
              <a:t>)</a:t>
            </a:r>
            <a:endParaRPr lang="en-US" sz="1600" dirty="0" smtClean="0">
              <a:latin typeface="Century Gothic"/>
              <a:cs typeface="Century Gothic"/>
            </a:endParaRPr>
          </a:p>
          <a:p>
            <a:pPr algn="ctr"/>
            <a:endParaRPr lang="en-US" sz="1600" dirty="0">
              <a:latin typeface="Century Gothic"/>
              <a:cs typeface="Century Gothic"/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3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Pictorially…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/>
          <a:stretch/>
        </p:blipFill>
        <p:spPr>
          <a:xfrm>
            <a:off x="753764" y="2001795"/>
            <a:ext cx="7747686" cy="40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2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LTL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8583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logout must have been preceded by a login: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latin typeface="Century Gothic"/>
                <a:cs typeface="Century Gothic"/>
              </a:rPr>
              <a:t>¬logout U login</a:t>
            </a:r>
          </a:p>
          <a:p>
            <a:r>
              <a:rPr lang="en-US" dirty="0" smtClean="0"/>
              <a:t>More generally, for multiple sessions: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>	(¬</a:t>
            </a:r>
            <a:r>
              <a:rPr lang="en-US" dirty="0">
                <a:latin typeface="Century Gothic"/>
                <a:cs typeface="Century Gothic"/>
              </a:rPr>
              <a:t>logout U </a:t>
            </a:r>
            <a:r>
              <a:rPr lang="en-US" dirty="0" smtClean="0">
                <a:latin typeface="Century Gothic"/>
                <a:cs typeface="Century Gothic"/>
              </a:rPr>
              <a:t>login)</a:t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> </a:t>
            </a:r>
            <a:r>
              <a:rPr lang="en-US" dirty="0">
                <a:latin typeface="Century Gothic"/>
                <a:cs typeface="Century Gothic"/>
              </a:rPr>
              <a:t>∧</a:t>
            </a:r>
            <a:r>
              <a:rPr lang="en-US" dirty="0" smtClean="0">
                <a:latin typeface="Century Gothic"/>
                <a:cs typeface="Century Gothic"/>
              </a:rPr>
              <a:t>	(G(logout </a:t>
            </a:r>
            <a:r>
              <a:rPr lang="en-US" dirty="0">
                <a:solidFill>
                  <a:srgbClr val="000000"/>
                </a:solidFill>
                <a:latin typeface="Century Gothic"/>
                <a:cs typeface="Century Gothic"/>
              </a:rPr>
              <a:t>⇒</a:t>
            </a:r>
            <a:r>
              <a:rPr lang="en-US" dirty="0" smtClean="0">
                <a:latin typeface="Century Gothic"/>
                <a:cs typeface="Century Gothic"/>
              </a:rPr>
              <a:t> X (¬logout U login))) </a:t>
            </a:r>
            <a:endParaRPr lang="en-US" dirty="0" smtClean="0"/>
          </a:p>
          <a:p>
            <a:r>
              <a:rPr lang="en-US" dirty="0" smtClean="0"/>
              <a:t>Transfers only occur between a login and a logout (single session version):</a:t>
            </a:r>
            <a:br>
              <a:rPr lang="en-US" dirty="0" smtClean="0"/>
            </a:br>
            <a:r>
              <a:rPr lang="en-US" dirty="0" smtClean="0"/>
              <a:t>	(</a:t>
            </a:r>
            <a:r>
              <a:rPr lang="en-US" dirty="0" smtClean="0">
                <a:latin typeface="Century Gothic"/>
                <a:cs typeface="Century Gothic"/>
              </a:rPr>
              <a:t>¬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transfer U login)</a:t>
            </a:r>
            <a:b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</a:b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smtClean="0">
                <a:latin typeface="Century Gothic"/>
                <a:cs typeface="Century Gothic"/>
              </a:rPr>
              <a:t>∧	(G (logout 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⇒ </a:t>
            </a:r>
            <a:r>
              <a:rPr lang="en-US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G</a:t>
            </a:r>
            <a:r>
              <a:rPr lang="en-US" dirty="0" err="1">
                <a:latin typeface="Century Gothic"/>
                <a:cs typeface="Century Gothic"/>
              </a:rPr>
              <a:t>¬</a:t>
            </a:r>
            <a:r>
              <a:rPr lang="en-US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transfer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8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LTL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5300"/>
            <a:ext cx="7507288" cy="47371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cs typeface="Consolas"/>
              </a:rPr>
              <a:t>Example of specification of good </a:t>
            </a:r>
            <a:r>
              <a:rPr lang="en-US" dirty="0" err="1" smtClean="0">
                <a:cs typeface="Consolas"/>
              </a:rPr>
              <a:t>behaviour</a:t>
            </a:r>
            <a:r>
              <a:rPr lang="en-US" dirty="0" smtClean="0">
                <a:cs typeface="Consolas"/>
              </a:rPr>
              <a:t>:</a:t>
            </a:r>
          </a:p>
          <a:p>
            <a:pPr>
              <a:spcBef>
                <a:spcPts val="600"/>
              </a:spcBef>
            </a:pPr>
            <a:endParaRPr lang="en-US" dirty="0" smtClean="0">
              <a:cs typeface="Consolas"/>
            </a:endParaRPr>
          </a:p>
          <a:p>
            <a:pPr lvl="1"/>
            <a:r>
              <a:rPr lang="en-US" sz="2000" dirty="0" smtClean="0">
                <a:latin typeface="Consolas"/>
                <a:cs typeface="Consolas"/>
              </a:rPr>
              <a:t>!login Until </a:t>
            </a:r>
            <a:r>
              <a:rPr lang="en-US" sz="2000" dirty="0" err="1" smtClean="0">
                <a:latin typeface="Consolas"/>
                <a:cs typeface="Consolas"/>
              </a:rPr>
              <a:t>initialise</a:t>
            </a:r>
            <a:endParaRPr lang="en-US" sz="2000" dirty="0" smtClean="0">
              <a:latin typeface="Consolas"/>
              <a:cs typeface="Consolas"/>
            </a:endParaRPr>
          </a:p>
          <a:p>
            <a:pPr lvl="1"/>
            <a:endParaRPr lang="en-US" sz="2000" dirty="0">
              <a:latin typeface="Consolas"/>
              <a:cs typeface="Consolas"/>
            </a:endParaRPr>
          </a:p>
          <a:p>
            <a:pPr lvl="1"/>
            <a:r>
              <a:rPr lang="en-US" sz="2000" dirty="0" smtClean="0">
                <a:latin typeface="Consolas"/>
                <a:cs typeface="Consolas"/>
              </a:rPr>
              <a:t>(!transfer </a:t>
            </a:r>
            <a:r>
              <a:rPr lang="en-US" sz="2000" dirty="0">
                <a:latin typeface="Consolas"/>
                <a:cs typeface="Consolas"/>
              </a:rPr>
              <a:t>Until login) and (Globally 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logout =&gt; </a:t>
            </a:r>
            <a:r>
              <a:rPr lang="en-US" sz="2000" dirty="0" smtClean="0">
                <a:latin typeface="Consolas"/>
                <a:cs typeface="Consolas"/>
              </a:rPr>
              <a:t>Next 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!</a:t>
            </a:r>
            <a:r>
              <a:rPr lang="en-US" sz="2000" dirty="0" smtClean="0">
                <a:latin typeface="Consolas"/>
                <a:cs typeface="Consolas"/>
              </a:rPr>
              <a:t>transfer </a:t>
            </a:r>
            <a:r>
              <a:rPr lang="en-US" sz="2000" dirty="0">
                <a:latin typeface="Consolas"/>
                <a:cs typeface="Consolas"/>
              </a:rPr>
              <a:t>Until login))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lvl="1"/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314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properties 2, 5, and 10 of the Financial Transaction System in terms of </a:t>
            </a:r>
            <a:r>
              <a:rPr lang="en-US" dirty="0" smtClean="0"/>
              <a:t>LTL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00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33857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Property 2 - The transaction system must be </a:t>
            </a:r>
            <a:r>
              <a:rPr lang="en-US" sz="3400" dirty="0" err="1" smtClean="0"/>
              <a:t>initialised</a:t>
            </a:r>
            <a:r>
              <a:rPr lang="en-US" sz="3400" dirty="0" smtClean="0"/>
              <a:t> before 		any user logs in.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property matching {</a:t>
            </a:r>
            <a:endParaRPr lang="en-US" sz="2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	</a:t>
            </a:r>
            <a:r>
              <a:rPr lang="en-US" sz="2600" b="1" dirty="0">
                <a:latin typeface="Courier New"/>
                <a:cs typeface="Courier New"/>
              </a:rPr>
              <a:t>(not </a:t>
            </a:r>
            <a:r>
              <a:rPr lang="en-US" sz="2600" b="1" dirty="0" err="1">
                <a:latin typeface="Courier New"/>
                <a:cs typeface="Courier New"/>
              </a:rPr>
              <a:t>USER_login</a:t>
            </a:r>
            <a:r>
              <a:rPr lang="en-US" sz="2600" b="1" dirty="0">
                <a:latin typeface="Courier New"/>
                <a:cs typeface="Courier New"/>
              </a:rPr>
              <a:t>) Until </a:t>
            </a:r>
            <a:r>
              <a:rPr lang="en-US" sz="2600" b="1" dirty="0" err="1" smtClean="0">
                <a:latin typeface="Courier New"/>
                <a:cs typeface="Courier New"/>
              </a:rPr>
              <a:t>initialise</a:t>
            </a:r>
            <a:endParaRPr lang="en-US" sz="2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 }  </a:t>
            </a:r>
            <a:endParaRPr lang="en-US" sz="2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903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34798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3400" dirty="0" smtClean="0"/>
              <a:t>Property 5 – Once </a:t>
            </a:r>
            <a:r>
              <a:rPr lang="en-US" sz="3400" dirty="0"/>
              <a:t>a user is disabled, he or she may not </a:t>
            </a:r>
            <a:r>
              <a:rPr lang="en-US" sz="3400" dirty="0" smtClean="0"/>
              <a:t>	withdraw </a:t>
            </a:r>
            <a:r>
              <a:rPr lang="en-US" sz="3400" dirty="0"/>
              <a:t>from an account until </a:t>
            </a:r>
            <a:r>
              <a:rPr lang="en-US" sz="3400" dirty="0" smtClean="0"/>
              <a:t>being </a:t>
            </a:r>
            <a:r>
              <a:rPr lang="en-US" sz="3400" dirty="0"/>
              <a:t>made activate again.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en-US" sz="2600" b="1" dirty="0">
                <a:latin typeface="Courier New"/>
                <a:cs typeface="Courier New"/>
              </a:rPr>
              <a:t>property </a:t>
            </a:r>
            <a:r>
              <a:rPr lang="en-US" sz="2600" b="1" dirty="0" err="1">
                <a:latin typeface="Courier New"/>
                <a:cs typeface="Courier New"/>
              </a:rPr>
              <a:t>foreach</a:t>
            </a:r>
            <a:r>
              <a:rPr lang="en-US" sz="2600" b="1" dirty="0">
                <a:latin typeface="Courier New"/>
                <a:cs typeface="Courier New"/>
              </a:rPr>
              <a:t> target (</a:t>
            </a:r>
            <a:r>
              <a:rPr lang="en-US" sz="2600" b="1" dirty="0" err="1">
                <a:latin typeface="Courier New"/>
                <a:cs typeface="Courier New"/>
              </a:rPr>
              <a:t>UserInfo</a:t>
            </a:r>
            <a:r>
              <a:rPr lang="en-US" sz="2600" b="1" dirty="0">
                <a:latin typeface="Courier New"/>
                <a:cs typeface="Courier New"/>
              </a:rPr>
              <a:t> u) matching {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en-US" sz="2600" b="1" dirty="0">
                <a:latin typeface="Courier New"/>
                <a:cs typeface="Courier New"/>
              </a:rPr>
              <a:t> ((not transfer) Until login) </a:t>
            </a:r>
            <a:r>
              <a:rPr lang="en-US" sz="2600" b="1" dirty="0" smtClean="0">
                <a:latin typeface="Courier New"/>
                <a:cs typeface="Courier New"/>
              </a:rPr>
              <a:t>and (</a:t>
            </a:r>
            <a:r>
              <a:rPr lang="en-US" sz="2600" b="1" dirty="0">
                <a:latin typeface="Courier New"/>
                <a:cs typeface="Courier New"/>
              </a:rPr>
              <a:t>Globally (logout =&gt; </a:t>
            </a:r>
            <a:r>
              <a:rPr lang="en-US" sz="2600" b="1" dirty="0" smtClean="0">
                <a:latin typeface="Courier New"/>
                <a:cs typeface="Courier New"/>
              </a:rPr>
              <a:t>Next(</a:t>
            </a:r>
            <a:r>
              <a:rPr lang="en-US" sz="2600" b="1" dirty="0">
                <a:latin typeface="Courier New"/>
                <a:cs typeface="Courier New"/>
              </a:rPr>
              <a:t>(not transfer) Until login))</a:t>
            </a:r>
            <a:r>
              <a:rPr lang="en-US" sz="26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}</a:t>
            </a:r>
            <a:endParaRPr lang="en-US" sz="2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  <a:p>
            <a:pPr marL="0" indent="0"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823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LTL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5300"/>
            <a:ext cx="7507288" cy="47371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dirty="0" smtClean="0">
              <a:cs typeface="Consolas"/>
            </a:endParaRPr>
          </a:p>
          <a:p>
            <a:pPr>
              <a:spcBef>
                <a:spcPts val="600"/>
              </a:spcBef>
            </a:pPr>
            <a:r>
              <a:rPr lang="en-US" sz="2800" dirty="0" smtClean="0">
                <a:cs typeface="Consolas"/>
              </a:rPr>
              <a:t>Verification can be done either by:</a:t>
            </a:r>
          </a:p>
          <a:p>
            <a:pPr lvl="1"/>
            <a:r>
              <a:rPr lang="en-US" sz="2400" dirty="0">
                <a:cs typeface="Consolas"/>
              </a:rPr>
              <a:t>By using the </a:t>
            </a:r>
            <a:r>
              <a:rPr lang="en-US" sz="2400" dirty="0" smtClean="0">
                <a:cs typeface="Consolas"/>
              </a:rPr>
              <a:t>residual (rewriting) algorithm or </a:t>
            </a:r>
          </a:p>
          <a:p>
            <a:pPr lvl="1"/>
            <a:r>
              <a:rPr lang="en-US" sz="2400" dirty="0" smtClean="0">
                <a:cs typeface="Consolas"/>
              </a:rPr>
              <a:t>Transforming into an automaton</a:t>
            </a:r>
          </a:p>
        </p:txBody>
      </p:sp>
    </p:spTree>
    <p:extLst>
      <p:ext uri="{BB962C8B-B14F-4D97-AF65-F5344CB8AC3E}">
        <p14:creationId xmlns:p14="http://schemas.microsoft.com/office/powerpoint/2010/main" val="87419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While using residuals it is quite easy to build a monitor…</a:t>
            </a:r>
          </a:p>
          <a:p>
            <a:r>
              <a:rPr lang="en-GB" dirty="0" smtClean="0"/>
              <a:t>… it involves significant overhead at runtime</a:t>
            </a:r>
          </a:p>
          <a:p>
            <a:pPr marL="0" indent="0">
              <a:buNone/>
            </a:pPr>
            <a:r>
              <a:rPr lang="en-GB" dirty="0" smtClean="0"/>
              <a:t>(imagine how many times the rules would have to be checked for a significantly long LTL formula)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II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2803"/>
            <a:ext cx="7342188" cy="2858891"/>
          </a:xfrm>
        </p:spPr>
        <p:txBody>
          <a:bodyPr>
            <a:noAutofit/>
          </a:bodyPr>
          <a:lstStyle/>
          <a:p>
            <a:endParaRPr lang="en-US" sz="5400" dirty="0" smtClean="0"/>
          </a:p>
          <a:p>
            <a:r>
              <a:rPr lang="en-US" sz="5400" dirty="0" smtClean="0"/>
              <a:t>Monitoring LTL using Automata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5245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– yes, no, ?</a:t>
            </a:r>
            <a:endParaRPr lang="en-US" dirty="0"/>
          </a:p>
        </p:txBody>
      </p:sp>
      <p:pic>
        <p:nvPicPr>
          <p:cNvPr id="4" name="Content Placeholder 3" descr="Screen Shot 2016-09-23 at 12.18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27" b="-36427"/>
          <a:stretch>
            <a:fillRect/>
          </a:stretch>
        </p:blipFill>
        <p:spPr>
          <a:xfrm>
            <a:off x="1883742" y="2189943"/>
            <a:ext cx="5694040" cy="3047979"/>
          </a:xfrm>
        </p:spPr>
      </p:pic>
    </p:spTree>
    <p:extLst>
      <p:ext uri="{BB962C8B-B14F-4D97-AF65-F5344CB8AC3E}">
        <p14:creationId xmlns:p14="http://schemas.microsoft.com/office/powerpoint/2010/main" val="60849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to Automata</a:t>
            </a:r>
            <a:endParaRPr lang="en-US" dirty="0"/>
          </a:p>
        </p:txBody>
      </p:sp>
      <p:pic>
        <p:nvPicPr>
          <p:cNvPr id="4" name="Content Placeholder 3" descr="Screen Shot 2016-09-23 at 12.16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984" b="-74984"/>
          <a:stretch>
            <a:fillRect/>
          </a:stretch>
        </p:blipFill>
        <p:spPr>
          <a:xfrm>
            <a:off x="114165" y="1391612"/>
            <a:ext cx="8929938" cy="4724400"/>
          </a:xfrm>
        </p:spPr>
      </p:pic>
    </p:spTree>
    <p:extLst>
      <p:ext uri="{BB962C8B-B14F-4D97-AF65-F5344CB8AC3E}">
        <p14:creationId xmlns:p14="http://schemas.microsoft.com/office/powerpoint/2010/main" val="357602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LTL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5300"/>
            <a:ext cx="7507288" cy="47371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cs typeface="Consolas"/>
              </a:rPr>
              <a:t>Example of specification of good </a:t>
            </a:r>
            <a:r>
              <a:rPr lang="en-US" dirty="0" err="1" smtClean="0">
                <a:cs typeface="Consolas"/>
              </a:rPr>
              <a:t>behaviour</a:t>
            </a:r>
            <a:r>
              <a:rPr lang="en-US" dirty="0" smtClean="0">
                <a:cs typeface="Consolas"/>
              </a:rPr>
              <a:t> (assuming events don’t happen concurrently):</a:t>
            </a:r>
          </a:p>
          <a:p>
            <a:pPr lvl="1"/>
            <a:endParaRPr lang="en-US" sz="2000" dirty="0" smtClean="0">
              <a:latin typeface="Consolas"/>
              <a:cs typeface="Consolas"/>
            </a:endParaRPr>
          </a:p>
          <a:p>
            <a:pPr lvl="1"/>
            <a:r>
              <a:rPr lang="en-US" sz="2000" dirty="0" smtClean="0">
                <a:latin typeface="Consolas"/>
                <a:cs typeface="Consolas"/>
              </a:rPr>
              <a:t>!login Until </a:t>
            </a:r>
            <a:r>
              <a:rPr lang="en-US" sz="2000" dirty="0" err="1" smtClean="0">
                <a:latin typeface="Consolas"/>
                <a:cs typeface="Consolas"/>
              </a:rPr>
              <a:t>initialise</a:t>
            </a:r>
            <a:endParaRPr lang="en-US" sz="2000" dirty="0" smtClean="0">
              <a:latin typeface="Consolas"/>
              <a:cs typeface="Consolas"/>
            </a:endParaRPr>
          </a:p>
          <a:p>
            <a:pPr lvl="1"/>
            <a:endParaRPr lang="en-US" sz="2000" dirty="0">
              <a:latin typeface="Consolas"/>
              <a:cs typeface="Consolas"/>
            </a:endParaRPr>
          </a:p>
          <a:p>
            <a:pPr lvl="1"/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683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to Automata</a:t>
            </a:r>
            <a:endParaRPr lang="en-US" dirty="0"/>
          </a:p>
        </p:txBody>
      </p:sp>
      <p:pic>
        <p:nvPicPr>
          <p:cNvPr id="4" name="Content Placeholder 3" descr="Screen Shot 2016-09-23 at 12.16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984" b="-74984"/>
          <a:stretch>
            <a:fillRect/>
          </a:stretch>
        </p:blipFill>
        <p:spPr>
          <a:xfrm>
            <a:off x="114165" y="1391612"/>
            <a:ext cx="8929938" cy="4724400"/>
          </a:xfrm>
        </p:spPr>
      </p:pic>
      <p:sp>
        <p:nvSpPr>
          <p:cNvPr id="5" name="Rounded Rectangular Callout 4"/>
          <p:cNvSpPr/>
          <p:nvPr/>
        </p:nvSpPr>
        <p:spPr>
          <a:xfrm>
            <a:off x="3409576" y="1301481"/>
            <a:ext cx="3447632" cy="1326961"/>
          </a:xfrm>
          <a:prstGeom prst="wedgeRoundRectCallout">
            <a:avLst>
              <a:gd name="adj1" fmla="val -52503"/>
              <a:gd name="adj2" fmla="val 825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Standard translation to </a:t>
            </a:r>
            <a:r>
              <a:rPr lang="en-US" sz="2400" dirty="0" err="1" smtClean="0"/>
              <a:t>Buchi</a:t>
            </a:r>
            <a:r>
              <a:rPr lang="en-US" sz="2400" dirty="0" smtClean="0"/>
              <a:t> automata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673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to Automata</a:t>
            </a:r>
            <a:endParaRPr lang="en-US" dirty="0"/>
          </a:p>
        </p:txBody>
      </p:sp>
      <p:pic>
        <p:nvPicPr>
          <p:cNvPr id="4" name="Content Placeholder 3" descr="Screen Shot 2016-09-23 at 12.16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984" b="-74984"/>
          <a:stretch>
            <a:fillRect/>
          </a:stretch>
        </p:blipFill>
        <p:spPr>
          <a:xfrm>
            <a:off x="114165" y="1391612"/>
            <a:ext cx="8929938" cy="4724400"/>
          </a:xfrm>
        </p:spPr>
      </p:pic>
      <p:sp>
        <p:nvSpPr>
          <p:cNvPr id="5" name="Rounded Rectangular Callout 4"/>
          <p:cNvSpPr/>
          <p:nvPr/>
        </p:nvSpPr>
        <p:spPr>
          <a:xfrm>
            <a:off x="5133392" y="1214316"/>
            <a:ext cx="3447632" cy="1326961"/>
          </a:xfrm>
          <a:prstGeom prst="wedgeRoundRectCallout">
            <a:avLst>
              <a:gd name="adj1" fmla="val -52503"/>
              <a:gd name="adj2" fmla="val 825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Identify states which can lead to violation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19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to Automata</a:t>
            </a:r>
            <a:endParaRPr lang="en-US" dirty="0"/>
          </a:p>
        </p:txBody>
      </p:sp>
      <p:pic>
        <p:nvPicPr>
          <p:cNvPr id="4" name="Content Placeholder 3" descr="Screen Shot 2016-09-23 at 12.16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984" b="-74984"/>
          <a:stretch>
            <a:fillRect/>
          </a:stretch>
        </p:blipFill>
        <p:spPr>
          <a:xfrm>
            <a:off x="114165" y="1391612"/>
            <a:ext cx="8929938" cy="4724400"/>
          </a:xfrm>
        </p:spPr>
      </p:pic>
      <p:sp>
        <p:nvSpPr>
          <p:cNvPr id="5" name="Rounded Rectangular Callout 4"/>
          <p:cNvSpPr/>
          <p:nvPr/>
        </p:nvSpPr>
        <p:spPr>
          <a:xfrm>
            <a:off x="4507421" y="1214316"/>
            <a:ext cx="4509414" cy="1326961"/>
          </a:xfrm>
          <a:prstGeom prst="wedgeRoundRectCallout">
            <a:avLst>
              <a:gd name="adj1" fmla="val -20196"/>
              <a:gd name="adj2" fmla="val 87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Generate finite automaton whose final states correspond to states leading to violation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64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to Automata</a:t>
            </a:r>
            <a:endParaRPr lang="en-US" dirty="0"/>
          </a:p>
        </p:txBody>
      </p:sp>
      <p:pic>
        <p:nvPicPr>
          <p:cNvPr id="4" name="Content Placeholder 3" descr="Screen Shot 2016-09-23 at 12.16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984" b="-74984"/>
          <a:stretch>
            <a:fillRect/>
          </a:stretch>
        </p:blipFill>
        <p:spPr>
          <a:xfrm>
            <a:off x="114165" y="1391612"/>
            <a:ext cx="8929938" cy="4724400"/>
          </a:xfrm>
        </p:spPr>
      </p:pic>
      <p:sp>
        <p:nvSpPr>
          <p:cNvPr id="5" name="Rounded Rectangular Callout 4"/>
          <p:cNvSpPr/>
          <p:nvPr/>
        </p:nvSpPr>
        <p:spPr>
          <a:xfrm>
            <a:off x="4507421" y="1214316"/>
            <a:ext cx="4509414" cy="1326961"/>
          </a:xfrm>
          <a:prstGeom prst="wedgeRoundRectCallout">
            <a:avLst>
              <a:gd name="adj1" fmla="val 11834"/>
              <a:gd name="adj2" fmla="val 891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err="1" smtClean="0"/>
              <a:t>Determinise</a:t>
            </a:r>
            <a:r>
              <a:rPr lang="en-US" sz="2400" dirty="0" smtClean="0"/>
              <a:t> the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59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to Automata</a:t>
            </a:r>
            <a:endParaRPr lang="en-US" dirty="0"/>
          </a:p>
        </p:txBody>
      </p:sp>
      <p:pic>
        <p:nvPicPr>
          <p:cNvPr id="4" name="Content Placeholder 3" descr="Screen Shot 2016-09-23 at 12.16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984" b="-74984"/>
          <a:stretch>
            <a:fillRect/>
          </a:stretch>
        </p:blipFill>
        <p:spPr>
          <a:xfrm>
            <a:off x="114165" y="1391612"/>
            <a:ext cx="8929938" cy="4724400"/>
          </a:xfrm>
        </p:spPr>
      </p:pic>
      <p:sp>
        <p:nvSpPr>
          <p:cNvPr id="5" name="Rounded Rectangular Callout 4"/>
          <p:cNvSpPr/>
          <p:nvPr/>
        </p:nvSpPr>
        <p:spPr>
          <a:xfrm>
            <a:off x="4407809" y="4719350"/>
            <a:ext cx="4509414" cy="1184978"/>
          </a:xfrm>
          <a:prstGeom prst="wedgeRoundRectCallout">
            <a:avLst>
              <a:gd name="adj1" fmla="val 34752"/>
              <a:gd name="adj2" fmla="val -872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Combine both decision procedures to achieve:  </a:t>
            </a:r>
            <a:endParaRPr lang="en-US" sz="2400" dirty="0"/>
          </a:p>
        </p:txBody>
      </p:sp>
      <p:pic>
        <p:nvPicPr>
          <p:cNvPr id="6" name="Content Placeholder 3" descr="Screen Shot 2016-09-23 at 12.18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27" b="-36427"/>
          <a:stretch>
            <a:fillRect/>
          </a:stretch>
        </p:blipFill>
        <p:spPr>
          <a:xfrm>
            <a:off x="5164687" y="5338344"/>
            <a:ext cx="3580881" cy="19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Edit the method </a:t>
            </a:r>
            <a:r>
              <a:rPr lang="en-US" i="1" dirty="0" err="1" smtClean="0"/>
              <a:t>toAspectJAutomata</a:t>
            </a:r>
            <a:r>
              <a:rPr lang="en-US" i="1" dirty="0" smtClean="0"/>
              <a:t>( )</a:t>
            </a:r>
            <a:r>
              <a:rPr lang="en-US" dirty="0" smtClean="0"/>
              <a:t> </a:t>
            </a:r>
            <a:r>
              <a:rPr lang="en-GB" dirty="0" smtClean="0"/>
              <a:t>in </a:t>
            </a:r>
            <a:r>
              <a:rPr lang="en-GB" dirty="0" err="1" smtClean="0"/>
              <a:t>LTLExp.java</a:t>
            </a:r>
            <a:r>
              <a:rPr lang="en-GB" dirty="0" smtClean="0"/>
              <a:t> to generate the </a:t>
            </a:r>
            <a:r>
              <a:rPr lang="en-GB" smtClean="0"/>
              <a:t>product automaton.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3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LTL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878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563330" y="3012934"/>
            <a:ext cx="3447632" cy="1326961"/>
          </a:xfrm>
          <a:prstGeom prst="wedgeRoundRectCallout">
            <a:avLst>
              <a:gd name="adj1" fmla="val -61410"/>
              <a:gd name="adj2" fmla="val -913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This is the first event of the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of the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88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13300" y="1984172"/>
            <a:ext cx="3459785" cy="425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formula “</a:t>
            </a:r>
            <a:r>
              <a:rPr lang="en-US" sz="2000" dirty="0">
                <a:solidFill>
                  <a:schemeClr val="tx1"/>
                </a:solidFill>
                <a:latin typeface="Century Gothic"/>
                <a:cs typeface="Century Gothic"/>
              </a:rPr>
              <a:t>login</a:t>
            </a:r>
            <a:r>
              <a:rPr lang="en-US" sz="2400" dirty="0">
                <a:solidFill>
                  <a:schemeClr val="tx1"/>
                </a:solidFill>
              </a:rPr>
              <a:t>” </a:t>
            </a:r>
            <a:r>
              <a:rPr lang="en-US" sz="2400" dirty="0" smtClean="0">
                <a:solidFill>
                  <a:schemeClr val="tx1"/>
                </a:solidFill>
              </a:rPr>
              <a:t>is satisfied by the trace: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 not by: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/>
          </p:nvPr>
        </p:nvGraphicFramePr>
        <p:xfrm>
          <a:off x="5189886" y="3113734"/>
          <a:ext cx="2493614" cy="101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5189886" y="4937455"/>
          <a:ext cx="2493614" cy="101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2177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385530" y="3343134"/>
            <a:ext cx="3447632" cy="1326961"/>
          </a:xfrm>
          <a:prstGeom prst="wedgeRoundRectCallout">
            <a:avLst>
              <a:gd name="adj1" fmla="val -67672"/>
              <a:gd name="adj2" fmla="val -779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Formula </a:t>
            </a:r>
            <a:r>
              <a:rPr lang="en-US" sz="2400" dirty="0" err="1">
                <a:latin typeface="Century Gothic"/>
                <a:cs typeface="Century Gothic"/>
              </a:rPr>
              <a:t>ψ</a:t>
            </a:r>
            <a:r>
              <a:rPr lang="en-US" sz="2400" dirty="0" smtClean="0"/>
              <a:t> does not hold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7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13300" y="1946072"/>
            <a:ext cx="3459785" cy="4365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Formula</a:t>
            </a:r>
            <a:r>
              <a:rPr lang="en-US" sz="2400" dirty="0" smtClean="0">
                <a:solidFill>
                  <a:srgbClr val="000000"/>
                </a:solidFill>
              </a:rPr>
              <a:t> “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¬</a:t>
            </a:r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latin typeface="Century Gothic"/>
                <a:cs typeface="Century Gothic"/>
              </a:rPr>
              <a:t>ogin</a:t>
            </a:r>
            <a:r>
              <a:rPr lang="en-US" sz="2400" dirty="0">
                <a:solidFill>
                  <a:schemeClr val="tx1"/>
                </a:solidFill>
              </a:rPr>
              <a:t>” </a:t>
            </a:r>
            <a:r>
              <a:rPr lang="en-US" sz="2400" dirty="0" smtClean="0">
                <a:solidFill>
                  <a:schemeClr val="tx1"/>
                </a:solidFill>
              </a:rPr>
              <a:t>is satisfied by the trace: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 not by: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5202586" y="3088334"/>
          <a:ext cx="2493614" cy="101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5202586" y="4912054"/>
          <a:ext cx="2493614" cy="115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5979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244158"/>
            <a:ext cx="7687276" cy="1339850"/>
          </a:xfrm>
        </p:spPr>
        <p:txBody>
          <a:bodyPr>
            <a:normAutofit/>
          </a:bodyPr>
          <a:lstStyle/>
          <a:p>
            <a:r>
              <a:rPr lang="en-US" dirty="0"/>
              <a:t>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4243387" cy="393192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	::= 	event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 	¬</a:t>
            </a:r>
            <a:r>
              <a:rPr lang="en-US" sz="3200" dirty="0" err="1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ψ∧ψ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X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G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endParaRPr lang="en-US" sz="3200" dirty="0" smtClean="0">
              <a:latin typeface="Century Gothic"/>
              <a:cs typeface="Century Gothic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3200" dirty="0">
                <a:latin typeface="Century Gothic"/>
                <a:cs typeface="Century Gothic"/>
              </a:rPr>
              <a:t>	</a:t>
            </a:r>
            <a:r>
              <a:rPr lang="en-US" sz="3200" dirty="0" smtClean="0">
                <a:latin typeface="Century Gothic"/>
                <a:cs typeface="Century Gothic"/>
              </a:rPr>
              <a:t>|	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 smtClean="0">
                <a:latin typeface="Century Gothic"/>
                <a:cs typeface="Century Gothic"/>
              </a:rPr>
              <a:t> U </a:t>
            </a:r>
            <a:r>
              <a:rPr lang="en-US" sz="3200" dirty="0" err="1" smtClean="0">
                <a:latin typeface="Century Gothic"/>
                <a:cs typeface="Century Gothic"/>
              </a:rPr>
              <a:t>ψ</a:t>
            </a:r>
            <a:r>
              <a:rPr lang="en-US" sz="3200" dirty="0">
                <a:latin typeface="Century Gothic"/>
                <a:cs typeface="Century Gothic"/>
              </a:rPr>
              <a:t>ʹ</a:t>
            </a:r>
            <a:endParaRPr lang="en-US" sz="3200" dirty="0" smtClean="0">
              <a:latin typeface="Century Gothic"/>
              <a:cs typeface="Century Gothic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779230" y="4006614"/>
            <a:ext cx="3447632" cy="1326961"/>
          </a:xfrm>
          <a:prstGeom prst="wedgeRoundRectCallout">
            <a:avLst>
              <a:gd name="adj1" fmla="val -67672"/>
              <a:gd name="adj2" fmla="val -779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Both </a:t>
            </a:r>
            <a:r>
              <a:rPr lang="en-US" sz="2400" dirty="0" err="1" smtClean="0">
                <a:latin typeface="Century Gothic"/>
                <a:cs typeface="Century Gothic"/>
              </a:rPr>
              <a:t>ψ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Century Gothic"/>
                <a:cs typeface="Century Gothic"/>
              </a:rPr>
              <a:t>ψ</a:t>
            </a:r>
            <a:r>
              <a:rPr lang="en-US" sz="2400" dirty="0" smtClean="0">
                <a:latin typeface="Century Gothic"/>
                <a:cs typeface="Century Gothic"/>
              </a:rPr>
              <a:t>ʹ </a:t>
            </a:r>
            <a:r>
              <a:rPr lang="en-US" sz="2400" dirty="0" smtClean="0"/>
              <a:t>hold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869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17506</TotalTime>
  <Words>612</Words>
  <Application>Microsoft Macintosh PowerPoint</Application>
  <PresentationFormat>On-screen Show (4:3)</PresentationFormat>
  <Paragraphs>300</Paragraphs>
  <Slides>35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Capital</vt:lpstr>
      <vt:lpstr>Runtime Verification From theory to practice and back</vt:lpstr>
      <vt:lpstr>Part I </vt:lpstr>
      <vt:lpstr>LTL Formulae</vt:lpstr>
      <vt:lpstr>LTL</vt:lpstr>
      <vt:lpstr>LTL</vt:lpstr>
      <vt:lpstr>LTL</vt:lpstr>
      <vt:lpstr>LTL</vt:lpstr>
      <vt:lpstr>LTL</vt:lpstr>
      <vt:lpstr>LTL</vt:lpstr>
      <vt:lpstr>LTL</vt:lpstr>
      <vt:lpstr>LTL</vt:lpstr>
      <vt:lpstr>LTL</vt:lpstr>
      <vt:lpstr>LTL</vt:lpstr>
      <vt:lpstr>LTL</vt:lpstr>
      <vt:lpstr>LTL</vt:lpstr>
      <vt:lpstr>LTL</vt:lpstr>
      <vt:lpstr>LTL</vt:lpstr>
      <vt:lpstr>LTL</vt:lpstr>
      <vt:lpstr>Pictorially… </vt:lpstr>
      <vt:lpstr>LTL</vt:lpstr>
      <vt:lpstr>LTL Formulae</vt:lpstr>
      <vt:lpstr>Exercise</vt:lpstr>
      <vt:lpstr>Example</vt:lpstr>
      <vt:lpstr>More Advanced Example</vt:lpstr>
      <vt:lpstr>Monitoring LTL Formulae</vt:lpstr>
      <vt:lpstr>Disadvantage of Residuals</vt:lpstr>
      <vt:lpstr>Part II </vt:lpstr>
      <vt:lpstr>LTL – yes, no, ?</vt:lpstr>
      <vt:lpstr>LTL to Automata</vt:lpstr>
      <vt:lpstr>LTL to Automata</vt:lpstr>
      <vt:lpstr>LTL to Automata</vt:lpstr>
      <vt:lpstr>LTL to Automata</vt:lpstr>
      <vt:lpstr>LTL to Automata</vt:lpstr>
      <vt:lpstr>LTL to Automata</vt:lpstr>
      <vt:lpstr>Exercises</vt:lpstr>
    </vt:vector>
  </TitlesOfParts>
  <Company>University of Malta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Verification From theory to practice and back</dc:title>
  <dc:creator>Gordon J Pace</dc:creator>
  <cp:lastModifiedBy>Chris</cp:lastModifiedBy>
  <cp:revision>359</cp:revision>
  <dcterms:created xsi:type="dcterms:W3CDTF">2013-06-11T16:54:58Z</dcterms:created>
  <dcterms:modified xsi:type="dcterms:W3CDTF">2016-09-24T16:53:32Z</dcterms:modified>
</cp:coreProperties>
</file>