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png"/>
  <Override PartName="/ppt/media/image3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6" r:id="rId11"/>
    <p:sldId id="265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F3B91-CD6A-4542-83E2-539E0EE55560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B0987-31F4-48B4-97D4-8F692AD750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714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B0987-31F4-48B4-97D4-8F692AD7503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3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62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3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077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54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02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30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191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79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1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7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00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3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88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8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3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05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6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3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33.jpg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EA03E1-27D7-41C6-8E1A-7051A2095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final report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2A4F01-E9C7-44FB-BFA6-8D3F2E7998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Internship</a:t>
            </a:r>
            <a:r>
              <a:rPr lang="fr-FR" dirty="0"/>
              <a:t> in the </a:t>
            </a:r>
            <a:r>
              <a:rPr lang="fr-FR" dirty="0" err="1"/>
              <a:t>University</a:t>
            </a:r>
            <a:r>
              <a:rPr lang="fr-FR" dirty="0"/>
              <a:t> of Malta</a:t>
            </a:r>
          </a:p>
          <a:p>
            <a:r>
              <a:rPr lang="fr-FR" dirty="0" err="1"/>
              <a:t>From</a:t>
            </a:r>
            <a:r>
              <a:rPr lang="fr-FR" dirty="0"/>
              <a:t> : 27th August to 27th </a:t>
            </a:r>
            <a:r>
              <a:rPr lang="fr-FR" dirty="0" err="1"/>
              <a:t>November</a:t>
            </a:r>
            <a:r>
              <a:rPr lang="fr-FR" dirty="0"/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711CEB-C6AE-4DB3-9E30-35B5838E211C}"/>
              </a:ext>
            </a:extLst>
          </p:cNvPr>
          <p:cNvSpPr txBox="1"/>
          <p:nvPr/>
        </p:nvSpPr>
        <p:spPr>
          <a:xfrm>
            <a:off x="6933460" y="4978399"/>
            <a:ext cx="27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Thessalène JEAN-LOUIS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1F433F0-25E2-45EE-963B-1955C4E0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1628242"/>
            <a:ext cx="845823" cy="48577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611BC8E-6CC7-4DD6-8625-A7519D12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124" y="1628242"/>
            <a:ext cx="1623802" cy="53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5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47C940C-BCEA-4B94-ADAB-E5DF93AD2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30" name="Rectangle 29">
              <a:extLst>
                <a:ext uri="{FF2B5EF4-FFF2-40B4-BE49-F238E27FC236}">
                  <a16:creationId xmlns:a16="http://schemas.microsoft.com/office/drawing/2014/main" id="{43355E07-D27F-496A-A202-82B978528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ABE8173-1154-4FFD-A647-BE335D1B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372EFA8A-6EE3-4B25-873B-F4CED905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8C03B2B-142C-4AD5-8F21-0FC939548A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C6FAF349-1EBC-4906-8CCB-C668CAE69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15541360-9082-4D4C-A106-460B85E98C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3CC32E6-7D97-46D3-BC66-CE6E106C6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fr-FR" sz="3500" b="1" dirty="0"/>
              <a:t>Be </a:t>
            </a:r>
            <a:r>
              <a:rPr lang="fr-FR" sz="3500" b="1" dirty="0" err="1"/>
              <a:t>added</a:t>
            </a:r>
            <a:r>
              <a:rPr lang="fr-FR" sz="3500" b="1" dirty="0"/>
              <a:t> as </a:t>
            </a:r>
            <a:r>
              <a:rPr lang="fr-FR" sz="3500" b="1" dirty="0" err="1"/>
              <a:t>passenger</a:t>
            </a:r>
            <a:endParaRPr lang="fr-FR" sz="3500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59A63C7-BCAC-464C-B7D5-9A713B4CA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9CE1904A-6673-4046-A8B5-9710B01D9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Already driver</a:t>
            </a:r>
          </a:p>
          <a:p>
            <a:pPr algn="ctr"/>
            <a:r>
              <a:rPr lang="en-US" dirty="0"/>
              <a:t>You have been added as passenger</a:t>
            </a:r>
          </a:p>
          <a:p>
            <a:pPr algn="ctr"/>
            <a:r>
              <a:rPr lang="en-US" dirty="0"/>
              <a:t>Alert the driver of the new passenger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</p:txBody>
      </p:sp>
      <p:pic>
        <p:nvPicPr>
          <p:cNvPr id="24" name="Espace réservé du contenu 9">
            <a:extLst>
              <a:ext uri="{FF2B5EF4-FFF2-40B4-BE49-F238E27FC236}">
                <a16:creationId xmlns:a16="http://schemas.microsoft.com/office/drawing/2014/main" id="{B22D240E-394A-4071-91A0-DA9978092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790" y="982131"/>
            <a:ext cx="3927222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48237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47C940C-BCEA-4B94-ADAB-E5DF93AD2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43355E07-D27F-496A-A202-82B978528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ABE8173-1154-4FFD-A647-BE335D1B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72EFA8A-6EE3-4B25-873B-F4CED905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8C03B2B-142C-4AD5-8F21-0FC939548A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C6FAF349-1EBC-4906-8CCB-C668CAE69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5541360-9082-4D4C-A106-460B85E98C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D0DB0E3-2A10-451A-892B-0CB194DB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fr-FR" sz="3500" b="1" dirty="0" err="1"/>
              <a:t>Create</a:t>
            </a:r>
            <a:r>
              <a:rPr lang="fr-FR" sz="3500" b="1" dirty="0"/>
              <a:t> Ride Activity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9A63C7-BCAC-464C-B7D5-9A713B4CA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D93FB3-F805-4C69-9628-639A9AEC6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Edit the ride by dragging the markers</a:t>
            </a:r>
          </a:p>
          <a:p>
            <a:pPr algn="ctr"/>
            <a:r>
              <a:rPr lang="en-US" sz="1600" dirty="0"/>
              <a:t>Add the route to the database</a:t>
            </a:r>
          </a:p>
          <a:p>
            <a:pPr algn="ctr"/>
            <a:r>
              <a:rPr lang="en-US" sz="1600" dirty="0"/>
              <a:t>Allow the user to edit the route after have been create one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BBE53EFD-26B5-482D-B130-292260489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450" y="982133"/>
            <a:ext cx="4869266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119827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2E378F-1B0F-4572-8BA1-63D11FC5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Some</a:t>
            </a:r>
            <a:r>
              <a:rPr lang="fr-FR" b="1" dirty="0"/>
              <a:t> </a:t>
            </a:r>
            <a:r>
              <a:rPr lang="fr-FR" b="1" dirty="0" err="1"/>
              <a:t>improvements</a:t>
            </a:r>
            <a:endParaRPr lang="fr-FR" b="1" dirty="0"/>
          </a:p>
        </p:txBody>
      </p:sp>
      <p:pic>
        <p:nvPicPr>
          <p:cNvPr id="6146" name="Picture 2" descr="https://lh6.googleusercontent.com/eKnxl7i4TyEdSk7YAY5GkaJgoEpm-7O2flqIr3NUfBchykje6ofzdnihZF207-AMYkR4V8McOrwnabJeYTr70GF-rgUAHTbQDJPYR7paIlhQFGFA5boSDKCdA4el5WjSEbEXVSvOZGZUFSmbvw">
            <a:extLst>
              <a:ext uri="{FF2B5EF4-FFF2-40B4-BE49-F238E27FC236}">
                <a16:creationId xmlns:a16="http://schemas.microsoft.com/office/drawing/2014/main" id="{FF730C3C-9C58-42D2-B267-480FEDB4B3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12" y="2637362"/>
            <a:ext cx="1677167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02D3E53-F6F8-40FB-ABD2-B92BA6457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453" y="3134359"/>
            <a:ext cx="1893434" cy="26041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3AA5A90-9C93-4EE4-B3B9-5D222D637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885" y="2496299"/>
            <a:ext cx="1822641" cy="3600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DB98498-15E2-4BCF-A6B6-05665CE87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2524" y="2496299"/>
            <a:ext cx="1854945" cy="3600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F5BBD77-8913-4C92-8B3D-B77022CB79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6232" y="2523816"/>
            <a:ext cx="182839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71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1CAE99-D619-460B-949A-F2D91F96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Possible </a:t>
            </a:r>
            <a:r>
              <a:rPr lang="fr-FR" b="1" dirty="0" err="1"/>
              <a:t>improvements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B66C29-9C24-47D6-87BB-836BD839F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Design to </a:t>
            </a:r>
            <a:r>
              <a:rPr lang="fr-FR" dirty="0" err="1"/>
              <a:t>be</a:t>
            </a:r>
            <a:r>
              <a:rPr lang="fr-FR" dirty="0"/>
              <a:t> more like the IOS version</a:t>
            </a:r>
          </a:p>
          <a:p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dirty="0" err="1"/>
              <a:t>account</a:t>
            </a:r>
            <a:r>
              <a:rPr lang="fr-FR" dirty="0"/>
              <a:t> by Facebook or Gmail (as IOS)</a:t>
            </a:r>
          </a:p>
          <a:p>
            <a:r>
              <a:rPr lang="fr-FR" dirty="0" err="1"/>
              <a:t>Take</a:t>
            </a:r>
            <a:r>
              <a:rPr lang="fr-FR" dirty="0"/>
              <a:t> in </a:t>
            </a:r>
            <a:r>
              <a:rPr lang="fr-FR" dirty="0" err="1"/>
              <a:t>consideration</a:t>
            </a:r>
            <a:r>
              <a:rPr lang="fr-FR" dirty="0"/>
              <a:t> the </a:t>
            </a:r>
            <a:r>
              <a:rPr lang="fr-FR" dirty="0" err="1"/>
              <a:t>weekly</a:t>
            </a:r>
            <a:r>
              <a:rPr lang="fr-FR" dirty="0"/>
              <a:t> </a:t>
            </a:r>
            <a:r>
              <a:rPr lang="fr-FR" dirty="0" err="1"/>
              <a:t>recurrence</a:t>
            </a:r>
            <a:r>
              <a:rPr lang="fr-FR" dirty="0"/>
              <a:t> </a:t>
            </a:r>
          </a:p>
          <a:p>
            <a:r>
              <a:rPr lang="fr-FR" dirty="0" err="1"/>
              <a:t>Alert</a:t>
            </a:r>
            <a:r>
              <a:rPr lang="fr-FR" dirty="0"/>
              <a:t> the user </a:t>
            </a:r>
            <a:r>
              <a:rPr lang="fr-FR" dirty="0" err="1"/>
              <a:t>when</a:t>
            </a:r>
            <a:r>
              <a:rPr lang="fr-FR" dirty="0"/>
              <a:t> the driver </a:t>
            </a:r>
            <a:r>
              <a:rPr lang="fr-FR" dirty="0" err="1"/>
              <a:t>says</a:t>
            </a:r>
            <a:r>
              <a:rPr lang="fr-FR" dirty="0"/>
              <a:t> ‘no’ and display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person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passenger</a:t>
            </a:r>
            <a:r>
              <a:rPr lang="fr-FR" dirty="0"/>
              <a:t> in the ride</a:t>
            </a:r>
          </a:p>
          <a:p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suppress</a:t>
            </a:r>
            <a:r>
              <a:rPr lang="fr-FR" dirty="0"/>
              <a:t> a ride if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won’t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(driver </a:t>
            </a:r>
            <a:r>
              <a:rPr lang="fr-FR" dirty="0" err="1"/>
              <a:t>list</a:t>
            </a:r>
            <a:r>
              <a:rPr lang="fr-FR" dirty="0"/>
              <a:t>) </a:t>
            </a:r>
          </a:p>
          <a:p>
            <a:r>
              <a:rPr lang="fr-FR" dirty="0" err="1"/>
              <a:t>Implement</a:t>
            </a:r>
            <a:r>
              <a:rPr lang="fr-FR" dirty="0"/>
              <a:t> real notification (visible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outside</a:t>
            </a:r>
            <a:r>
              <a:rPr lang="fr-FR" dirty="0"/>
              <a:t> the app)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4010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2118A8-102C-421F-8CBD-3EC41EA6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fr-FR"/>
              <a:t>Thanks for your attention</a:t>
            </a:r>
            <a:endParaRPr lang="fr-FR" dirty="0"/>
          </a:p>
        </p:txBody>
      </p:sp>
      <p:sp>
        <p:nvSpPr>
          <p:cNvPr id="5134" name="Content Placeholder 5133">
            <a:extLst>
              <a:ext uri="{FF2B5EF4-FFF2-40B4-BE49-F238E27FC236}">
                <a16:creationId xmlns:a16="http://schemas.microsoft.com/office/drawing/2014/main" id="{18B761B2-E296-4DA4-8797-C84A1CFCB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132" name="Picture 4" descr="RÃ©sultat de recherche d'images pour &quot;bye&quot;">
            <a:extLst>
              <a:ext uri="{FF2B5EF4-FFF2-40B4-BE49-F238E27FC236}">
                <a16:creationId xmlns:a16="http://schemas.microsoft.com/office/drawing/2014/main" id="{F18637ED-BAA2-40BF-93FC-D0EA7E08BB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7" r="19106" b="1"/>
          <a:stretch/>
        </p:blipFill>
        <p:spPr bwMode="auto">
          <a:xfrm>
            <a:off x="3236801" y="3007880"/>
            <a:ext cx="2182924" cy="2272889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Ã©sultat de recherche d'images pour &quot;bye&quot;">
            <a:extLst>
              <a:ext uri="{FF2B5EF4-FFF2-40B4-BE49-F238E27FC236}">
                <a16:creationId xmlns:a16="http://schemas.microsoft.com/office/drawing/2014/main" id="{8A90BAA2-503B-469E-8D28-23B3F80FE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3416300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86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CFBF4F-6C48-4221-AD74-4B144B73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fr-FR" b="1" dirty="0" err="1"/>
              <a:t>Summary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D72519-EA41-439A-BF17-C84FD19B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v"/>
            </a:pPr>
            <a:r>
              <a:rPr lang="fr-FR" sz="1600" dirty="0"/>
              <a:t> </a:t>
            </a:r>
            <a:r>
              <a:rPr lang="fr-FR" sz="2000" dirty="0"/>
              <a:t>Description of the </a:t>
            </a:r>
            <a:r>
              <a:rPr lang="fr-FR" sz="2000" dirty="0" err="1"/>
              <a:t>project</a:t>
            </a:r>
            <a:endParaRPr lang="fr-FR" sz="2000" dirty="0"/>
          </a:p>
          <a:p>
            <a:pPr algn="ctr">
              <a:buFont typeface="Wingdings" panose="05000000000000000000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err="1"/>
              <a:t>My</a:t>
            </a:r>
            <a:r>
              <a:rPr lang="fr-FR" sz="2000" dirty="0"/>
              <a:t> </a:t>
            </a:r>
            <a:r>
              <a:rPr lang="fr-FR" sz="2000" dirty="0" err="1"/>
              <a:t>realisations</a:t>
            </a:r>
            <a:r>
              <a:rPr lang="fr-FR" sz="2000" dirty="0"/>
              <a:t> 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err="1"/>
              <a:t>Review</a:t>
            </a:r>
            <a:r>
              <a:rPr lang="fr-FR" sz="2000" dirty="0"/>
              <a:t> of </a:t>
            </a:r>
            <a:r>
              <a:rPr lang="fr-FR" sz="2000" dirty="0" err="1"/>
              <a:t>my</a:t>
            </a:r>
            <a:r>
              <a:rPr lang="fr-FR" sz="2000" dirty="0"/>
              <a:t> missions</a:t>
            </a:r>
          </a:p>
        </p:txBody>
      </p:sp>
      <p:pic>
        <p:nvPicPr>
          <p:cNvPr id="1026" name="Picture 2" descr="RÃ©sultat de recherche d'images pour &quot;sommaire image&quot;">
            <a:extLst>
              <a:ext uri="{FF2B5EF4-FFF2-40B4-BE49-F238E27FC236}">
                <a16:creationId xmlns:a16="http://schemas.microsoft.com/office/drawing/2014/main" id="{4AAAC2C6-3E2F-41BC-BDB0-E7BE15A34E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5"/>
          <a:stretch/>
        </p:blipFill>
        <p:spPr bwMode="auto">
          <a:xfrm>
            <a:off x="5418668" y="982131"/>
            <a:ext cx="5469466" cy="4893735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02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9D1306-A212-4483-8334-7FBBEE5C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Description of the </a:t>
            </a:r>
            <a:r>
              <a:rPr lang="fr-FR" b="1" dirty="0" err="1"/>
              <a:t>project</a:t>
            </a:r>
            <a:endParaRPr lang="fr-FR" b="1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FDBB2CB-CC53-4FD1-8813-DF7EFDC53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226" y="2557993"/>
            <a:ext cx="2780847" cy="331787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E881B30-601F-4B82-9BD1-629412519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812" y="3190875"/>
            <a:ext cx="2524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7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37AC5-E4C9-40FB-B510-B23FD066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Description of the </a:t>
            </a:r>
            <a:r>
              <a:rPr lang="fr-FR" b="1" dirty="0" err="1"/>
              <a:t>project</a:t>
            </a:r>
            <a:endParaRPr lang="fr-FR" b="1" dirty="0"/>
          </a:p>
        </p:txBody>
      </p:sp>
      <p:pic>
        <p:nvPicPr>
          <p:cNvPr id="2050" name="Picture 2" descr="https://lh6.googleusercontent.com/XJRuzhzjhl6kVErN9nBb6Nb8UGBGsd3xTdHOtqtUVeIy_KV_-mDsiOgcb8t_vDCQRD-7ZvSv1EhSKrwKE4T-Q0uIfMwqEV1SRyiymA7Ej0g0txLcvvpDFfFIEVoCjHmgcUIex5SLU2h-uQz8hw">
            <a:extLst>
              <a:ext uri="{FF2B5EF4-FFF2-40B4-BE49-F238E27FC236}">
                <a16:creationId xmlns:a16="http://schemas.microsoft.com/office/drawing/2014/main" id="{18C0AD38-3778-4695-ADD8-EE79B9E80D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75" y="2481792"/>
            <a:ext cx="1819541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DP5xEfUKz2HFcHu_wrzOHONCgHxDCfQXP26Ha7TeSEbo3X7HUQ-fGOoLGKoO5a0NMiFat46yg5Mh-3yK-7Ko3DVRG5UcLCM61xmmhJgNF8u1h-l7jTkUn4IpUFJAYBQ8CzqHzp5Rw_3wLtRw4g">
            <a:extLst>
              <a:ext uri="{FF2B5EF4-FFF2-40B4-BE49-F238E27FC236}">
                <a16:creationId xmlns:a16="http://schemas.microsoft.com/office/drawing/2014/main" id="{48226324-B610-4FCF-A699-414B1D08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858" y="2481792"/>
            <a:ext cx="178807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EC91935-E908-402C-B879-09B1A704A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75" y="2589171"/>
            <a:ext cx="6136656" cy="3378554"/>
          </a:xfrm>
          <a:prstGeom prst="rect">
            <a:avLst/>
          </a:prstGeom>
        </p:spPr>
      </p:pic>
      <p:pic>
        <p:nvPicPr>
          <p:cNvPr id="2054" name="Picture 6" descr="https://lh6.googleusercontent.com/KjXOnfxCj2feN79QLMdrRhfqnwE2H-C--rIGHGAJqioqsDAt275nS4sE6T7ln0Z75R3ACcd37K1XGOCqQ02x1bHM6e4lh5GtNMLak61cFWojCJPMFoetBIbyhwRKccZDUNrMVj1eqeQ1y--pKQ">
            <a:extLst>
              <a:ext uri="{FF2B5EF4-FFF2-40B4-BE49-F238E27FC236}">
                <a16:creationId xmlns:a16="http://schemas.microsoft.com/office/drawing/2014/main" id="{8899AEF2-A02E-4BA3-8075-A19EE00AB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907" y="2589171"/>
            <a:ext cx="1611429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6.googleusercontent.com/eKnxl7i4TyEdSk7YAY5GkaJgoEpm-7O2flqIr3NUfBchykje6ofzdnihZF207-AMYkR4V8McOrwnabJeYTr70GF-rgUAHTbQDJPYR7paIlhQFGFA5boSDKCdA4el5WjSEbEXVSvOZGZUFSmbvw">
            <a:extLst>
              <a:ext uri="{FF2B5EF4-FFF2-40B4-BE49-F238E27FC236}">
                <a16:creationId xmlns:a16="http://schemas.microsoft.com/office/drawing/2014/main" id="{7FAAC94E-0018-46A7-B5DD-D4D774EE3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182" y="2590671"/>
            <a:ext cx="16383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4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CCA543-7E1F-47DA-93C3-7C06EF23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fr-FR" b="1" dirty="0" err="1"/>
              <a:t>My</a:t>
            </a:r>
            <a:r>
              <a:rPr lang="fr-FR" b="1" dirty="0"/>
              <a:t> </a:t>
            </a:r>
            <a:r>
              <a:rPr lang="fr-FR" b="1" dirty="0" err="1"/>
              <a:t>realisations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0BF439-C7CD-4FBC-9180-7C568D42E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dirty="0"/>
              <a:t>Help page</a:t>
            </a:r>
          </a:p>
          <a:p>
            <a:pPr algn="ctr"/>
            <a:r>
              <a:rPr lang="fr-FR" dirty="0"/>
              <a:t>Settings page</a:t>
            </a:r>
          </a:p>
          <a:p>
            <a:pPr algn="ctr"/>
            <a:r>
              <a:rPr lang="fr-FR" dirty="0"/>
              <a:t>Google </a:t>
            </a:r>
            <a:r>
              <a:rPr lang="fr-FR" dirty="0" err="1"/>
              <a:t>maps</a:t>
            </a:r>
            <a:r>
              <a:rPr lang="fr-FR" dirty="0"/>
              <a:t> </a:t>
            </a:r>
            <a:r>
              <a:rPr lang="fr-FR" dirty="0" err="1"/>
              <a:t>problem</a:t>
            </a:r>
            <a:endParaRPr lang="fr-FR" dirty="0"/>
          </a:p>
          <a:p>
            <a:pPr algn="ctr"/>
            <a:r>
              <a:rPr lang="fr-FR" dirty="0" err="1"/>
              <a:t>View</a:t>
            </a:r>
            <a:r>
              <a:rPr lang="fr-FR" dirty="0"/>
              <a:t> Activity pages and </a:t>
            </a:r>
            <a:r>
              <a:rPr lang="fr-FR" dirty="0" err="1"/>
              <a:t>alerts</a:t>
            </a:r>
            <a:endParaRPr lang="fr-FR" dirty="0"/>
          </a:p>
          <a:p>
            <a:pPr algn="ctr"/>
            <a:r>
              <a:rPr lang="fr-FR" dirty="0" err="1"/>
              <a:t>Create</a:t>
            </a:r>
            <a:r>
              <a:rPr lang="fr-FR" dirty="0"/>
              <a:t> Ride Activity </a:t>
            </a:r>
          </a:p>
          <a:p>
            <a:pPr algn="ctr"/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improvements</a:t>
            </a:r>
            <a:endParaRPr lang="fr-FR" dirty="0"/>
          </a:p>
          <a:p>
            <a:pPr algn="ctr"/>
            <a:endParaRPr lang="fr-FR" sz="1600" dirty="0"/>
          </a:p>
        </p:txBody>
      </p:sp>
      <p:pic>
        <p:nvPicPr>
          <p:cNvPr id="3074" name="Picture 2" descr="RÃ©sultat de recherche d'images pour &quot;mes missions image&quot;">
            <a:extLst>
              <a:ext uri="{FF2B5EF4-FFF2-40B4-BE49-F238E27FC236}">
                <a16:creationId xmlns:a16="http://schemas.microsoft.com/office/drawing/2014/main" id="{C4CD30CF-CBE4-45F3-A6C9-2292ED38D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68" y="1654853"/>
            <a:ext cx="5469466" cy="3548291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23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9A7998-7915-4699-823D-88257256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Help page</a:t>
            </a:r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6F417C9C-7F7C-4665-84BF-3591920FC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8857" y="2557462"/>
            <a:ext cx="1828390" cy="3600000"/>
          </a:xfr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A19B4FA-4507-461B-B95E-058F1670B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918" y="2557462"/>
            <a:ext cx="1822641" cy="36000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46E31C9-A1E4-4F2F-9BE4-285444867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545" y="2557462"/>
            <a:ext cx="1798115" cy="36000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582C789-9C7C-4C7F-8094-4547387B5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399" y="2557462"/>
            <a:ext cx="1826360" cy="3600000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251E0E5-5B4A-40EF-9C0A-134C0E9DCE1C}"/>
              </a:ext>
            </a:extLst>
          </p:cNvPr>
          <p:cNvCxnSpPr>
            <a:stCxn id="23" idx="3"/>
          </p:cNvCxnSpPr>
          <p:nvPr/>
        </p:nvCxnSpPr>
        <p:spPr>
          <a:xfrm>
            <a:off x="3097759" y="4357462"/>
            <a:ext cx="177904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43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EB43E-E93A-4329-AC06-CF232735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Settings page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3B3095E-14C9-4D11-A738-30A1C7263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9897" y="2557462"/>
            <a:ext cx="1818789" cy="360000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0EAD4AE-86F1-4BF3-8865-968AAE93F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453" y="2557462"/>
            <a:ext cx="1805643" cy="3600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CDDC580-13BA-4D1A-8D11-9ECC9315E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864" y="2557462"/>
            <a:ext cx="1853052" cy="3600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4407333-7307-4B0E-AFD3-D68EB3ED2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378" y="2557462"/>
            <a:ext cx="1805666" cy="3600000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CC1FE29-9DB3-4BE4-9045-25A125E15EFB}"/>
              </a:ext>
            </a:extLst>
          </p:cNvPr>
          <p:cNvCxnSpPr/>
          <p:nvPr/>
        </p:nvCxnSpPr>
        <p:spPr>
          <a:xfrm>
            <a:off x="2850109" y="4376512"/>
            <a:ext cx="177904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2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BED0DA-D321-41A1-95A2-A2AE7897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Google </a:t>
            </a:r>
            <a:r>
              <a:rPr lang="fr-FR" dirty="0" err="1"/>
              <a:t>maps</a:t>
            </a:r>
            <a:r>
              <a:rPr lang="fr-FR" dirty="0"/>
              <a:t> </a:t>
            </a:r>
            <a:r>
              <a:rPr lang="fr-FR" dirty="0" err="1"/>
              <a:t>problem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F8B896E-D940-475A-96CC-35385C1EA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668" y="2627312"/>
            <a:ext cx="5249664" cy="3317875"/>
          </a:xfrm>
        </p:spPr>
      </p:pic>
      <p:pic>
        <p:nvPicPr>
          <p:cNvPr id="4098" name="Picture 2" descr="RÃ©sultat de recherche d'images pour &quot;google map image logo&quot;">
            <a:extLst>
              <a:ext uri="{FF2B5EF4-FFF2-40B4-BE49-F238E27FC236}">
                <a16:creationId xmlns:a16="http://schemas.microsoft.com/office/drawing/2014/main" id="{A196AFA3-A0D2-49E0-8D84-2A1EAE765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7" y="1176865"/>
            <a:ext cx="49815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Ã©sultat de recherche d'images pour &quot;clÃ©&quot;">
            <a:extLst>
              <a:ext uri="{FF2B5EF4-FFF2-40B4-BE49-F238E27FC236}">
                <a16:creationId xmlns:a16="http://schemas.microsoft.com/office/drawing/2014/main" id="{A101E184-7C59-45D0-AD96-D92654F3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88" y="3057524"/>
            <a:ext cx="185737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65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7A00AA-29AE-4E70-B4C7-DC454440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r>
              <a:rPr lang="fr-FR" sz="3500" b="1" dirty="0" err="1"/>
              <a:t>View</a:t>
            </a:r>
            <a:r>
              <a:rPr lang="fr-FR" sz="3500" b="1" dirty="0"/>
              <a:t> Ride Info page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202BC64-2CCB-40BB-9E3B-41021BDF2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61" y="2556932"/>
            <a:ext cx="6136735" cy="3318936"/>
          </a:xfrm>
        </p:spPr>
        <p:txBody>
          <a:bodyPr/>
          <a:lstStyle/>
          <a:p>
            <a:r>
              <a:rPr lang="fr-FR" dirty="0"/>
              <a:t>The user can contact the driver (by call or email) by </a:t>
            </a:r>
            <a:r>
              <a:rPr lang="fr-FR" dirty="0" err="1"/>
              <a:t>clicking</a:t>
            </a:r>
            <a:r>
              <a:rPr lang="fr-FR" dirty="0"/>
              <a:t> on the </a:t>
            </a:r>
            <a:r>
              <a:rPr lang="fr-FR" dirty="0" err="1"/>
              <a:t>associated</a:t>
            </a:r>
            <a:r>
              <a:rPr lang="fr-FR" dirty="0"/>
              <a:t> </a:t>
            </a:r>
            <a:r>
              <a:rPr lang="fr-FR" dirty="0" err="1"/>
              <a:t>icons</a:t>
            </a:r>
            <a:endParaRPr lang="fr-FR" dirty="0"/>
          </a:p>
          <a:p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he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added</a:t>
            </a:r>
            <a:r>
              <a:rPr lang="fr-FR" dirty="0"/>
              <a:t> as </a:t>
            </a:r>
            <a:r>
              <a:rPr lang="fr-FR" dirty="0" err="1"/>
              <a:t>passenger</a:t>
            </a:r>
            <a:r>
              <a:rPr lang="fr-FR" dirty="0"/>
              <a:t> </a:t>
            </a:r>
          </a:p>
          <a:p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constraints</a:t>
            </a:r>
            <a:r>
              <a:rPr lang="fr-FR" dirty="0"/>
              <a:t> </a:t>
            </a:r>
          </a:p>
        </p:txBody>
      </p:sp>
      <p:pic>
        <p:nvPicPr>
          <p:cNvPr id="26" name="Espace réservé du contenu 4">
            <a:extLst>
              <a:ext uri="{FF2B5EF4-FFF2-40B4-BE49-F238E27FC236}">
                <a16:creationId xmlns:a16="http://schemas.microsoft.com/office/drawing/2014/main" id="{FD9795F5-0930-4DA2-8E82-CC5B683D2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537" y="982132"/>
            <a:ext cx="2525377" cy="50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8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229</Words>
  <Application>Microsoft Office PowerPoint</Application>
  <PresentationFormat>Grand écran</PresentationFormat>
  <Paragraphs>42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Garamond</vt:lpstr>
      <vt:lpstr>Wingdings</vt:lpstr>
      <vt:lpstr>Organique</vt:lpstr>
      <vt:lpstr>My final report</vt:lpstr>
      <vt:lpstr>Summary</vt:lpstr>
      <vt:lpstr>Description of the project</vt:lpstr>
      <vt:lpstr>Description of the project</vt:lpstr>
      <vt:lpstr>My realisations</vt:lpstr>
      <vt:lpstr>Help page</vt:lpstr>
      <vt:lpstr>Settings page</vt:lpstr>
      <vt:lpstr>Google maps problem</vt:lpstr>
      <vt:lpstr>View Ride Info page</vt:lpstr>
      <vt:lpstr>Be added as passenger</vt:lpstr>
      <vt:lpstr>Create Ride Activity </vt:lpstr>
      <vt:lpstr>Some improvements</vt:lpstr>
      <vt:lpstr>Possible improvements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final report</dc:title>
  <dc:creator>JEAN-LOUIS Thessalène</dc:creator>
  <cp:lastModifiedBy>JEAN-LOUIS Thessalène</cp:lastModifiedBy>
  <cp:revision>1</cp:revision>
  <dcterms:created xsi:type="dcterms:W3CDTF">2018-11-19T14:08:21Z</dcterms:created>
  <dcterms:modified xsi:type="dcterms:W3CDTF">2018-11-19T14:25:10Z</dcterms:modified>
</cp:coreProperties>
</file>