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D3A4-370D-429B-83CD-5F5DE2D2F51B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81C7D0B-44B0-4EE9-BEFC-CCC5009F1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90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D3A4-370D-429B-83CD-5F5DE2D2F51B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81C7D0B-44B0-4EE9-BEFC-CCC5009F1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76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D3A4-370D-429B-83CD-5F5DE2D2F51B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81C7D0B-44B0-4EE9-BEFC-CCC5009F174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7401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D3A4-370D-429B-83CD-5F5DE2D2F51B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81C7D0B-44B0-4EE9-BEFC-CCC5009F1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86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D3A4-370D-429B-83CD-5F5DE2D2F51B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81C7D0B-44B0-4EE9-BEFC-CCC5009F174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1416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D3A4-370D-429B-83CD-5F5DE2D2F51B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81C7D0B-44B0-4EE9-BEFC-CCC5009F1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90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D3A4-370D-429B-83CD-5F5DE2D2F51B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C7D0B-44B0-4EE9-BEFC-CCC5009F1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90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D3A4-370D-429B-83CD-5F5DE2D2F51B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C7D0B-44B0-4EE9-BEFC-CCC5009F1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D3A4-370D-429B-83CD-5F5DE2D2F51B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C7D0B-44B0-4EE9-BEFC-CCC5009F1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7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D3A4-370D-429B-83CD-5F5DE2D2F51B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81C7D0B-44B0-4EE9-BEFC-CCC5009F1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5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D3A4-370D-429B-83CD-5F5DE2D2F51B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81C7D0B-44B0-4EE9-BEFC-CCC5009F1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85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D3A4-370D-429B-83CD-5F5DE2D2F51B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81C7D0B-44B0-4EE9-BEFC-CCC5009F1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22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D3A4-370D-429B-83CD-5F5DE2D2F51B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C7D0B-44B0-4EE9-BEFC-CCC5009F1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51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D3A4-370D-429B-83CD-5F5DE2D2F51B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C7D0B-44B0-4EE9-BEFC-CCC5009F1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90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D3A4-370D-429B-83CD-5F5DE2D2F51B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C7D0B-44B0-4EE9-BEFC-CCC5009F1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2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D3A4-370D-429B-83CD-5F5DE2D2F51B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81C7D0B-44B0-4EE9-BEFC-CCC5009F1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6D3A4-370D-429B-83CD-5F5DE2D2F51B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81C7D0B-44B0-4EE9-BEFC-CCC5009F1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4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Planner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Craig Colegrove</a:t>
            </a:r>
          </a:p>
        </p:txBody>
      </p:sp>
    </p:spTree>
    <p:extLst>
      <p:ext uri="{BB962C8B-B14F-4D97-AF65-F5344CB8AC3E}">
        <p14:creationId xmlns:p14="http://schemas.microsoft.com/office/powerpoint/2010/main" val="185622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Offline alternative to Pirate Port</a:t>
            </a:r>
          </a:p>
          <a:p>
            <a:r>
              <a:rPr lang="en-US" sz="2400" dirty="0" smtClean="0"/>
              <a:t>Allow users to play around with different class schedules</a:t>
            </a:r>
          </a:p>
          <a:p>
            <a:r>
              <a:rPr lang="en-US" sz="2400" dirty="0" smtClean="0"/>
              <a:t>Give a visual chart of class times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192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Couldn’t make it download straight from Pirate Port</a:t>
            </a:r>
          </a:p>
          <a:p>
            <a:r>
              <a:rPr lang="en-US" sz="2400" dirty="0" smtClean="0"/>
              <a:t>Downloaded a text file of the class information</a:t>
            </a:r>
          </a:p>
          <a:p>
            <a:r>
              <a:rPr lang="en-US" sz="2400" dirty="0" smtClean="0"/>
              <a:t>Used regex to sort through the information</a:t>
            </a:r>
          </a:p>
          <a:p>
            <a:r>
              <a:rPr lang="en-US" sz="2400" dirty="0" smtClean="0"/>
              <a:t>Created an </a:t>
            </a:r>
            <a:r>
              <a:rPr lang="en-US" sz="2400" dirty="0" err="1" smtClean="0"/>
              <a:t>ArrayList</a:t>
            </a:r>
            <a:r>
              <a:rPr lang="en-US" sz="2400" dirty="0" smtClean="0"/>
              <a:t> of all the classes Whitworth offers and their information</a:t>
            </a:r>
          </a:p>
          <a:p>
            <a:r>
              <a:rPr lang="en-US" sz="2400" dirty="0" smtClean="0"/>
              <a:t>Allowed the </a:t>
            </a:r>
            <a:r>
              <a:rPr lang="en-US" sz="2400" dirty="0" err="1" smtClean="0"/>
              <a:t>ArrayList</a:t>
            </a:r>
            <a:r>
              <a:rPr lang="en-US" sz="2400" dirty="0" smtClean="0"/>
              <a:t> to be sorted and searched through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057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Regex Example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7062"/>
            <a:ext cx="12192000" cy="5290938"/>
          </a:xfrm>
        </p:spPr>
      </p:pic>
    </p:spTree>
    <p:extLst>
      <p:ext uri="{BB962C8B-B14F-4D97-AF65-F5344CB8AC3E}">
        <p14:creationId xmlns:p14="http://schemas.microsoft.com/office/powerpoint/2010/main" val="39324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Pirate Port limitations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Regex for credits</a:t>
            </a:r>
          </a:p>
          <a:p>
            <a:r>
              <a:rPr lang="en-US" sz="2400" dirty="0" smtClean="0"/>
              <a:t>Intuitive UI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619374"/>
            <a:ext cx="8227049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2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45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117</TotalTime>
  <Words>85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Class Planner</vt:lpstr>
      <vt:lpstr>Project Goals </vt:lpstr>
      <vt:lpstr>Implementation</vt:lpstr>
      <vt:lpstr>Regex Example</vt:lpstr>
      <vt:lpstr>Challenges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Planner</dc:title>
  <dc:creator>Craig Colegrove</dc:creator>
  <cp:lastModifiedBy>Craig Colegrove</cp:lastModifiedBy>
  <cp:revision>5</cp:revision>
  <dcterms:created xsi:type="dcterms:W3CDTF">2015-01-27T04:16:43Z</dcterms:created>
  <dcterms:modified xsi:type="dcterms:W3CDTF">2015-01-27T06:13:52Z</dcterms:modified>
</cp:coreProperties>
</file>