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2" r:id="rId11"/>
    <p:sldId id="268" r:id="rId12"/>
    <p:sldId id="266" r:id="rId13"/>
    <p:sldId id="267" r:id="rId14"/>
    <p:sldId id="270" r:id="rId15"/>
    <p:sldId id="269" r:id="rId16"/>
    <p:sldId id="27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94660"/>
  </p:normalViewPr>
  <p:slideViewPr>
    <p:cSldViewPr>
      <p:cViewPr varScale="1">
        <p:scale>
          <a:sx n="104" d="100"/>
          <a:sy n="104" d="100"/>
        </p:scale>
        <p:origin x="226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ECC39-A01F-4239-96E3-070931C7797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8A358-0A28-4FFB-B543-D8EAEC457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3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23DE5479-3412-4105-B601-7B0F0F00857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64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1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1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2" y="381000"/>
            <a:ext cx="5800725" cy="58975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3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7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5"/>
            <a:ext cx="7560840" cy="576064"/>
          </a:xfrm>
        </p:spPr>
        <p:txBody>
          <a:bodyPr anchor="ctr">
            <a:normAutofit/>
          </a:bodyPr>
          <a:lstStyle>
            <a:lvl1pPr algn="l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064896" cy="576064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6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5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32848" cy="632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2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2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7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49"/>
            <a:ext cx="3360420" cy="36646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49"/>
            <a:ext cx="3360420" cy="36646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7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0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2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7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5479-3412-4105-B601-7B0F0F00857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0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60840" cy="632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253332"/>
            <a:ext cx="7560840" cy="4407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8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3DE5479-3412-4105-B601-7B0F0F00857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2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144B2F6-BE68-41C1-B3C8-6849115E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5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9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기술서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켠 김에 견적까지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견적 추천 어플리케이션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전준영</a:t>
            </a:r>
            <a:r>
              <a:rPr lang="en-US" altLang="ko-KR" dirty="0"/>
              <a:t>(010-2339-8223)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71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담당 업무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안드로이드 </a:t>
            </a:r>
            <a:r>
              <a:rPr lang="en-US" altLang="ko-KR" dirty="0"/>
              <a:t>- HTTP </a:t>
            </a:r>
            <a:r>
              <a:rPr lang="ko-KR" altLang="en-US" dirty="0"/>
              <a:t>통신 모듈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ConnectPHP.java</a:t>
            </a:r>
            <a:endParaRPr lang="ko-KR" altLang="en-US" dirty="0"/>
          </a:p>
        </p:txBody>
      </p:sp>
      <p:pic>
        <p:nvPicPr>
          <p:cNvPr id="1028" name="Picture 4" descr="C:\Users\YJM\Desktop\켠김에 견적까지\K-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70159"/>
            <a:ext cx="8784976" cy="45385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1385849"/>
            <a:ext cx="566052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LoadingProgress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ConnectPHP</a:t>
            </a:r>
            <a:r>
              <a:rPr lang="ko-KR" altLang="en-US" sz="1200" dirty="0"/>
              <a:t>를 실행할 때마다 로딩창이 뜨게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221757" y="1816734"/>
            <a:ext cx="566052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Volley </a:t>
            </a:r>
            <a:r>
              <a:rPr lang="ko-KR" altLang="en-US" sz="1200" dirty="0"/>
              <a:t>클래스를 통해 </a:t>
            </a:r>
            <a:r>
              <a:rPr lang="en-US" altLang="ko-KR" sz="1200" dirty="0"/>
              <a:t>HTTP</a:t>
            </a:r>
            <a:r>
              <a:rPr lang="ko-KR" altLang="en-US" sz="1200" dirty="0"/>
              <a:t>에 요청을 보내고 </a:t>
            </a:r>
            <a:r>
              <a:rPr lang="en-US" altLang="ko-KR" sz="1200" dirty="0"/>
              <a:t>Listener</a:t>
            </a:r>
            <a:r>
              <a:rPr lang="ko-KR" altLang="en-US" sz="1200" dirty="0"/>
              <a:t>로 응답받을 수 있게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7" name="꺾인 연결선 6"/>
          <p:cNvCxnSpPr>
            <a:endCxn id="4" idx="1"/>
          </p:cNvCxnSpPr>
          <p:nvPr/>
        </p:nvCxnSpPr>
        <p:spPr>
          <a:xfrm flipV="1">
            <a:off x="1352550" y="1524349"/>
            <a:ext cx="1851298" cy="1056926"/>
          </a:xfrm>
          <a:prstGeom prst="bentConnector3">
            <a:avLst>
              <a:gd name="adj1" fmla="val 5411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5" idx="2"/>
          </p:cNvCxnSpPr>
          <p:nvPr/>
        </p:nvCxnSpPr>
        <p:spPr>
          <a:xfrm flipV="1">
            <a:off x="2123728" y="2093733"/>
            <a:ext cx="3928291" cy="124006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5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담당 업무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ConnectPHP.java </a:t>
            </a:r>
            <a:r>
              <a:rPr lang="ko-KR" altLang="en-US" dirty="0"/>
              <a:t>사용 예</a:t>
            </a:r>
          </a:p>
        </p:txBody>
      </p:sp>
      <p:pic>
        <p:nvPicPr>
          <p:cNvPr id="2050" name="Picture 2" descr="C:\Users\YJM\Desktop\켠김에 견적까지\K-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5"/>
            <a:ext cx="4392488" cy="46139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JM\Desktop\켠김에 견적까지\K-0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37313"/>
            <a:ext cx="8568952" cy="268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40" y="1412775"/>
            <a:ext cx="3312368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견적 리스트를 불러오는</a:t>
            </a:r>
            <a:endParaRPr lang="en-US" altLang="ko-KR" sz="1200" dirty="0"/>
          </a:p>
          <a:p>
            <a:r>
              <a:rPr lang="en-US" altLang="ko-KR" sz="1200" dirty="0"/>
              <a:t>EstimateListActivity</a:t>
            </a:r>
            <a:r>
              <a:rPr lang="ko-KR" altLang="en-US" sz="1200" dirty="0"/>
              <a:t>에서 </a:t>
            </a:r>
            <a:r>
              <a:rPr lang="en-US" altLang="ko-KR" sz="1200" dirty="0"/>
              <a:t>listener</a:t>
            </a:r>
            <a:r>
              <a:rPr lang="ko-KR" altLang="en-US" sz="1200" dirty="0"/>
              <a:t>를 설정하고 </a:t>
            </a:r>
            <a:r>
              <a:rPr lang="en-US" altLang="ko-KR" sz="1200" dirty="0"/>
              <a:t>ConnectPHP</a:t>
            </a:r>
            <a:r>
              <a:rPr lang="ko-KR" altLang="en-US" sz="1200" dirty="0"/>
              <a:t>를 생성하여 매게변수에 맞게</a:t>
            </a:r>
            <a:endParaRPr lang="en-US" altLang="ko-KR" sz="1200" dirty="0"/>
          </a:p>
          <a:p>
            <a:r>
              <a:rPr lang="ko-KR" altLang="en-US" sz="1200" dirty="0"/>
              <a:t>값 입력 후 </a:t>
            </a:r>
            <a:r>
              <a:rPr lang="en-US" altLang="ko-KR" sz="1200" dirty="0"/>
              <a:t>start()</a:t>
            </a:r>
            <a:r>
              <a:rPr lang="ko-KR" altLang="en-US" sz="1200" dirty="0"/>
              <a:t>메소드를 통하여 값을</a:t>
            </a:r>
            <a:endParaRPr lang="en-US" altLang="ko-KR" sz="1200" dirty="0"/>
          </a:p>
          <a:p>
            <a:r>
              <a:rPr lang="ko-KR" altLang="en-US" sz="1200" dirty="0"/>
              <a:t>불러온다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완료</a:t>
            </a:r>
            <a:r>
              <a:rPr lang="en-US" altLang="ko-KR" sz="1200" dirty="0"/>
              <a:t> </a:t>
            </a:r>
            <a:r>
              <a:rPr lang="ko-KR" altLang="en-US" sz="1200" dirty="0"/>
              <a:t>시에는 </a:t>
            </a:r>
            <a:r>
              <a:rPr lang="en-US" altLang="ko-KR" sz="1200" dirty="0"/>
              <a:t>stop()</a:t>
            </a:r>
            <a:r>
              <a:rPr lang="ko-KR" altLang="en-US" sz="1200" dirty="0"/>
              <a:t>메소드를 통하여</a:t>
            </a:r>
            <a:endParaRPr lang="en-US" altLang="ko-KR" sz="1200" dirty="0"/>
          </a:p>
          <a:p>
            <a:r>
              <a:rPr lang="ko-KR" altLang="en-US" sz="1200" dirty="0"/>
              <a:t>프로그래스바를 종료 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540680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4244" y="2100064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52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담당 업무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서버에서 </a:t>
            </a:r>
            <a:r>
              <a:rPr lang="en-US" altLang="ko-KR" dirty="0"/>
              <a:t>DB</a:t>
            </a:r>
            <a:r>
              <a:rPr lang="ko-KR" altLang="en-US" dirty="0"/>
              <a:t> 사용을 위한 </a:t>
            </a:r>
            <a:r>
              <a:rPr lang="en-US" altLang="ko-KR" dirty="0"/>
              <a:t>PHP 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en-US" altLang="ko-KR" dirty="0"/>
              <a:t>DBBase.php</a:t>
            </a:r>
            <a:endParaRPr lang="ko-KR" altLang="en-US" dirty="0"/>
          </a:p>
        </p:txBody>
      </p:sp>
      <p:pic>
        <p:nvPicPr>
          <p:cNvPr id="1026" name="Picture 2" descr="C:\Users\YJM\Desktop\켠김에 견적까지\K-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6840760" cy="4467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82677" y="1340768"/>
            <a:ext cx="600677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DBBase</a:t>
            </a:r>
            <a:r>
              <a:rPr lang="ko-KR" altLang="en-US" sz="1200" dirty="0"/>
              <a:t>클래스를 만들어 </a:t>
            </a:r>
            <a:r>
              <a:rPr lang="en-US" altLang="ko-KR" sz="1200" dirty="0"/>
              <a:t>DBBase</a:t>
            </a:r>
            <a:r>
              <a:rPr lang="ko-KR" altLang="en-US" sz="1200" dirty="0"/>
              <a:t>를 상속하여 </a:t>
            </a:r>
            <a:r>
              <a:rPr lang="en-US" altLang="ko-KR" sz="1200" dirty="0"/>
              <a:t>DB</a:t>
            </a:r>
            <a:r>
              <a:rPr lang="ko-KR" altLang="en-US" sz="1200" dirty="0"/>
              <a:t>에 쉽게 접근할 수 있게 작성하였다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510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담당 업무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DBBase.php </a:t>
            </a:r>
            <a:r>
              <a:rPr lang="ko-KR" altLang="en-US" dirty="0"/>
              <a:t>사용 예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74107" y="1364762"/>
            <a:ext cx="7886142" cy="4872550"/>
            <a:chOff x="225971" y="1628800"/>
            <a:chExt cx="7211610" cy="4455782"/>
          </a:xfrm>
        </p:grpSpPr>
        <p:pic>
          <p:nvPicPr>
            <p:cNvPr id="2050" name="Picture 2" descr="C:\Users\YJM\Desktop\켠김에 견적까지\K-00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628800"/>
              <a:ext cx="7186061" cy="3975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YJM\Desktop\켠김에 견적까지\K-0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971" y="5604519"/>
              <a:ext cx="7211610" cy="480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4002782" y="392341"/>
            <a:ext cx="49039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DBBase</a:t>
            </a:r>
            <a:r>
              <a:rPr lang="ko-KR" altLang="en-US" sz="1200" dirty="0"/>
              <a:t>를 상속받은 클래스 </a:t>
            </a:r>
            <a:r>
              <a:rPr lang="en-US" altLang="ko-KR" sz="1200" dirty="0"/>
              <a:t>Estimate</a:t>
            </a:r>
            <a:r>
              <a:rPr lang="ko-KR" altLang="en-US" sz="1200" dirty="0"/>
              <a:t>의 하나의 함수이다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Estimate</a:t>
            </a:r>
            <a:r>
              <a:rPr lang="ko-KR" altLang="en-US" sz="1200" dirty="0"/>
              <a:t>를 평점 순으로 검색하고 사용자가 원하는 검색 조건에 따라</a:t>
            </a:r>
            <a:endParaRPr lang="en-US" altLang="ko-KR" sz="1200" dirty="0"/>
          </a:p>
          <a:p>
            <a:r>
              <a:rPr lang="en-US" altLang="ko-KR" sz="1200" dirty="0"/>
              <a:t>SQL</a:t>
            </a:r>
            <a:r>
              <a:rPr lang="ko-KR" altLang="en-US" sz="1200" dirty="0"/>
              <a:t>을 결과를 반환하는 코드이다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오른쪽 중괄호 6"/>
          <p:cNvSpPr/>
          <p:nvPr/>
        </p:nvSpPr>
        <p:spPr>
          <a:xfrm>
            <a:off x="3995167" y="2265437"/>
            <a:ext cx="432048" cy="1512168"/>
          </a:xfrm>
          <a:prstGeom prst="rightBrace">
            <a:avLst>
              <a:gd name="adj1" fmla="val 41402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7215" y="2890716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조건 추가 구문</a:t>
            </a:r>
          </a:p>
        </p:txBody>
      </p:sp>
      <p:sp>
        <p:nvSpPr>
          <p:cNvPr id="11" name="오른쪽 중괄호 10"/>
          <p:cNvSpPr/>
          <p:nvPr/>
        </p:nvSpPr>
        <p:spPr>
          <a:xfrm>
            <a:off x="3995167" y="4010024"/>
            <a:ext cx="432048" cy="1743075"/>
          </a:xfrm>
          <a:prstGeom prst="rightBrace">
            <a:avLst>
              <a:gd name="adj1" fmla="val 41402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27215" y="4754603"/>
            <a:ext cx="1569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SQL </a:t>
            </a:r>
            <a:r>
              <a:rPr lang="ko-KR" altLang="en-US" sz="1050" dirty="0"/>
              <a:t>질의 후 결과 반환</a:t>
            </a:r>
          </a:p>
        </p:txBody>
      </p:sp>
    </p:spTree>
    <p:extLst>
      <p:ext uri="{BB962C8B-B14F-4D97-AF65-F5344CB8AC3E}">
        <p14:creationId xmlns:p14="http://schemas.microsoft.com/office/powerpoint/2010/main" val="423776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담당 업무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9512" y="836712"/>
            <a:ext cx="8064896" cy="1152128"/>
          </a:xfrm>
        </p:spPr>
        <p:txBody>
          <a:bodyPr/>
          <a:lstStyle/>
          <a:p>
            <a:r>
              <a:rPr lang="en-US" altLang="ko-KR" dirty="0"/>
              <a:t>DBBase</a:t>
            </a:r>
            <a:r>
              <a:rPr lang="ko-KR" altLang="en-US" dirty="0"/>
              <a:t>를 상속받은 </a:t>
            </a:r>
            <a:r>
              <a:rPr lang="en-US" altLang="ko-KR" dirty="0"/>
              <a:t>Estimate_DB</a:t>
            </a:r>
            <a:r>
              <a:rPr lang="ko-KR" altLang="en-US" dirty="0"/>
              <a:t>사용 예시 </a:t>
            </a:r>
            <a:r>
              <a:rPr lang="en-US" altLang="ko-KR" dirty="0"/>
              <a:t>(Estimate_Search_List.php)</a:t>
            </a:r>
            <a:endParaRPr lang="ko-KR" altLang="en-US" dirty="0"/>
          </a:p>
        </p:txBody>
      </p:sp>
      <p:pic>
        <p:nvPicPr>
          <p:cNvPr id="1026" name="Picture 2" descr="C:\Users\YJM\Desktop\켠김에 견적까지\K-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383917" cy="44644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7904" y="2132856"/>
            <a:ext cx="44644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  <a:r>
              <a:rPr lang="ko-KR" altLang="en-US" sz="1200" dirty="0"/>
              <a:t>방식으로 받은 조건을 각 변수에 저장 후 </a:t>
            </a:r>
            <a:r>
              <a:rPr lang="en-US" altLang="ko-KR" sz="1200" dirty="0"/>
              <a:t>Estimate_DB()</a:t>
            </a:r>
            <a:r>
              <a:rPr lang="ko-KR" altLang="en-US" sz="1200" dirty="0"/>
              <a:t>를</a:t>
            </a:r>
            <a:endParaRPr lang="en-US" altLang="ko-KR" sz="1200" dirty="0"/>
          </a:p>
          <a:p>
            <a:r>
              <a:rPr lang="ko-KR" altLang="en-US" sz="1200" dirty="0"/>
              <a:t>선언하고 </a:t>
            </a:r>
            <a:r>
              <a:rPr lang="en-US" altLang="ko-KR" sz="1200" dirty="0"/>
              <a:t>DB</a:t>
            </a:r>
            <a:r>
              <a:rPr lang="ko-KR" altLang="en-US" sz="1200" dirty="0"/>
              <a:t>를 활용하여 </a:t>
            </a:r>
            <a:r>
              <a:rPr lang="en-US" altLang="ko-KR" sz="1200" dirty="0"/>
              <a:t>Json</a:t>
            </a:r>
            <a:r>
              <a:rPr lang="ko-KR" altLang="en-US" sz="1200" dirty="0"/>
              <a:t>으로 결과를 출력하는 코드이다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085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 담당 업무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9512" y="836712"/>
            <a:ext cx="8064896" cy="2304256"/>
          </a:xfrm>
        </p:spPr>
        <p:txBody>
          <a:bodyPr/>
          <a:lstStyle/>
          <a:p>
            <a:r>
              <a:rPr lang="en-US" altLang="ko-KR" dirty="0"/>
              <a:t>Estimate_DB</a:t>
            </a:r>
            <a:r>
              <a:rPr lang="ko-KR" altLang="en-US" dirty="0"/>
              <a:t>의 테이블 선언문이다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C:\Users\YJM\Desktop\켠김에 견적까지\K-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3" y="1556792"/>
            <a:ext cx="6906252" cy="20162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YJM\Desktop\켠김에 견적까지\K-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4" y="3933056"/>
            <a:ext cx="4613536" cy="25980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2040" y="2732727"/>
            <a:ext cx="38884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Estimate</a:t>
            </a:r>
            <a:r>
              <a:rPr lang="ko-KR" altLang="en-US" sz="1200" dirty="0"/>
              <a:t> 테이블의 구조이다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부품코드를 </a:t>
            </a:r>
            <a:r>
              <a:rPr lang="en-US" altLang="ko-KR" sz="1200" dirty="0"/>
              <a:t>16</a:t>
            </a:r>
            <a:r>
              <a:rPr lang="ko-KR" altLang="en-US" sz="1200" dirty="0"/>
              <a:t>진수화 하여 각 부품 순서별로 나열 후</a:t>
            </a:r>
            <a:endParaRPr lang="en-US" altLang="ko-KR" sz="1200" dirty="0"/>
          </a:p>
          <a:p>
            <a:r>
              <a:rPr lang="ko-KR" altLang="en-US" sz="1200" dirty="0"/>
              <a:t>부품의 갯수만큼 </a:t>
            </a:r>
            <a:r>
              <a:rPr lang="en-US" altLang="ko-KR" sz="1200" dirty="0"/>
              <a:t>checksum</a:t>
            </a:r>
            <a:r>
              <a:rPr lang="ko-KR" altLang="en-US" sz="1200" dirty="0"/>
              <a:t>에 대입한다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후에 견적 데이터를 가져올 때 부품 데이터 누락 여부를 확인하기 위해 </a:t>
            </a:r>
            <a:r>
              <a:rPr lang="en-US" altLang="ko-KR" sz="1200" dirty="0"/>
              <a:t>checksum</a:t>
            </a:r>
            <a:r>
              <a:rPr lang="ko-KR" altLang="en-US" sz="1200" dirty="0"/>
              <a:t>을 통해 부품 누락</a:t>
            </a:r>
            <a:endParaRPr lang="en-US" altLang="ko-KR" sz="1200" dirty="0"/>
          </a:p>
          <a:p>
            <a:r>
              <a:rPr lang="ko-KR" altLang="en-US" sz="1200" dirty="0"/>
              <a:t>여부를 확인 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531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담당 업무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5976" y="831191"/>
            <a:ext cx="3888432" cy="5766161"/>
          </a:xfrm>
        </p:spPr>
        <p:txBody>
          <a:bodyPr/>
          <a:lstStyle/>
          <a:p>
            <a:r>
              <a:rPr lang="en-US" altLang="ko-KR" dirty="0"/>
              <a:t>Estimate </a:t>
            </a:r>
            <a:r>
              <a:rPr lang="ko-KR" altLang="en-US" dirty="0"/>
              <a:t>테이블에 견적을</a:t>
            </a:r>
            <a:br>
              <a:rPr lang="en-US" altLang="ko-KR" dirty="0"/>
            </a:br>
            <a:r>
              <a:rPr lang="ko-KR" altLang="en-US" dirty="0"/>
              <a:t>추가하는 함수이다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(Estimate_DB.php)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23528" y="692696"/>
            <a:ext cx="4278547" cy="5972847"/>
            <a:chOff x="11988824" y="-3810000"/>
            <a:chExt cx="9790162" cy="13667055"/>
          </a:xfrm>
        </p:grpSpPr>
        <p:pic>
          <p:nvPicPr>
            <p:cNvPr id="3074" name="Picture 2" descr="C:\Users\YJM\Desktop\켠김에 견적까지\K-01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6336" y="6218505"/>
              <a:ext cx="9772650" cy="3638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YJM\Desktop\켠김에 견적까지\K-01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8824" y="-3810000"/>
              <a:ext cx="874395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YJM\Desktop\켠김에 견적까지\K-01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4503" y="293956"/>
              <a:ext cx="8743950" cy="592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589459" y="229617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중간 생략</a:t>
            </a:r>
            <a:r>
              <a:rPr lang="en-US" altLang="ko-KR" sz="900" dirty="0"/>
              <a:t>...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2467381"/>
            <a:ext cx="36375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/>
              <a:t>각 부품별 종류에 따라 인덱스 번호를 받아</a:t>
            </a:r>
            <a:endParaRPr lang="en-US" altLang="ko-KR" sz="1200" dirty="0"/>
          </a:p>
          <a:p>
            <a:r>
              <a:rPr lang="ko-KR" altLang="en-US" sz="1200" dirty="0"/>
              <a:t>부품이 없다면 </a:t>
            </a:r>
            <a:r>
              <a:rPr lang="en-US" altLang="ko-KR" sz="1200" dirty="0"/>
              <a:t>‘0000’</a:t>
            </a:r>
            <a:r>
              <a:rPr lang="ko-KR" altLang="en-US" sz="1200" dirty="0"/>
              <a:t>을</a:t>
            </a:r>
            <a:r>
              <a:rPr lang="en-US" altLang="ko-KR" sz="1200" dirty="0"/>
              <a:t>,</a:t>
            </a:r>
            <a:r>
              <a:rPr lang="ko-KR" altLang="en-US" sz="1200" dirty="0"/>
              <a:t> 있다면 </a:t>
            </a:r>
            <a:r>
              <a:rPr lang="en-US" altLang="ko-KR" sz="1200" dirty="0"/>
              <a:t>16</a:t>
            </a:r>
            <a:r>
              <a:rPr lang="ko-KR" altLang="en-US" sz="1200" dirty="0"/>
              <a:t>진수로 변환 후</a:t>
            </a:r>
            <a:endParaRPr lang="en-US" altLang="ko-KR" sz="1200" dirty="0"/>
          </a:p>
          <a:p>
            <a:r>
              <a:rPr lang="ko-KR" altLang="en-US" sz="1200" dirty="0"/>
              <a:t>부품의 갯수만큼 입력 하는 함수이다</a:t>
            </a:r>
            <a:r>
              <a:rPr lang="en-US" altLang="ko-KR" sz="1200" dirty="0"/>
              <a:t>.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3046001" y="978904"/>
            <a:ext cx="432048" cy="1973846"/>
          </a:xfrm>
          <a:prstGeom prst="rightBrace">
            <a:avLst>
              <a:gd name="adj1" fmla="val 41402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78049" y="1835022"/>
            <a:ext cx="1236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16</a:t>
            </a:r>
            <a:r>
              <a:rPr lang="ko-KR" altLang="en-US" sz="1050" dirty="0"/>
              <a:t>진수 변환 부분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1676399" y="4762500"/>
            <a:ext cx="150925" cy="295275"/>
          </a:xfrm>
          <a:prstGeom prst="rightBrace">
            <a:avLst>
              <a:gd name="adj1" fmla="val 41402"/>
              <a:gd name="adj2" fmla="val 5175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51861" y="4797010"/>
            <a:ext cx="15504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16</a:t>
            </a:r>
            <a:r>
              <a:rPr lang="ko-KR" altLang="en-US" sz="1050" dirty="0"/>
              <a:t>진수 코드 생성 부분</a:t>
            </a:r>
          </a:p>
        </p:txBody>
      </p:sp>
      <p:sp>
        <p:nvSpPr>
          <p:cNvPr id="16" name="오른쪽 중괄호 15"/>
          <p:cNvSpPr/>
          <p:nvPr/>
        </p:nvSpPr>
        <p:spPr>
          <a:xfrm>
            <a:off x="1676399" y="5084582"/>
            <a:ext cx="150925" cy="295275"/>
          </a:xfrm>
          <a:prstGeom prst="rightBrace">
            <a:avLst>
              <a:gd name="adj1" fmla="val 41402"/>
              <a:gd name="adj2" fmla="val 5175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51861" y="5119092"/>
            <a:ext cx="3066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생성한 견적 코드가 </a:t>
            </a:r>
            <a:r>
              <a:rPr lang="en-US" altLang="ko-KR" sz="1050" dirty="0"/>
              <a:t>DB</a:t>
            </a:r>
            <a:r>
              <a:rPr lang="ko-KR" altLang="en-US" sz="1050" dirty="0"/>
              <a:t>에 이미 존재하는지 확인</a:t>
            </a:r>
          </a:p>
        </p:txBody>
      </p:sp>
      <p:sp>
        <p:nvSpPr>
          <p:cNvPr id="18" name="오른쪽 중괄호 17"/>
          <p:cNvSpPr/>
          <p:nvPr/>
        </p:nvSpPr>
        <p:spPr>
          <a:xfrm>
            <a:off x="4708773" y="5379857"/>
            <a:ext cx="432048" cy="1117728"/>
          </a:xfrm>
          <a:prstGeom prst="rightBrace">
            <a:avLst>
              <a:gd name="adj1" fmla="val 41402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40821" y="5811763"/>
            <a:ext cx="2932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생성한 코드와 부품 데이터를 </a:t>
            </a:r>
            <a:r>
              <a:rPr lang="en-US" altLang="ko-KR" sz="1050" dirty="0"/>
              <a:t>DB</a:t>
            </a:r>
            <a:r>
              <a:rPr lang="ko-KR" altLang="en-US" sz="1050" dirty="0"/>
              <a:t>에 추가한다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7336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7560840" cy="4176465"/>
          </a:xfrm>
        </p:spPr>
        <p:txBody>
          <a:bodyPr>
            <a:normAutofit/>
          </a:bodyPr>
          <a:lstStyle/>
          <a:p>
            <a:r>
              <a:rPr lang="ko-KR" altLang="en-US" dirty="0"/>
              <a:t>수행기간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2019. 3 ~ 2019. 11</a:t>
            </a:r>
          </a:p>
          <a:p>
            <a:r>
              <a:rPr lang="ko-KR" altLang="en-US" dirty="0"/>
              <a:t>참여인원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/>
              <a:t>담당업무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서버 구축</a:t>
            </a:r>
            <a:r>
              <a:rPr lang="en-US" altLang="ko-KR" dirty="0"/>
              <a:t>, </a:t>
            </a:r>
            <a:r>
              <a:rPr lang="ko-KR" altLang="en-US" dirty="0"/>
              <a:t>서버 </a:t>
            </a:r>
            <a:r>
              <a:rPr lang="en-US" altLang="ko-KR" dirty="0"/>
              <a:t>PHP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어플리케이션 개발 계획 기획</a:t>
            </a:r>
            <a:r>
              <a:rPr lang="en-US" altLang="ko-KR" dirty="0"/>
              <a:t>, 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ko-KR" altLang="en-US" dirty="0"/>
              <a:t>개발환경 </a:t>
            </a:r>
            <a:r>
              <a:rPr lang="en-US" altLang="ko-KR" dirty="0"/>
              <a:t>OS : Windows 10 / 64bit</a:t>
            </a:r>
            <a:br>
              <a:rPr lang="en-US" altLang="ko-KR" dirty="0"/>
            </a:br>
            <a:r>
              <a:rPr lang="en-US" altLang="ko-KR" dirty="0"/>
              <a:t>Server : Apache 2.2</a:t>
            </a:r>
            <a:br>
              <a:rPr lang="en-US" altLang="ko-KR" dirty="0"/>
            </a:br>
            <a:r>
              <a:rPr lang="en-US" altLang="ko-KR" dirty="0"/>
              <a:t>Language : Java, PHP</a:t>
            </a:r>
            <a:br>
              <a:rPr lang="en-US" altLang="ko-KR" dirty="0"/>
            </a:br>
            <a:r>
              <a:rPr lang="en-US" altLang="ko-KR" dirty="0"/>
              <a:t>DB : Mysql 5.7</a:t>
            </a:r>
          </a:p>
          <a:p>
            <a:r>
              <a:rPr lang="ko-KR" altLang="en-US" dirty="0"/>
              <a:t>개발툴</a:t>
            </a:r>
            <a:br>
              <a:rPr lang="en-US" altLang="ko-KR" dirty="0"/>
            </a:br>
            <a:r>
              <a:rPr lang="en-US" altLang="ko-KR" dirty="0"/>
              <a:t>PHP : eclipse</a:t>
            </a:r>
            <a:br>
              <a:rPr lang="en-US" altLang="ko-KR" dirty="0"/>
            </a:br>
            <a:r>
              <a:rPr lang="en-US" altLang="ko-KR" dirty="0"/>
              <a:t>Application : Androidstudio</a:t>
            </a:r>
          </a:p>
        </p:txBody>
      </p:sp>
    </p:spTree>
    <p:extLst>
      <p:ext uri="{BB962C8B-B14F-4D97-AF65-F5344CB8AC3E}">
        <p14:creationId xmlns:p14="http://schemas.microsoft.com/office/powerpoint/2010/main" val="7644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88840"/>
            <a:ext cx="7560840" cy="367240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기존 견적 사이트들에 대한 문제점 해결 방안 제시</a:t>
            </a:r>
          </a:p>
          <a:p>
            <a:r>
              <a:rPr lang="ko-KR" altLang="en-US" sz="2400" dirty="0"/>
              <a:t>기존 사이트에선 어려운 견적과 가격 비교를 해결</a:t>
            </a:r>
          </a:p>
          <a:p>
            <a:r>
              <a:rPr lang="ko-KR" altLang="en-US" sz="2400" dirty="0"/>
              <a:t>동일 견적에 비해 최저가 표시</a:t>
            </a:r>
          </a:p>
          <a:p>
            <a:r>
              <a:rPr lang="ko-KR" altLang="en-US" sz="2400" dirty="0"/>
              <a:t>별점을 통한 견적 순위 변동</a:t>
            </a:r>
          </a:p>
          <a:p>
            <a:r>
              <a:rPr lang="ko-KR" altLang="en-US" sz="2400" dirty="0"/>
              <a:t>초심자들에게 견적 가이드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790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2375756" y="3673827"/>
            <a:ext cx="3960440" cy="26354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어플리케이션 블럭도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923928" y="1688429"/>
            <a:ext cx="864096" cy="623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PHP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935596" y="1688427"/>
            <a:ext cx="1800200" cy="6233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6" name="원통 5"/>
          <p:cNvSpPr/>
          <p:nvPr/>
        </p:nvSpPr>
        <p:spPr>
          <a:xfrm>
            <a:off x="3147214" y="4085517"/>
            <a:ext cx="1152128" cy="921703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Part</a:t>
            </a:r>
          </a:p>
        </p:txBody>
      </p:sp>
      <p:sp>
        <p:nvSpPr>
          <p:cNvPr id="7" name="원통 6"/>
          <p:cNvSpPr/>
          <p:nvPr/>
        </p:nvSpPr>
        <p:spPr>
          <a:xfrm>
            <a:off x="4452799" y="4085517"/>
            <a:ext cx="1152128" cy="921703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Estimate</a:t>
            </a:r>
          </a:p>
        </p:txBody>
      </p:sp>
      <p:sp>
        <p:nvSpPr>
          <p:cNvPr id="8" name="원통 7"/>
          <p:cNvSpPr/>
          <p:nvPr/>
        </p:nvSpPr>
        <p:spPr>
          <a:xfrm>
            <a:off x="3140217" y="5151234"/>
            <a:ext cx="1152128" cy="921703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9" name="원통 8"/>
          <p:cNvSpPr/>
          <p:nvPr/>
        </p:nvSpPr>
        <p:spPr>
          <a:xfrm>
            <a:off x="4452799" y="5151234"/>
            <a:ext cx="1152128" cy="921703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67708" y="3356992"/>
            <a:ext cx="1368152" cy="6336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</a:p>
          <a:p>
            <a:pPr algn="ctr"/>
            <a:r>
              <a:rPr lang="en-US" altLang="ko-KR" dirty="0"/>
              <a:t>(MySQL)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735796" y="1844824"/>
            <a:ext cx="1188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735796" y="2132856"/>
            <a:ext cx="1188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139952" y="2311738"/>
            <a:ext cx="0" cy="104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572000" y="2311738"/>
            <a:ext cx="0" cy="104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5645" y="154992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Response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59345" y="2132857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Request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11643" y="2695866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Response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83563" y="2695866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34706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4644008" y="1740124"/>
            <a:ext cx="3888432" cy="4305758"/>
          </a:xfrm>
          <a:prstGeom prst="roundRect">
            <a:avLst>
              <a:gd name="adj" fmla="val 74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1520" y="1715530"/>
            <a:ext cx="3888432" cy="4305758"/>
          </a:xfrm>
          <a:prstGeom prst="roundRect">
            <a:avLst>
              <a:gd name="adj" fmla="val 74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4" name="타원 3"/>
          <p:cNvSpPr/>
          <p:nvPr/>
        </p:nvSpPr>
        <p:spPr>
          <a:xfrm>
            <a:off x="899592" y="1400300"/>
            <a:ext cx="2520280" cy="7920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어플리케이션</a:t>
            </a:r>
            <a:r>
              <a:rPr lang="en-US" altLang="ko-KR" sz="1600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2480420"/>
            <a:ext cx="3384376" cy="52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및 로그인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3276557"/>
            <a:ext cx="3384376" cy="52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원하는 견적 검색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4077072"/>
            <a:ext cx="3384376" cy="52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서버에 없는 견적 추가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7544" y="4869160"/>
            <a:ext cx="3384376" cy="52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견적 리뷰</a:t>
            </a:r>
            <a:r>
              <a:rPr lang="en-US" altLang="ko-KR" dirty="0"/>
              <a:t>, </a:t>
            </a:r>
            <a:r>
              <a:rPr lang="ko-KR" altLang="en-US" dirty="0"/>
              <a:t>평점 작성</a:t>
            </a:r>
          </a:p>
        </p:txBody>
      </p:sp>
      <p:sp>
        <p:nvSpPr>
          <p:cNvPr id="14" name="타원 13"/>
          <p:cNvSpPr/>
          <p:nvPr/>
        </p:nvSpPr>
        <p:spPr>
          <a:xfrm>
            <a:off x="5904148" y="1394806"/>
            <a:ext cx="1368152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어드민</a:t>
            </a:r>
            <a:r>
              <a:rPr lang="en-US" altLang="ko-KR" sz="1600" dirty="0"/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96036" y="2474926"/>
            <a:ext cx="3384376" cy="52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부품 데이터 추가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896036" y="3271063"/>
            <a:ext cx="3384376" cy="52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견적 데이터 생성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139952" y="3577698"/>
            <a:ext cx="50405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139952" y="3893003"/>
            <a:ext cx="50405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58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구성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b="5224"/>
          <a:stretch/>
        </p:blipFill>
        <p:spPr>
          <a:xfrm>
            <a:off x="534032" y="1115371"/>
            <a:ext cx="1520717" cy="28863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4" b="5440"/>
          <a:stretch/>
        </p:blipFill>
        <p:spPr>
          <a:xfrm>
            <a:off x="607734" y="4085021"/>
            <a:ext cx="1445769" cy="27283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1808" y="1126486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MainActivity</a:t>
            </a:r>
            <a:endParaRPr lang="en-US" altLang="ko-KR" dirty="0"/>
          </a:p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4078813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 상단</a:t>
            </a:r>
            <a:endParaRPr lang="en-US" altLang="ko-KR" dirty="0"/>
          </a:p>
          <a:p>
            <a:r>
              <a:rPr lang="ko-KR" altLang="en-US" dirty="0"/>
              <a:t>네비게이션</a:t>
            </a:r>
            <a:endParaRPr lang="en-US" altLang="ko-KR" dirty="0"/>
          </a:p>
          <a:p>
            <a:r>
              <a:rPr lang="ko-KR" altLang="en-US" dirty="0"/>
              <a:t>메뉴 펼쳤을 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" b="5593"/>
          <a:stretch/>
        </p:blipFill>
        <p:spPr>
          <a:xfrm>
            <a:off x="4499992" y="1125633"/>
            <a:ext cx="1374978" cy="25922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0" b="5623"/>
          <a:stretch/>
        </p:blipFill>
        <p:spPr>
          <a:xfrm>
            <a:off x="5948568" y="1124744"/>
            <a:ext cx="1605575" cy="30243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27031" y="3717921"/>
            <a:ext cx="2858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ValueEstimateActivity,</a:t>
            </a:r>
          </a:p>
          <a:p>
            <a:r>
              <a:rPr lang="en-US" altLang="ko-KR" dirty="0"/>
              <a:t>UsableEstimateActivity</a:t>
            </a:r>
          </a:p>
          <a:p>
            <a:r>
              <a:rPr lang="ko-KR" altLang="en-US" dirty="0"/>
              <a:t>메인화면에서 가격별 혹은 용도별을 선택했을 시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구성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6" b="5512"/>
          <a:stretch/>
        </p:blipFill>
        <p:spPr>
          <a:xfrm>
            <a:off x="107504" y="1484783"/>
            <a:ext cx="2405850" cy="45365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7" b="5174"/>
          <a:stretch/>
        </p:blipFill>
        <p:spPr>
          <a:xfrm>
            <a:off x="4315204" y="1488233"/>
            <a:ext cx="2417036" cy="45330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3768" y="1488233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LoginActivity</a:t>
            </a:r>
          </a:p>
          <a:p>
            <a:r>
              <a:rPr lang="ko-KR" altLang="en-US" dirty="0"/>
              <a:t>메인화면에서</a:t>
            </a:r>
            <a:endParaRPr lang="en-US" altLang="ko-KR" dirty="0"/>
          </a:p>
          <a:p>
            <a:r>
              <a:rPr lang="ko-KR" altLang="en-US" dirty="0"/>
              <a:t>로그인 화면으로 이동 했을 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2240" y="1484784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RegistActivity</a:t>
            </a:r>
          </a:p>
          <a:p>
            <a:r>
              <a:rPr lang="ko-KR" altLang="en-US" dirty="0"/>
              <a:t>메인화면에서</a:t>
            </a:r>
            <a:endParaRPr lang="en-US" altLang="ko-KR" dirty="0"/>
          </a:p>
          <a:p>
            <a:r>
              <a:rPr lang="ko-KR" altLang="en-US" dirty="0"/>
              <a:t>회원가입</a:t>
            </a:r>
            <a:r>
              <a:rPr lang="en-US" altLang="ko-KR" dirty="0"/>
              <a:t> </a:t>
            </a:r>
            <a:r>
              <a:rPr lang="ko-KR" altLang="en-US" dirty="0"/>
              <a:t>화면으로 이동했을 때</a:t>
            </a:r>
          </a:p>
        </p:txBody>
      </p:sp>
    </p:spTree>
    <p:extLst>
      <p:ext uri="{BB962C8B-B14F-4D97-AF65-F5344CB8AC3E}">
        <p14:creationId xmlns:p14="http://schemas.microsoft.com/office/powerpoint/2010/main" val="399691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구성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" b="5870"/>
          <a:stretch/>
        </p:blipFill>
        <p:spPr>
          <a:xfrm>
            <a:off x="367049" y="1495789"/>
            <a:ext cx="1497300" cy="27973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" b="6173"/>
          <a:stretch/>
        </p:blipFill>
        <p:spPr>
          <a:xfrm>
            <a:off x="2528037" y="1476376"/>
            <a:ext cx="1512168" cy="28318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" b="5345"/>
          <a:stretch/>
        </p:blipFill>
        <p:spPr>
          <a:xfrm>
            <a:off x="6634450" y="1476377"/>
            <a:ext cx="1451113" cy="28318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3" b="5487"/>
          <a:stretch/>
        </p:blipFill>
        <p:spPr>
          <a:xfrm>
            <a:off x="4577475" y="1476375"/>
            <a:ext cx="1440160" cy="2835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6" y="4293097"/>
            <a:ext cx="2160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PartSelectActivity</a:t>
            </a:r>
          </a:p>
          <a:p>
            <a:r>
              <a:rPr lang="ko-KR" altLang="en-US" dirty="0"/>
              <a:t>메인화면에서</a:t>
            </a:r>
            <a:endParaRPr lang="en-US" altLang="ko-KR" dirty="0"/>
          </a:p>
          <a:p>
            <a:r>
              <a:rPr lang="ko-KR" altLang="en-US" dirty="0" err="1"/>
              <a:t>부품별</a:t>
            </a:r>
            <a:r>
              <a:rPr lang="ko-KR" altLang="en-US" dirty="0"/>
              <a:t> 클릭 시</a:t>
            </a:r>
            <a:endParaRPr lang="en-US" altLang="ko-KR" dirty="0"/>
          </a:p>
          <a:p>
            <a:r>
              <a:rPr lang="ko-KR" altLang="en-US" dirty="0"/>
              <a:t>화면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210602" y="4293096"/>
            <a:ext cx="2145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PartListActivity</a:t>
            </a:r>
          </a:p>
          <a:p>
            <a:r>
              <a:rPr lang="en-US" altLang="ko-KR" dirty="0"/>
              <a:t>PartSelectActivity</a:t>
            </a:r>
            <a:r>
              <a:rPr lang="ko-KR" altLang="en-US" dirty="0"/>
              <a:t>에서 각 부품 카테고리를 클릭했을 시 화면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5672" y="4312511"/>
            <a:ext cx="1923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PartListActivity</a:t>
            </a:r>
            <a:r>
              <a:rPr lang="ko-KR" altLang="en-US" dirty="0"/>
              <a:t>에서 부품을</a:t>
            </a:r>
            <a:endParaRPr lang="en-US" altLang="ko-KR" dirty="0"/>
          </a:p>
          <a:p>
            <a:r>
              <a:rPr lang="ko-KR" altLang="en-US" dirty="0"/>
              <a:t>선택 후 이전으로 돌아왔을 때 화면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6207879" y="431284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PartInfoActivity</a:t>
            </a:r>
          </a:p>
          <a:p>
            <a:r>
              <a:rPr lang="ko-KR" altLang="en-US" dirty="0"/>
              <a:t>상세보기를 클릭하거나 부품을 클릭했을 시 화면</a:t>
            </a:r>
          </a:p>
        </p:txBody>
      </p:sp>
    </p:spTree>
    <p:extLst>
      <p:ext uri="{BB962C8B-B14F-4D97-AF65-F5344CB8AC3E}">
        <p14:creationId xmlns:p14="http://schemas.microsoft.com/office/powerpoint/2010/main" val="231652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구성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4" b="5627"/>
          <a:stretch/>
        </p:blipFill>
        <p:spPr>
          <a:xfrm>
            <a:off x="179512" y="1081613"/>
            <a:ext cx="1368152" cy="25634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9" b="5620"/>
          <a:stretch/>
        </p:blipFill>
        <p:spPr>
          <a:xfrm>
            <a:off x="4415257" y="1081614"/>
            <a:ext cx="1372655" cy="2590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" b="5479"/>
          <a:stretch/>
        </p:blipFill>
        <p:spPr>
          <a:xfrm>
            <a:off x="182960" y="3933057"/>
            <a:ext cx="1363470" cy="25734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3551" y="1081613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EstimateListActivity</a:t>
            </a:r>
          </a:p>
          <a:p>
            <a:r>
              <a:rPr lang="ko-KR" altLang="en-US" dirty="0"/>
              <a:t>원하는 조건을 선택하여 </a:t>
            </a:r>
            <a:endParaRPr lang="en-US" altLang="ko-KR" dirty="0"/>
          </a:p>
          <a:p>
            <a:r>
              <a:rPr lang="ko-KR" altLang="en-US" dirty="0"/>
              <a:t>견적을 출력하는 화면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787910" y="1075297"/>
            <a:ext cx="2653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EstimateInfoActivity</a:t>
            </a:r>
          </a:p>
          <a:p>
            <a:r>
              <a:rPr lang="ko-KR" altLang="en-US" dirty="0"/>
              <a:t>원하는 견적을 선택하여</a:t>
            </a:r>
            <a:endParaRPr lang="en-US" altLang="ko-KR" dirty="0"/>
          </a:p>
          <a:p>
            <a:r>
              <a:rPr lang="ko-KR" altLang="en-US" dirty="0"/>
              <a:t>견적의 상세정보를 확인하는 화면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11932" y="3933056"/>
            <a:ext cx="3348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FavoriteActivity</a:t>
            </a:r>
          </a:p>
          <a:p>
            <a:r>
              <a:rPr lang="ko-KR" altLang="en-US" dirty="0" err="1"/>
              <a:t>메인화면</a:t>
            </a:r>
            <a:r>
              <a:rPr lang="ko-KR" altLang="en-US" dirty="0"/>
              <a:t> 좌측메뉴에서</a:t>
            </a:r>
            <a:endParaRPr lang="en-US" altLang="ko-KR" dirty="0"/>
          </a:p>
          <a:p>
            <a:r>
              <a:rPr lang="ko-KR" altLang="en-US" dirty="0" err="1"/>
              <a:t>찜목록을</a:t>
            </a:r>
            <a:r>
              <a:rPr lang="ko-KR" altLang="en-US" dirty="0"/>
              <a:t> 선택했을 시 화면</a:t>
            </a:r>
            <a:endParaRPr lang="en-US" altLang="ko-KR" dirty="0"/>
          </a:p>
          <a:p>
            <a:r>
              <a:rPr lang="ko-KR" altLang="en-US" dirty="0"/>
              <a:t>이전에 견적화면에서 찜하기를 누르면 추가</a:t>
            </a:r>
          </a:p>
        </p:txBody>
      </p:sp>
    </p:spTree>
    <p:extLst>
      <p:ext uri="{BB962C8B-B14F-4D97-AF65-F5344CB8AC3E}">
        <p14:creationId xmlns:p14="http://schemas.microsoft.com/office/powerpoint/2010/main" val="1060550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359</TotalTime>
  <Words>527</Words>
  <Application>Microsoft Office PowerPoint</Application>
  <PresentationFormat>화면 슬라이드 쇼(4:3)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Century Schoolbook</vt:lpstr>
      <vt:lpstr>Wingdings 2</vt:lpstr>
      <vt:lpstr>View</vt:lpstr>
      <vt:lpstr>프로젝트 기술서</vt:lpstr>
      <vt:lpstr>프로젝트 개요</vt:lpstr>
      <vt:lpstr>기획 의도</vt:lpstr>
      <vt:lpstr>어플리케이션 블럭도</vt:lpstr>
      <vt:lpstr>프로젝트 개요</vt:lpstr>
      <vt:lpstr>프로젝트 구성</vt:lpstr>
      <vt:lpstr>프로젝트 구성</vt:lpstr>
      <vt:lpstr>프로젝트 구성</vt:lpstr>
      <vt:lpstr>프로젝트 구성</vt:lpstr>
      <vt:lpstr>프로젝트 담당 업무</vt:lpstr>
      <vt:lpstr>프로젝트 담당 업무</vt:lpstr>
      <vt:lpstr>프로젝트 담당 업무</vt:lpstr>
      <vt:lpstr>프로젝트 담당 업무</vt:lpstr>
      <vt:lpstr>프로젝트 담당 업무</vt:lpstr>
      <vt:lpstr>프로젝트 담당 업무</vt:lpstr>
      <vt:lpstr>프로젝트 담당 업무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기술서</dc:title>
  <dc:creator>YJM</dc:creator>
  <cp:lastModifiedBy>jun950409</cp:lastModifiedBy>
  <cp:revision>67</cp:revision>
  <dcterms:created xsi:type="dcterms:W3CDTF">2019-12-01T05:23:12Z</dcterms:created>
  <dcterms:modified xsi:type="dcterms:W3CDTF">2020-08-22T11:12:28Z</dcterms:modified>
</cp:coreProperties>
</file>