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0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6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47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5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7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8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1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9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7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5B94-DA8F-475F-80D7-04D9905EEB29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2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0168" y="2784993"/>
            <a:ext cx="7438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 smtClean="0">
                <a:latin typeface="Century Gothic" panose="020B0502020202020204" pitchFamily="34" charset="0"/>
              </a:rPr>
              <a:t>Hacemos constar que hemos efectuado el proceso de Hidrolisis </a:t>
            </a:r>
            <a:r>
              <a:rPr lang="es-CO" sz="1200" b="1" dirty="0">
                <a:latin typeface="Century Gothic" panose="020B0502020202020204" pitchFamily="34" charset="0"/>
              </a:rPr>
              <a:t>A</a:t>
            </a:r>
            <a:r>
              <a:rPr lang="es-CO" sz="1200" b="1" dirty="0" smtClean="0">
                <a:latin typeface="Century Gothic" panose="020B0502020202020204" pitchFamily="34" charset="0"/>
              </a:rPr>
              <a:t>lcalina al animal de compañía: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75074"/>
              </p:ext>
            </p:extLst>
          </p:nvPr>
        </p:nvGraphicFramePr>
        <p:xfrm>
          <a:off x="2232476" y="3083258"/>
          <a:ext cx="4668054" cy="1920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1304"/>
                <a:gridCol w="1349578"/>
                <a:gridCol w="1297172"/>
              </a:tblGrid>
              <a:tr h="18943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Trixi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9812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RAZA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French Poodle</a:t>
                      </a:r>
                      <a:r>
                        <a:rPr lang="es-CO" sz="1200" b="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30345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PROPIEDAD DE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María</a:t>
                      </a:r>
                      <a:r>
                        <a:rPr lang="es-CO" sz="1200" b="0" baseline="0" dirty="0" smtClean="0">
                          <a:latin typeface="Century Gothic" panose="020B0502020202020204" pitchFamily="34" charset="0"/>
                        </a:rPr>
                        <a:t> Fuentes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4853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EN LA FECHA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03 de diciembre de 2016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2687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BAJO EL LIBRO 1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PÁGINA    </a:t>
                      </a:r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47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LÍNEA   </a:t>
                      </a:r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05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201469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 DE LA</a:t>
                      </a:r>
                      <a:r>
                        <a:rPr lang="es-CO" sz="1200" b="1" baseline="0" dirty="0" smtClean="0">
                          <a:latin typeface="Century Gothic" panose="020B0502020202020204" pitchFamily="34" charset="0"/>
                        </a:rPr>
                        <a:t> EMPRESA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Coorserpark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806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TIPO DE PROCEDIMIENTO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Hidrolisis individual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19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50</Words>
  <Application>Microsoft Office PowerPoint</Application>
  <PresentationFormat>Carta (216 x 279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VALENCIA</dc:creator>
  <cp:lastModifiedBy>CESAR VALENCIA</cp:lastModifiedBy>
  <cp:revision>8</cp:revision>
  <dcterms:created xsi:type="dcterms:W3CDTF">2016-12-06T20:26:55Z</dcterms:created>
  <dcterms:modified xsi:type="dcterms:W3CDTF">2016-12-06T21:37:41Z</dcterms:modified>
</cp:coreProperties>
</file>