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letter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53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83203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8052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01507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8396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10347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1395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9207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1398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9591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52693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4507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5B94-DA8F-475F-80D7-04D9905EEB29}" type="datetimeFigureOut">
              <a:rPr lang="es-CO" smtClean="0"/>
              <a:pPr/>
              <a:t>08/02/2017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BD7B-AC7E-4049-9AF2-90962083FE42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9502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70168" y="2784993"/>
            <a:ext cx="7438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b="1" dirty="0" smtClean="0">
                <a:latin typeface="Century Gothic" panose="020B0502020202020204" pitchFamily="34" charset="0"/>
              </a:rPr>
              <a:t>Hacemos constar que hemos efectuado el proceso de Hidrolisis </a:t>
            </a:r>
            <a:r>
              <a:rPr lang="es-CO" sz="1200" b="1" dirty="0">
                <a:latin typeface="Century Gothic" panose="020B0502020202020204" pitchFamily="34" charset="0"/>
              </a:rPr>
              <a:t>A</a:t>
            </a:r>
            <a:r>
              <a:rPr lang="es-CO" sz="1200" b="1" dirty="0" smtClean="0">
                <a:latin typeface="Century Gothic" panose="020B0502020202020204" pitchFamily="34" charset="0"/>
              </a:rPr>
              <a:t>lcalina al animal de compañía: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6575074"/>
              </p:ext>
            </p:extLst>
          </p:nvPr>
        </p:nvGraphicFramePr>
        <p:xfrm>
          <a:off x="2232476" y="3083258"/>
          <a:ext cx="4668054" cy="1920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21304"/>
                <a:gridCol w="1349578"/>
                <a:gridCol w="1297172"/>
              </a:tblGrid>
              <a:tr h="189437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NOMBRE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Trixi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79812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RAZA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French Poodle</a:t>
                      </a:r>
                      <a:r>
                        <a:rPr lang="es-CO" sz="1200" b="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30345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PROPIEDAD DE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María</a:t>
                      </a:r>
                      <a:r>
                        <a:rPr lang="es-CO" sz="1200" b="0" baseline="0" dirty="0" smtClean="0">
                          <a:latin typeface="Century Gothic" panose="020B0502020202020204" pitchFamily="34" charset="0"/>
                        </a:rPr>
                        <a:t> Fuentes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4853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EN LA FECHA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03 de diciembre de 2016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26873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BAJO EL LIBRO 1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PÁGINA    </a:t>
                      </a:r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47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LÍNEA   </a:t>
                      </a:r>
                      <a:r>
                        <a:rPr lang="es-CO" sz="1200" b="0" dirty="0" smtClean="0">
                          <a:latin typeface="Century Gothic" panose="020B0502020202020204" pitchFamily="34" charset="0"/>
                        </a:rPr>
                        <a:t>05</a:t>
                      </a:r>
                      <a:endParaRPr lang="es-CO" sz="12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201469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NOMBRE DE LA</a:t>
                      </a:r>
                      <a:r>
                        <a:rPr lang="es-CO" sz="1200" b="1" baseline="0" dirty="0" smtClean="0">
                          <a:latin typeface="Century Gothic" panose="020B0502020202020204" pitchFamily="34" charset="0"/>
                        </a:rPr>
                        <a:t> EMPRESA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dirty="0" smtClean="0">
                          <a:latin typeface="Century Gothic" panose="020B0502020202020204" pitchFamily="34" charset="0"/>
                        </a:rPr>
                        <a:t>Coorserpark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78067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 smtClean="0">
                          <a:latin typeface="Century Gothic" panose="020B0502020202020204" pitchFamily="34" charset="0"/>
                        </a:rPr>
                        <a:t>TIPO DE PROCEDIMIENTO</a:t>
                      </a:r>
                      <a:endParaRPr lang="es-CO" sz="12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sz="1200" dirty="0" smtClean="0">
                          <a:latin typeface="Century Gothic" panose="020B0502020202020204" pitchFamily="34" charset="0"/>
                        </a:rPr>
                        <a:t>Hidrolisis individual</a:t>
                      </a:r>
                      <a:endParaRPr lang="es-CO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6 Conector recto"/>
          <p:cNvCxnSpPr>
            <a:stCxn id="4" idx="0"/>
          </p:cNvCxnSpPr>
          <p:nvPr/>
        </p:nvCxnSpPr>
        <p:spPr>
          <a:xfrm flipH="1">
            <a:off x="4517409" y="0"/>
            <a:ext cx="54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4" idx="0"/>
          </p:cNvCxnSpPr>
          <p:nvPr/>
        </p:nvCxnSpPr>
        <p:spPr>
          <a:xfrm>
            <a:off x="4572000" y="0"/>
            <a:ext cx="8188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261815" y="5076967"/>
            <a:ext cx="13647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Rectángulo"/>
          <p:cNvSpPr/>
          <p:nvPr/>
        </p:nvSpPr>
        <p:spPr>
          <a:xfrm>
            <a:off x="4628865" y="5079241"/>
            <a:ext cx="13647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xmlns="" val="126731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Elipse"/>
          <p:cNvSpPr/>
          <p:nvPr/>
        </p:nvSpPr>
        <p:spPr>
          <a:xfrm>
            <a:off x="4681182" y="750627"/>
            <a:ext cx="982639" cy="736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Flecha derecha"/>
          <p:cNvSpPr/>
          <p:nvPr/>
        </p:nvSpPr>
        <p:spPr>
          <a:xfrm>
            <a:off x="2961564" y="1460310"/>
            <a:ext cx="1296537" cy="163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Flecha derecha"/>
          <p:cNvSpPr/>
          <p:nvPr/>
        </p:nvSpPr>
        <p:spPr>
          <a:xfrm>
            <a:off x="7765578" y="4039735"/>
            <a:ext cx="1473958" cy="1910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CuadroTexto"/>
          <p:cNvSpPr txBox="1"/>
          <p:nvPr/>
        </p:nvSpPr>
        <p:spPr>
          <a:xfrm>
            <a:off x="6182438" y="3821373"/>
            <a:ext cx="158314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Seleccione el icono del ojo</a:t>
            </a:r>
            <a:endParaRPr lang="es-V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Flecha derecha"/>
          <p:cNvSpPr/>
          <p:nvPr/>
        </p:nvSpPr>
        <p:spPr>
          <a:xfrm flipH="1">
            <a:off x="3057099" y="2606721"/>
            <a:ext cx="1419367" cy="1774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CuadroTexto"/>
          <p:cNvSpPr txBox="1"/>
          <p:nvPr/>
        </p:nvSpPr>
        <p:spPr>
          <a:xfrm>
            <a:off x="4462819" y="2088107"/>
            <a:ext cx="1978925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Presione para imprimir el certificado de hidrólisis</a:t>
            </a:r>
            <a:endParaRPr lang="es-V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7410734" y="2183642"/>
            <a:ext cx="2115403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Esto es un archivo .</a:t>
            </a:r>
            <a:r>
              <a:rPr lang="es-VE" dirty="0" err="1" smtClean="0"/>
              <a:t>pdf</a:t>
            </a:r>
            <a:r>
              <a:rPr lang="es-VE" dirty="0" smtClean="0"/>
              <a:t>,  para imprimir presione éste icono</a:t>
            </a:r>
          </a:p>
        </p:txBody>
      </p:sp>
      <p:sp>
        <p:nvSpPr>
          <p:cNvPr id="4" name="3 Flecha derecha"/>
          <p:cNvSpPr/>
          <p:nvPr/>
        </p:nvSpPr>
        <p:spPr>
          <a:xfrm>
            <a:off x="8598090" y="-2729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4 Flecha derecha"/>
          <p:cNvSpPr/>
          <p:nvPr/>
        </p:nvSpPr>
        <p:spPr>
          <a:xfrm rot="16200000">
            <a:off x="8546227" y="1635001"/>
            <a:ext cx="978408" cy="162547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729551" y="1883392"/>
            <a:ext cx="1992573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Para seleccionar el tipo de impresora presione </a:t>
            </a:r>
            <a:endParaRPr lang="es-VE" dirty="0"/>
          </a:p>
        </p:txBody>
      </p:sp>
      <p:sp>
        <p:nvSpPr>
          <p:cNvPr id="4" name="3 Flecha derecha"/>
          <p:cNvSpPr/>
          <p:nvPr/>
        </p:nvSpPr>
        <p:spPr>
          <a:xfrm flipH="1">
            <a:off x="2006222" y="2224584"/>
            <a:ext cx="723332" cy="1364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490114" y="3207224"/>
            <a:ext cx="1815152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Tipos de Impresora previamente instalada en la computadora</a:t>
            </a:r>
            <a:endParaRPr lang="es-VE" dirty="0"/>
          </a:p>
        </p:txBody>
      </p:sp>
      <p:sp>
        <p:nvSpPr>
          <p:cNvPr id="4" name="3 Cerrar llave"/>
          <p:cNvSpPr/>
          <p:nvPr/>
        </p:nvSpPr>
        <p:spPr>
          <a:xfrm>
            <a:off x="3875963" y="3302757"/>
            <a:ext cx="423081" cy="14330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89</Words>
  <Application>Microsoft Office PowerPoint</Application>
  <PresentationFormat>Carta (216 x 279 mm)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Contreras</dc:creator>
  <cp:lastModifiedBy>kocoxs</cp:lastModifiedBy>
  <cp:revision>78</cp:revision>
  <dcterms:created xsi:type="dcterms:W3CDTF">2016-12-06T20:26:55Z</dcterms:created>
  <dcterms:modified xsi:type="dcterms:W3CDTF">2017-02-09T02:31:18Z</dcterms:modified>
</cp:coreProperties>
</file>