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E508-9D37-48AE-BBB1-27806D9B196F}" type="datetimeFigureOut">
              <a:rPr lang="es-VE" smtClean="0"/>
              <a:t>08/02/2017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E626-53BF-4092-911E-D428D1540F8F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Flecha derecha"/>
          <p:cNvSpPr/>
          <p:nvPr/>
        </p:nvSpPr>
        <p:spPr>
          <a:xfrm>
            <a:off x="3419872" y="1700808"/>
            <a:ext cx="792088" cy="144016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051720" y="4869160"/>
            <a:ext cx="266429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Si existen observaciones o algún tipo de anotación </a:t>
            </a:r>
            <a:endParaRPr lang="es-VE" dirty="0"/>
          </a:p>
        </p:txBody>
      </p:sp>
      <p:sp>
        <p:nvSpPr>
          <p:cNvPr id="4" name="3 Elipse"/>
          <p:cNvSpPr/>
          <p:nvPr/>
        </p:nvSpPr>
        <p:spPr>
          <a:xfrm>
            <a:off x="179512" y="4581128"/>
            <a:ext cx="136815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" name="5 Conector recto de flecha"/>
          <p:cNvCxnSpPr>
            <a:endCxn id="4" idx="6"/>
          </p:cNvCxnSpPr>
          <p:nvPr/>
        </p:nvCxnSpPr>
        <p:spPr>
          <a:xfrm flipH="1" flipV="1">
            <a:off x="1547664" y="5049180"/>
            <a:ext cx="432048" cy="180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691680" y="5661248"/>
            <a:ext cx="603787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Presione el botón de </a:t>
            </a:r>
            <a:r>
              <a:rPr lang="es-VE" smtClean="0"/>
              <a:t>“Guardar” </a:t>
            </a:r>
            <a:r>
              <a:rPr lang="es-VE" dirty="0" smtClean="0"/>
              <a:t>para almacenar la información</a:t>
            </a:r>
            <a:endParaRPr lang="es-VE" dirty="0"/>
          </a:p>
        </p:txBody>
      </p:sp>
      <p:cxnSp>
        <p:nvCxnSpPr>
          <p:cNvPr id="5" name="4 Conector recto de flecha"/>
          <p:cNvCxnSpPr>
            <a:stCxn id="3" idx="1"/>
          </p:cNvCxnSpPr>
          <p:nvPr/>
        </p:nvCxnSpPr>
        <p:spPr>
          <a:xfrm flipH="1">
            <a:off x="1115616" y="5845914"/>
            <a:ext cx="576064" cy="31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4644008" y="2852936"/>
            <a:ext cx="2592288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0" y="3356992"/>
            <a:ext cx="3456384" cy="2520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3491880" y="3933056"/>
            <a:ext cx="5148064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Cuando el propietario ya está registrado se despliega ésta lista y cuando se selecciona automáticamente se cargan los datos del propietario facilitando el llenado del formulario, </a:t>
            </a:r>
            <a:r>
              <a:rPr lang="es-VE" dirty="0" smtClean="0"/>
              <a:t>en caso contrario se introducen los nuevos datos en los campos correspondientes</a:t>
            </a:r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211960" y="5661248"/>
            <a:ext cx="16072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VE" dirty="0" smtClean="0"/>
              <a:t>Datos cargados</a:t>
            </a:r>
            <a:endParaRPr lang="es-VE" dirty="0"/>
          </a:p>
        </p:txBody>
      </p:sp>
      <p:cxnSp>
        <p:nvCxnSpPr>
          <p:cNvPr id="5" name="4 Conector recto de flecha"/>
          <p:cNvCxnSpPr>
            <a:stCxn id="3" idx="0"/>
          </p:cNvCxnSpPr>
          <p:nvPr/>
        </p:nvCxnSpPr>
        <p:spPr>
          <a:xfrm flipH="1" flipV="1">
            <a:off x="2411760" y="3861048"/>
            <a:ext cx="2603818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3" idx="0"/>
          </p:cNvCxnSpPr>
          <p:nvPr/>
        </p:nvCxnSpPr>
        <p:spPr>
          <a:xfrm flipH="1" flipV="1">
            <a:off x="4860032" y="3861048"/>
            <a:ext cx="155546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3" idx="0"/>
          </p:cNvCxnSpPr>
          <p:nvPr/>
        </p:nvCxnSpPr>
        <p:spPr>
          <a:xfrm flipV="1">
            <a:off x="5015578" y="3861048"/>
            <a:ext cx="1932686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0"/>
          </p:cNvCxnSpPr>
          <p:nvPr/>
        </p:nvCxnSpPr>
        <p:spPr>
          <a:xfrm flipH="1" flipV="1">
            <a:off x="1979712" y="4509120"/>
            <a:ext cx="3035866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3" idx="0"/>
          </p:cNvCxnSpPr>
          <p:nvPr/>
        </p:nvCxnSpPr>
        <p:spPr>
          <a:xfrm flipV="1">
            <a:off x="5015578" y="4581128"/>
            <a:ext cx="1716662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0" y="4437112"/>
            <a:ext cx="277180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2267744" y="4509120"/>
            <a:ext cx="2664296" cy="2016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5364088" y="4941168"/>
            <a:ext cx="35638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Igual procedimiento si el referente ya existe, en caso contrario se introducen los nuevos datos en los campos correspondientes</a:t>
            </a:r>
            <a:endParaRPr lang="es-V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4067944" y="2780928"/>
            <a:ext cx="3672408" cy="338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1331640" y="4005064"/>
            <a:ext cx="216024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Seleccione la fecha de ingreso de la mascota</a:t>
            </a:r>
            <a:endParaRPr lang="es-VE" dirty="0"/>
          </a:p>
        </p:txBody>
      </p:sp>
      <p:cxnSp>
        <p:nvCxnSpPr>
          <p:cNvPr id="6" name="5 Conector recto de flecha"/>
          <p:cNvCxnSpPr>
            <a:stCxn id="4" idx="3"/>
          </p:cNvCxnSpPr>
          <p:nvPr/>
        </p:nvCxnSpPr>
        <p:spPr>
          <a:xfrm flipV="1">
            <a:off x="3491880" y="4437112"/>
            <a:ext cx="504056" cy="29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Elipse"/>
          <p:cNvSpPr/>
          <p:nvPr/>
        </p:nvSpPr>
        <p:spPr>
          <a:xfrm>
            <a:off x="6660232" y="2780928"/>
            <a:ext cx="2952328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3 CuadroTexto"/>
          <p:cNvSpPr txBox="1"/>
          <p:nvPr/>
        </p:nvSpPr>
        <p:spPr>
          <a:xfrm>
            <a:off x="3563888" y="3573016"/>
            <a:ext cx="237626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 smtClean="0"/>
              <a:t>Seleccione la fecha en la que se realizó o se realizará el procedimiento</a:t>
            </a:r>
            <a:endParaRPr lang="es-VE" dirty="0"/>
          </a:p>
        </p:txBody>
      </p:sp>
      <p:cxnSp>
        <p:nvCxnSpPr>
          <p:cNvPr id="6" name="5 Conector recto de flecha"/>
          <p:cNvCxnSpPr>
            <a:stCxn id="4" idx="3"/>
            <a:endCxn id="3" idx="2"/>
          </p:cNvCxnSpPr>
          <p:nvPr/>
        </p:nvCxnSpPr>
        <p:spPr>
          <a:xfrm>
            <a:off x="5940152" y="4173181"/>
            <a:ext cx="720080" cy="11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Presentación en pantalla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kocoxs</dc:creator>
  <cp:lastModifiedBy>kocoxs</cp:lastModifiedBy>
  <cp:revision>2</cp:revision>
  <dcterms:created xsi:type="dcterms:W3CDTF">2017-02-09T02:32:18Z</dcterms:created>
  <dcterms:modified xsi:type="dcterms:W3CDTF">2017-02-09T02:51:22Z</dcterms:modified>
</cp:coreProperties>
</file>