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A7BB-7E60-46B2-A610-C48A2237BBE8}" type="datetimeFigureOut">
              <a:rPr lang="es-VE" smtClean="0"/>
              <a:t>08/02/2017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8BC0-E597-40EE-B0D7-D5FA766B7665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A7BB-7E60-46B2-A610-C48A2237BBE8}" type="datetimeFigureOut">
              <a:rPr lang="es-VE" smtClean="0"/>
              <a:t>08/02/2017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8BC0-E597-40EE-B0D7-D5FA766B7665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A7BB-7E60-46B2-A610-C48A2237BBE8}" type="datetimeFigureOut">
              <a:rPr lang="es-VE" smtClean="0"/>
              <a:t>08/02/2017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8BC0-E597-40EE-B0D7-D5FA766B7665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A7BB-7E60-46B2-A610-C48A2237BBE8}" type="datetimeFigureOut">
              <a:rPr lang="es-VE" smtClean="0"/>
              <a:t>08/02/2017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8BC0-E597-40EE-B0D7-D5FA766B7665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A7BB-7E60-46B2-A610-C48A2237BBE8}" type="datetimeFigureOut">
              <a:rPr lang="es-VE" smtClean="0"/>
              <a:t>08/02/2017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8BC0-E597-40EE-B0D7-D5FA766B7665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A7BB-7E60-46B2-A610-C48A2237BBE8}" type="datetimeFigureOut">
              <a:rPr lang="es-VE" smtClean="0"/>
              <a:t>08/02/2017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8BC0-E597-40EE-B0D7-D5FA766B7665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A7BB-7E60-46B2-A610-C48A2237BBE8}" type="datetimeFigureOut">
              <a:rPr lang="es-VE" smtClean="0"/>
              <a:t>08/02/2017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8BC0-E597-40EE-B0D7-D5FA766B7665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A7BB-7E60-46B2-A610-C48A2237BBE8}" type="datetimeFigureOut">
              <a:rPr lang="es-VE" smtClean="0"/>
              <a:t>08/02/2017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8BC0-E597-40EE-B0D7-D5FA766B7665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A7BB-7E60-46B2-A610-C48A2237BBE8}" type="datetimeFigureOut">
              <a:rPr lang="es-VE" smtClean="0"/>
              <a:t>08/02/2017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8BC0-E597-40EE-B0D7-D5FA766B7665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A7BB-7E60-46B2-A610-C48A2237BBE8}" type="datetimeFigureOut">
              <a:rPr lang="es-VE" smtClean="0"/>
              <a:t>08/02/2017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8BC0-E597-40EE-B0D7-D5FA766B7665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A7BB-7E60-46B2-A610-C48A2237BBE8}" type="datetimeFigureOut">
              <a:rPr lang="es-VE" smtClean="0"/>
              <a:t>08/02/2017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8BC0-E597-40EE-B0D7-D5FA766B7665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CA7BB-7E60-46B2-A610-C48A2237BBE8}" type="datetimeFigureOut">
              <a:rPr lang="es-VE" smtClean="0"/>
              <a:t>08/02/2017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48BC0-E597-40EE-B0D7-D5FA766B7665}" type="slidenum">
              <a:rPr lang="es-VE" smtClean="0"/>
              <a:t>‹Nº›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38100"/>
            <a:ext cx="97536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4067944" y="3284984"/>
            <a:ext cx="408272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VE" dirty="0" smtClean="0"/>
              <a:t>Detalle del registro/plan/propietario/etc..</a:t>
            </a:r>
            <a:endParaRPr lang="es-VE" dirty="0"/>
          </a:p>
        </p:txBody>
      </p:sp>
      <p:sp>
        <p:nvSpPr>
          <p:cNvPr id="7" name="6 Flecha derecha"/>
          <p:cNvSpPr/>
          <p:nvPr/>
        </p:nvSpPr>
        <p:spPr>
          <a:xfrm rot="1050914">
            <a:off x="8240377" y="3671195"/>
            <a:ext cx="728086" cy="8537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" name="7 CuadroTexto"/>
          <p:cNvSpPr txBox="1"/>
          <p:nvPr/>
        </p:nvSpPr>
        <p:spPr>
          <a:xfrm>
            <a:off x="4067944" y="4005064"/>
            <a:ext cx="409778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VE" dirty="0" smtClean="0"/>
              <a:t>Edición del registro/plan/propietario/etc..</a:t>
            </a:r>
            <a:endParaRPr lang="es-VE" dirty="0"/>
          </a:p>
        </p:txBody>
      </p:sp>
      <p:sp>
        <p:nvSpPr>
          <p:cNvPr id="9" name="8 Flecha derecha"/>
          <p:cNvSpPr/>
          <p:nvPr/>
        </p:nvSpPr>
        <p:spPr>
          <a:xfrm>
            <a:off x="8244408" y="4149080"/>
            <a:ext cx="728086" cy="8537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" name="9 CuadroTexto"/>
          <p:cNvSpPr txBox="1"/>
          <p:nvPr/>
        </p:nvSpPr>
        <p:spPr>
          <a:xfrm>
            <a:off x="3995936" y="4653136"/>
            <a:ext cx="417659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VE" dirty="0" smtClean="0"/>
              <a:t>Borrado del registro/plan/propietario/etc..</a:t>
            </a:r>
            <a:endParaRPr lang="es-VE" dirty="0"/>
          </a:p>
        </p:txBody>
      </p:sp>
      <p:sp>
        <p:nvSpPr>
          <p:cNvPr id="11" name="10 Flecha derecha"/>
          <p:cNvSpPr/>
          <p:nvPr/>
        </p:nvSpPr>
        <p:spPr>
          <a:xfrm rot="20051408">
            <a:off x="8226675" y="4663362"/>
            <a:ext cx="728086" cy="8537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Office PowerPoint</Application>
  <PresentationFormat>Presentación en pantalla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kocoxs</dc:creator>
  <cp:lastModifiedBy>kocoxs</cp:lastModifiedBy>
  <cp:revision>1</cp:revision>
  <dcterms:created xsi:type="dcterms:W3CDTF">2017-02-09T02:54:47Z</dcterms:created>
  <dcterms:modified xsi:type="dcterms:W3CDTF">2017-02-09T03:01:20Z</dcterms:modified>
</cp:coreProperties>
</file>