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9388475" cy="7102475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t>17/06/2017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203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t>17/06/2017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52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t>17/06/2017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507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t>17/06/2017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96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t>17/06/2017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347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t>17/06/2017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956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t>17/06/2017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77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t>17/06/2017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982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t>17/06/2017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916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t>17/06/2017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693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t>17/06/2017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071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5B94-DA8F-475F-80D7-04D9905EEB29}" type="datetimeFigureOut">
              <a:rPr lang="es-CO" smtClean="0"/>
              <a:t>17/06/2017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BD7B-AC7E-4049-9AF2-90962083F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02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1"/>
            <a:ext cx="9144000" cy="6616521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5" name="CuadroTexto 4"/>
          <p:cNvSpPr txBox="1"/>
          <p:nvPr/>
        </p:nvSpPr>
        <p:spPr>
          <a:xfrm>
            <a:off x="970168" y="2784993"/>
            <a:ext cx="7438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b="1" dirty="0" smtClean="0">
                <a:latin typeface="Century Gothic" panose="020B0502020202020204" pitchFamily="34" charset="0"/>
              </a:rPr>
              <a:t>Hacemos constar que hemos efectuado el proceso de Hidrolisis </a:t>
            </a:r>
            <a:r>
              <a:rPr lang="es-CO" sz="1200" b="1" dirty="0">
                <a:latin typeface="Century Gothic" panose="020B0502020202020204" pitchFamily="34" charset="0"/>
              </a:rPr>
              <a:t>A</a:t>
            </a:r>
            <a:r>
              <a:rPr lang="es-CO" sz="1200" b="1" dirty="0" smtClean="0">
                <a:latin typeface="Century Gothic" panose="020B0502020202020204" pitchFamily="34" charset="0"/>
              </a:rPr>
              <a:t>lcalina al animal de compañía: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44224"/>
              </p:ext>
            </p:extLst>
          </p:nvPr>
        </p:nvGraphicFramePr>
        <p:xfrm>
          <a:off x="2060620" y="3120215"/>
          <a:ext cx="4971243" cy="228891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92035"/>
                <a:gridCol w="1534988"/>
                <a:gridCol w="1244220"/>
              </a:tblGrid>
              <a:tr h="317063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NOMBRE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b="0" baseline="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17063">
                <a:tc>
                  <a:txBody>
                    <a:bodyPr/>
                    <a:lstStyle/>
                    <a:p>
                      <a:pPr algn="ctr"/>
                      <a:r>
                        <a:rPr lang="es-CO" sz="1200" b="1" smtClean="0">
                          <a:latin typeface="Century Gothic" panose="020B0502020202020204" pitchFamily="34" charset="0"/>
                        </a:rPr>
                        <a:t>RAZA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CO" sz="12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86532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PROPIEDAD DE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CO" sz="1200" b="0" baseline="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17063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EN LA FECHA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CO" sz="12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17063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BAJO EL LIBRO 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PÁGINA   </a:t>
                      </a:r>
                      <a:endParaRPr lang="es-CO" sz="12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LÍNEA   </a:t>
                      </a:r>
                      <a:endParaRPr lang="es-CO" sz="12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317063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NOMBRE DE LA</a:t>
                      </a:r>
                      <a:r>
                        <a:rPr lang="es-CO" sz="1200" b="1" baseline="0" dirty="0" smtClean="0">
                          <a:latin typeface="Century Gothic" panose="020B0502020202020204" pitchFamily="34" charset="0"/>
                        </a:rPr>
                        <a:t> EMP0RESA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CO" sz="12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17063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TIPO DE PROCEDIMIENTO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CO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3554570" y="6558456"/>
            <a:ext cx="164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Century Gothic" pitchFamily="34" charset="0"/>
              </a:rPr>
              <a:t>www.ecolpets.com</a:t>
            </a:r>
            <a:endParaRPr lang="es-CO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19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1627</TotalTime>
  <Words>35</Words>
  <Application>Microsoft Office PowerPoint</Application>
  <PresentationFormat>Carta (216 x 279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VALENCIA</dc:creator>
  <cp:lastModifiedBy>CESAR VALENCIA</cp:lastModifiedBy>
  <cp:revision>93</cp:revision>
  <cp:lastPrinted>2017-02-23T18:38:03Z</cp:lastPrinted>
  <dcterms:created xsi:type="dcterms:W3CDTF">2016-12-06T20:26:55Z</dcterms:created>
  <dcterms:modified xsi:type="dcterms:W3CDTF">2017-06-17T14:50:15Z</dcterms:modified>
</cp:coreProperties>
</file>