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A296-5CEB-4A37-8C84-3E3795787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D790D-FE01-472D-B179-0C9221243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ECDF-91B5-47A7-9C2F-147FDCDC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CD5D-B384-42D8-9773-CED555E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0911-D726-47AE-ACE1-7D282FB9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31B9-FCF8-47C1-989E-D518E315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F6349-76E4-494C-AE41-5805ACF3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F96C-6F76-4FA1-8374-7B81B86D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4B81-1163-4828-A5EB-715D981E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0554-2A4B-40B3-9789-187C0581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8F710-DD7F-407E-A59E-5029B8A62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477F8-9D05-4481-8B3B-0541FF30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7F12-B5C4-49A0-A449-C9962A92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2A12-A990-4096-92D1-5A8C75D2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1EA6-5AE0-4508-9BB5-EC6540A4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16CD-D0C8-4E5E-AF14-4CAD6C12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8875-E24E-4189-9E17-4E59A31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5F6E-5EAE-4AE5-8F72-B11ED60D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D60A-218C-498A-9520-13ACCFDF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C01D-A54F-4987-BBF3-F2882C4F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C8BE-4188-4323-8710-9B8ED4D9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A8F7-8175-4E3D-A1A4-945924F6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0CF5-9EC6-4717-B119-9CA0EACB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A5CF-1667-4411-8E04-1027ACD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E921-3AF1-4250-A389-1175D999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AFCE-88A6-4FD1-BF57-2F16BF95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BA93-5F67-4EDB-85FC-29F52975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0790B-2DDA-4E7C-B58B-C49563101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8291-8C28-40DE-B25C-84D45E40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1E48-8153-4619-9997-36B5A67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9CAE-B148-446B-AB9D-BFBCCD1A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2AA9-DA53-4F34-8860-B64FDD08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3DFC-1E26-4F8D-8A65-EFA96475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86328-F2B0-4C1F-8C94-290064C7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6566A-9A7B-495B-9956-664B4CC34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9774B-88E1-4930-87C3-2CADDA9BE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13AA-409A-466C-BC19-E33BABA1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7441-879B-4BE7-BEB3-35CD5BD3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E4F6E-E8D7-4E53-AE68-021A52CA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9294-2AE9-4519-835C-9E2A7789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7FFC7-08E8-4A18-AA72-78C91B0F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A6DED-7D68-4AB1-91AF-E915E5F7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6BF8E-2CDE-489E-9FF2-19988007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F2DC3-723E-4215-84BA-EFEB55B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41F42-5E98-459B-B5FA-B59267E5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DB83A-2272-4C54-B152-3EAB9F96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33DB-1565-43CB-843C-496B2972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2C82-A595-4D68-9E6C-0C2D728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5E4F-F99B-42AB-AB67-C863937E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7E8AC-9E72-4456-83D8-C2119E59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DE0B-955A-45A8-B826-5EAF0F04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510AC-B329-46AE-82A5-EBE7359C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0020-61A0-4ED4-AA71-9363009A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50C08-4964-483C-9746-0946E8299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819ED-9A69-4D9D-AC41-2FEEA8D4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7FED4-560D-4709-9ADC-6171F7C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6976E-0A0A-4ADF-A081-907611E8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32E83-DB1E-4463-980F-65D6AF7E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8CA87-79CA-41AA-8896-5DF1DAC8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DDB8B-9A7F-4617-B087-734726F4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B063-61D0-4A62-8A4E-4EC02D780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9A9A-B96C-43C5-8773-C4424F9209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9526-3036-4C63-9F7A-0C18C91D0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3D7A-E661-4896-B2F9-680F74640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4335-1D02-45BB-9EC3-EA3A59D10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AFBC-A417-421C-AE2C-8D340A33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/>
              <a:t>Selecting an optimal location for a new BBQ restaurant in Austin, 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6BB69-14CF-4154-96D1-D3E9CC64F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Coursera Data Science Capstone Project</a:t>
            </a:r>
          </a:p>
          <a:p>
            <a:r>
              <a:rPr lang="en-US" sz="1500"/>
              <a:t>4/22/2020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6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EEAF-7004-4FB2-9DE7-CF9A3F7A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112-A152-4F99-8DA2-4C83614B2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Austin, TX is widely considered a hotspot for Barbeque in the United States</a:t>
            </a:r>
          </a:p>
          <a:p>
            <a:r>
              <a:rPr lang="en-US" dirty="0"/>
              <a:t>Foursquare shows nearly 100 restaurants catering to this specific type of food with a population of only 2 million</a:t>
            </a:r>
          </a:p>
          <a:p>
            <a:r>
              <a:rPr lang="en-US" dirty="0"/>
              <a:t>While there is lots of competition, there is likely plenty of “room” for someone to achieve their dream of opening up their own restaurant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…. But WHERE?</a:t>
            </a:r>
          </a:p>
        </p:txBody>
      </p:sp>
    </p:spTree>
    <p:extLst>
      <p:ext uri="{BB962C8B-B14F-4D97-AF65-F5344CB8AC3E}">
        <p14:creationId xmlns:p14="http://schemas.microsoft.com/office/powerpoint/2010/main" val="22792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85CE8-5439-4891-9073-D13CD99F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61B4-0DBA-4EFD-84B5-056AB3A8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Most data for this project will come from Foursquare, using their “venues” API</a:t>
            </a:r>
          </a:p>
          <a:p>
            <a:r>
              <a:rPr lang="en-US" dirty="0"/>
              <a:t>This data will be supplemented by socioeconomic data at the Zip Code level from ZipAtlas.com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Population density per square mile</a:t>
            </a:r>
          </a:p>
          <a:p>
            <a:pPr lvl="1"/>
            <a:r>
              <a:rPr lang="en-US" dirty="0"/>
              <a:t>Average income per person</a:t>
            </a:r>
          </a:p>
        </p:txBody>
      </p:sp>
    </p:spTree>
    <p:extLst>
      <p:ext uri="{BB962C8B-B14F-4D97-AF65-F5344CB8AC3E}">
        <p14:creationId xmlns:p14="http://schemas.microsoft.com/office/powerpoint/2010/main" val="27381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7CD99-B9CC-461C-B185-22719D10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8710-9114-4888-8568-B1E50513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Visual inspection of scatter plots of </a:t>
            </a:r>
            <a:r>
              <a:rPr lang="en-US" u="sng" dirty="0"/>
              <a:t>restaurant count </a:t>
            </a:r>
            <a:r>
              <a:rPr lang="en-US" dirty="0"/>
              <a:t>within zip code versus each of: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Average income</a:t>
            </a:r>
          </a:p>
          <a:p>
            <a:r>
              <a:rPr lang="en-US" dirty="0"/>
              <a:t>Use DBSCAN (unsupervised machine learning algorithm) to cluster existing restaurants by location</a:t>
            </a:r>
          </a:p>
        </p:txBody>
      </p:sp>
    </p:spTree>
    <p:extLst>
      <p:ext uri="{BB962C8B-B14F-4D97-AF65-F5344CB8AC3E}">
        <p14:creationId xmlns:p14="http://schemas.microsoft.com/office/powerpoint/2010/main" val="2661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DD73-1D70-47FA-8FBB-B78539CE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–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Correlating restaurant count by zip code with population, population density, and average income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3139B-6A2C-4864-84A3-A92338E43F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9716" y="301277"/>
            <a:ext cx="274320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75B12-A14F-4227-B23E-E3031FEE1A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54621" y="2439795"/>
            <a:ext cx="2758295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E5BD9-1205-4263-8059-49CEABAB0B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54622" y="4566020"/>
            <a:ext cx="2758295" cy="205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399C2C-18E0-4F02-B3EB-10A3C42EE4A1}"/>
              </a:ext>
            </a:extLst>
          </p:cNvPr>
          <p:cNvSpPr txBox="1"/>
          <p:nvPr/>
        </p:nvSpPr>
        <p:spPr>
          <a:xfrm>
            <a:off x="4795864" y="2439795"/>
            <a:ext cx="4078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relationships between sampled data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Population, population density, average income are not predictors of where restaurants should be</a:t>
            </a:r>
          </a:p>
        </p:txBody>
      </p:sp>
    </p:spTree>
    <p:extLst>
      <p:ext uri="{BB962C8B-B14F-4D97-AF65-F5344CB8AC3E}">
        <p14:creationId xmlns:p14="http://schemas.microsoft.com/office/powerpoint/2010/main" val="17144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DD73-1D70-47FA-8FBB-B78539CE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  <a:r>
              <a:rPr lang="en-US" sz="3400" dirty="0">
                <a:solidFill>
                  <a:srgbClr val="FFFFFF"/>
                </a:solidFill>
              </a:rPr>
              <a:t> –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DBSCAN Clustering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EE2290-04D6-4F18-AF8E-08C809F24A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0567" y="4298136"/>
            <a:ext cx="3886200" cy="2377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D15975-4FEC-41F6-8A15-A44236ABAE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55781" y="4314666"/>
            <a:ext cx="3819525" cy="2383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DD78C-1DE7-47A8-BEA2-9FBE0BE339C4}"/>
              </a:ext>
            </a:extLst>
          </p:cNvPr>
          <p:cNvSpPr txBox="1"/>
          <p:nvPr/>
        </p:nvSpPr>
        <p:spPr>
          <a:xfrm>
            <a:off x="4261607" y="444617"/>
            <a:ext cx="7713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DBSCAN allows clustering that truly segments based on geographic similarity, completely ignoring outliers when determining “neighbors”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based solely on location is shown on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Location-based clustering on the right also incorporates population density, showing clusters only for the downtown area (as expected)</a:t>
            </a:r>
          </a:p>
        </p:txBody>
      </p:sp>
    </p:spTree>
    <p:extLst>
      <p:ext uri="{BB962C8B-B14F-4D97-AF65-F5344CB8AC3E}">
        <p14:creationId xmlns:p14="http://schemas.microsoft.com/office/powerpoint/2010/main" val="339756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6F738-B470-492F-B220-49B11199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C9F7-B7F0-4925-AD85-1EF4882F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Despite the lack of clear insight from the compiled dataset, the process of gathering, cleaning, and exploring the dataset with still a fun and worthwhile experience.  </a:t>
            </a:r>
          </a:p>
          <a:p>
            <a:r>
              <a:rPr lang="en-US" sz="2000" dirty="0"/>
              <a:t>The full experience provided great practice in the art of using python for data analytics and data science.  </a:t>
            </a:r>
          </a:p>
          <a:p>
            <a:r>
              <a:rPr lang="en-US" sz="2000" dirty="0"/>
              <a:t>Solving a problem without a known end goal provides a unique experience from structured labs because it forces the learner to overcome challenges throughout the course of the project.  </a:t>
            </a:r>
          </a:p>
          <a:p>
            <a:r>
              <a:rPr lang="en-US" sz="2000" dirty="0"/>
              <a:t>Gathering data from multiple sources via web APIs and web scraping, combining those sources together, and cleaning the data can have a daunting array of challenges come up, and solving those provides a wealth of applicable experience.</a:t>
            </a:r>
          </a:p>
        </p:txBody>
      </p:sp>
    </p:spTree>
    <p:extLst>
      <p:ext uri="{BB962C8B-B14F-4D97-AF65-F5344CB8AC3E}">
        <p14:creationId xmlns:p14="http://schemas.microsoft.com/office/powerpoint/2010/main" val="415232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Selecting an optimal location for a new BBQ restaurant in Austin, TX</vt:lpstr>
      <vt:lpstr>Introduction</vt:lpstr>
      <vt:lpstr>Data</vt:lpstr>
      <vt:lpstr>Methodology</vt:lpstr>
      <vt:lpstr>Results – Correlating restaurant count by zip code with population, population density, and average income</vt:lpstr>
      <vt:lpstr>Results – DBSCAN Clustering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an optimal location for a new BBQ restaurant in Austin, TX</dc:title>
  <dc:creator>Chris Cook</dc:creator>
  <cp:lastModifiedBy>Chris Cook</cp:lastModifiedBy>
  <cp:revision>2</cp:revision>
  <dcterms:created xsi:type="dcterms:W3CDTF">2020-04-22T21:53:25Z</dcterms:created>
  <dcterms:modified xsi:type="dcterms:W3CDTF">2020-04-22T22:00:23Z</dcterms:modified>
</cp:coreProperties>
</file>