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Series4</c:v>
                </c:pt>
              </c:strCache>
            </c:strRef>
          </c:tx>
          <c:spPr>
            <a:solidFill>
              <a:schemeClr val="accent5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2719016"/>
        <c:axId val="380627832"/>
      </c:barChart>
      <c:catAx>
        <c:axId val="242719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627832"/>
        <c:crosses val="autoZero"/>
        <c:auto val="1"/>
        <c:lblAlgn val="ctr"/>
        <c:lblOffset val="100"/>
        <c:noMultiLvlLbl val="0"/>
      </c:catAx>
      <c:valAx>
        <c:axId val="380627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719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223D3D20-8AB8-4473-ADB6-C1CF2C246DDF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0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458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40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4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70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9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223D3D20-8AB8-4473-ADB6-C1CF2C246DDF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1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0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8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4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6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8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D3D20-8AB8-4473-ADB6-C1CF2C246DDF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98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3037980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23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612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ufcordle@hotmail.com</dc:creator>
  <cp:lastModifiedBy>ufcordle@hotmail.com</cp:lastModifiedBy>
  <cp:revision>2</cp:revision>
  <dcterms:created xsi:type="dcterms:W3CDTF">2013-04-14T08:22:56Z</dcterms:created>
  <dcterms:modified xsi:type="dcterms:W3CDTF">2013-04-14T18:35:11Z</dcterms:modified>
</cp:coreProperties>
</file>