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223D3D20-8AB8-4473-ADB6-C1CF2C246DDF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0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458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40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4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70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9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223D3D20-8AB8-4473-ADB6-C1CF2C246DDF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1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0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8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4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6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3D20-8AB8-4473-ADB6-C1CF2C246DDF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8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D3D20-8AB8-4473-ADB6-C1CF2C246DDF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DDED9-1E8E-424E-8B7A-4BA05927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98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8265" y="4177862"/>
            <a:ext cx="6593681" cy="2680138"/>
          </a:xfrm>
        </p:spPr>
        <p:txBody>
          <a:bodyPr/>
          <a:lstStyle/>
          <a:p>
            <a:pPr algn="ctr"/>
            <a:r>
              <a:rPr lang="en-US" dirty="0" smtClean="0"/>
              <a:t>Chris </a:t>
            </a:r>
            <a:r>
              <a:rPr lang="en-US" dirty="0" err="1" smtClean="0"/>
              <a:t>cordle</a:t>
            </a:r>
            <a:endParaRPr lang="en-US" dirty="0" smtClean="0"/>
          </a:p>
          <a:p>
            <a:pPr algn="ctr"/>
            <a:r>
              <a:rPr lang="en-US" dirty="0" smtClean="0"/>
              <a:t>Donald </a:t>
            </a:r>
            <a:r>
              <a:rPr lang="en-US" dirty="0" err="1" smtClean="0"/>
              <a:t>fowlkes</a:t>
            </a:r>
            <a:endParaRPr lang="en-US" dirty="0" smtClean="0"/>
          </a:p>
          <a:p>
            <a:pPr algn="ctr"/>
            <a:r>
              <a:rPr lang="en-US" dirty="0" smtClean="0"/>
              <a:t>Oliver </a:t>
            </a:r>
            <a:r>
              <a:rPr lang="en-US" dirty="0" err="1" smtClean="0"/>
              <a:t>hargreaves</a:t>
            </a:r>
            <a:endParaRPr lang="en-US" dirty="0" smtClean="0"/>
          </a:p>
          <a:p>
            <a:pPr algn="ctr"/>
            <a:r>
              <a:rPr lang="en-US" dirty="0" smtClean="0"/>
              <a:t>Scott </a:t>
            </a:r>
            <a:r>
              <a:rPr lang="en-US" dirty="0" err="1" smtClean="0"/>
              <a:t>hochman</a:t>
            </a:r>
            <a:endParaRPr lang="en-US" dirty="0" smtClean="0"/>
          </a:p>
          <a:p>
            <a:pPr algn="ctr"/>
            <a:r>
              <a:rPr lang="en-US" dirty="0" smtClean="0"/>
              <a:t>Steven Langer</a:t>
            </a:r>
          </a:p>
          <a:p>
            <a:endParaRPr lang="en-US" dirty="0"/>
          </a:p>
        </p:txBody>
      </p:sp>
      <p:pic>
        <p:nvPicPr>
          <p:cNvPr id="1026" name="Picture 2" descr="C:\Users\Scott Hochman\Documents\GitHub\R2PG\SmashBots\images\logo_widesn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564" y="407603"/>
            <a:ext cx="6480503" cy="431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3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Concept</a:t>
            </a:r>
          </a:p>
          <a:p>
            <a:pPr lvl="1"/>
            <a:r>
              <a:rPr lang="en-US" dirty="0" err="1" smtClean="0"/>
              <a:t>Overworld</a:t>
            </a:r>
            <a:endParaRPr lang="en-US" dirty="0" smtClean="0"/>
          </a:p>
          <a:p>
            <a:pPr lvl="1"/>
            <a:r>
              <a:rPr lang="en-US" dirty="0" smtClean="0"/>
              <a:t>Fighting Game</a:t>
            </a:r>
          </a:p>
          <a:p>
            <a:r>
              <a:rPr lang="en-US" dirty="0" smtClean="0"/>
              <a:t>Tools Used</a:t>
            </a:r>
          </a:p>
          <a:p>
            <a:r>
              <a:rPr lang="en-US" dirty="0" smtClean="0"/>
              <a:t>AI Concepts Used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82126"/>
            <a:ext cx="9144000" cy="823912"/>
          </a:xfrm>
        </p:spPr>
        <p:txBody>
          <a:bodyPr/>
          <a:lstStyle/>
          <a:p>
            <a:pPr algn="ctr"/>
            <a:r>
              <a:rPr lang="en-US" dirty="0" smtClean="0"/>
              <a:t>Fighting game with an </a:t>
            </a:r>
            <a:r>
              <a:rPr lang="en-US" dirty="0" err="1" smtClean="0"/>
              <a:t>Rpg</a:t>
            </a:r>
            <a:r>
              <a:rPr lang="en-US" dirty="0" smtClean="0"/>
              <a:t> </a:t>
            </a:r>
            <a:r>
              <a:rPr lang="en-US" dirty="0" err="1" smtClean="0"/>
              <a:t>overworld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err="1" smtClean="0"/>
              <a:t>Overworld</a:t>
            </a:r>
            <a:endParaRPr lang="en-US" u="sng" dirty="0" smtClean="0"/>
          </a:p>
          <a:p>
            <a:r>
              <a:rPr lang="en-US" dirty="0" smtClean="0"/>
              <a:t>Top-down approach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familiar </a:t>
            </a:r>
            <a:r>
              <a:rPr lang="en-US" dirty="0" err="1" smtClean="0"/>
              <a:t>tileset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Fighting Game</a:t>
            </a:r>
          </a:p>
          <a:p>
            <a:r>
              <a:rPr lang="en-US" dirty="0" smtClean="0"/>
              <a:t>Side-by-side</a:t>
            </a:r>
          </a:p>
          <a:p>
            <a:r>
              <a:rPr lang="en-US" dirty="0" smtClean="0"/>
              <a:t>Lateral movement controlled by AI</a:t>
            </a:r>
          </a:p>
          <a:p>
            <a:r>
              <a:rPr lang="en-US" dirty="0" smtClean="0"/>
              <a:t>Programmable combos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MelonJS</a:t>
            </a:r>
            <a:endParaRPr lang="en-US" dirty="0" smtClean="0"/>
          </a:p>
          <a:p>
            <a:r>
              <a:rPr lang="en-US" dirty="0" smtClean="0"/>
              <a:t>Tiled</a:t>
            </a:r>
          </a:p>
          <a:p>
            <a:r>
              <a:rPr lang="en-US" dirty="0" err="1" smtClean="0"/>
              <a:t>CreateJS</a:t>
            </a:r>
            <a:endParaRPr lang="en-US" dirty="0" smtClean="0"/>
          </a:p>
          <a:p>
            <a:r>
              <a:rPr lang="en-US" dirty="0" smtClean="0"/>
              <a:t>Adobe Flash</a:t>
            </a:r>
          </a:p>
          <a:p>
            <a:r>
              <a:rPr lang="en-US" dirty="0" smtClean="0"/>
              <a:t>Paint.NET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CONCEPTS </a:t>
            </a:r>
            <a:r>
              <a:rPr lang="en-US" dirty="0" err="1" smtClean="0"/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4608513"/>
          </a:xfrm>
        </p:spPr>
        <p:txBody>
          <a:bodyPr/>
          <a:lstStyle/>
          <a:p>
            <a:r>
              <a:rPr lang="en-US" dirty="0" smtClean="0"/>
              <a:t>Decision Trees</a:t>
            </a:r>
          </a:p>
          <a:p>
            <a:pPr lvl="1"/>
            <a:r>
              <a:rPr lang="en-US" dirty="0" smtClean="0"/>
              <a:t>Does faster attacks when player is at low health</a:t>
            </a:r>
            <a:endParaRPr lang="en-US" dirty="0"/>
          </a:p>
          <a:p>
            <a:r>
              <a:rPr lang="en-US" dirty="0" smtClean="0"/>
              <a:t>N-Gram Algorithm</a:t>
            </a:r>
          </a:p>
          <a:p>
            <a:pPr lvl="1"/>
            <a:r>
              <a:rPr lang="en-US" dirty="0" smtClean="0"/>
              <a:t>Looks at last eight moves used</a:t>
            </a:r>
          </a:p>
          <a:p>
            <a:pPr lvl="1"/>
            <a:r>
              <a:rPr lang="en-US" dirty="0" smtClean="0"/>
              <a:t>Greater chance to block a repeated move</a:t>
            </a:r>
          </a:p>
          <a:p>
            <a:r>
              <a:rPr lang="en-US" dirty="0" smtClean="0"/>
              <a:t>Fuzzy Logic</a:t>
            </a:r>
          </a:p>
          <a:p>
            <a:pPr lvl="1"/>
            <a:r>
              <a:rPr lang="en-US" dirty="0" smtClean="0"/>
              <a:t>Looks at player’s health</a:t>
            </a:r>
          </a:p>
          <a:p>
            <a:pPr lvl="1"/>
            <a:r>
              <a:rPr lang="en-US" dirty="0" smtClean="0"/>
              <a:t>Chooses attacks based on what condition the player is in</a:t>
            </a:r>
          </a:p>
        </p:txBody>
      </p:sp>
    </p:spTree>
    <p:extLst>
      <p:ext uri="{BB962C8B-B14F-4D97-AF65-F5344CB8AC3E}">
        <p14:creationId xmlns:p14="http://schemas.microsoft.com/office/powerpoint/2010/main" val="4008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80998"/>
            <a:ext cx="9144000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5000" dirty="0" smtClean="0"/>
              <a:t>DEMO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18724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621</TotalTime>
  <Words>100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</vt:lpstr>
      <vt:lpstr>PowerPoint Presentation</vt:lpstr>
      <vt:lpstr>Overview</vt:lpstr>
      <vt:lpstr>Game Concept</vt:lpstr>
      <vt:lpstr>Tools used</vt:lpstr>
      <vt:lpstr>AI CONCEPTS USEd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ufcordle@hotmail.com</dc:creator>
  <cp:lastModifiedBy>Scott Hochman</cp:lastModifiedBy>
  <cp:revision>4</cp:revision>
  <dcterms:created xsi:type="dcterms:W3CDTF">2013-04-14T08:22:56Z</dcterms:created>
  <dcterms:modified xsi:type="dcterms:W3CDTF">2013-04-17T17:31:00Z</dcterms:modified>
</cp:coreProperties>
</file>