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270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Team 6: Bring Your Daughter To Clemson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4728882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72516">
              <a:defRPr sz="3136"/>
            </a:pPr>
            <a:r>
              <a:t>Team Members: Evan Dorn, Chris Cornejo, Brad Kennedy</a:t>
            </a:r>
          </a:p>
          <a:p>
            <a:pPr defTabSz="572516">
              <a:defRPr sz="3136"/>
            </a:pPr>
            <a:r>
              <a:t>Co-Mentor: Ms. Robin Rast</a:t>
            </a:r>
          </a:p>
        </p:txBody>
      </p:sp>
      <p:sp>
        <p:nvSpPr>
          <p:cNvPr id="121" name="Shape 121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Shape 122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  <p:pic>
        <p:nvPicPr>
          <p:cNvPr id="123" name="BYTDC@1024x10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188" y="6248400"/>
            <a:ext cx="2134024" cy="2112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w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1805" y="6248400"/>
            <a:ext cx="2177954" cy="2112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1270000" y="1600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</p:txBody>
      </p:sp>
      <p:sp>
        <p:nvSpPr>
          <p:cNvPr id="167" name="Shape 16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hape 168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  <p:sp>
        <p:nvSpPr>
          <p:cNvPr id="169" name="Shape 169"/>
          <p:cNvSpPr/>
          <p:nvPr/>
        </p:nvSpPr>
        <p:spPr>
          <a:xfrm>
            <a:off x="2467076" y="6176832"/>
            <a:ext cx="98232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https://github.com/evandorn/ios_final_project</a:t>
            </a:r>
          </a:p>
        </p:txBody>
      </p:sp>
      <p:pic>
        <p:nvPicPr>
          <p:cNvPr id="17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78" y="4823804"/>
            <a:ext cx="3010956" cy="2502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952500" y="2336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Develop an application for conferences at Clemson for young girls. (Age 6 - 16) </a:t>
            </a:r>
          </a:p>
          <a:p>
            <a:pPr/>
            <a:r>
              <a:t>Benefit both the end-users and the conference organizers.</a:t>
            </a:r>
          </a:p>
          <a:p>
            <a:pPr/>
            <a:r>
              <a:t>Allow for a more efficient and interactive experience for the conference guests at Clemson University.</a:t>
            </a:r>
          </a:p>
        </p:txBody>
      </p:sp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6388049" y="9245600"/>
            <a:ext cx="2541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129" name="Shape 129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Stakeholders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4003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Future students taking iOS development at Clemson. (technical reference manual)</a:t>
            </a:r>
          </a:p>
          <a:p>
            <a:pPr/>
            <a:r>
              <a:t>Conference organizers, and event attendees using the app. (user reference manual)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2606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Scavenger Hunt </a:t>
            </a:r>
          </a:p>
          <a:p>
            <a:pPr/>
            <a:r>
              <a:t>Important Contact Information</a:t>
            </a:r>
          </a:p>
          <a:p>
            <a:pPr/>
            <a:r>
              <a:t>Schedule of events + Personal Agenda</a:t>
            </a:r>
          </a:p>
          <a:p>
            <a:pPr/>
            <a:r>
              <a:t>Map Display of Event Locations</a:t>
            </a:r>
          </a:p>
          <a:p>
            <a:pPr/>
            <a:r>
              <a:t>External Database Access. (for organizers)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Shape 139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Plan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812800" y="2499568"/>
            <a:ext cx="11099800" cy="6111032"/>
          </a:xfrm>
          <a:prstGeom prst="rect">
            <a:avLst/>
          </a:prstGeom>
        </p:spPr>
        <p:txBody>
          <a:bodyPr/>
          <a:lstStyle/>
          <a:p>
            <a:pPr marL="402336" indent="-402336" defTabSz="514095">
              <a:spcBef>
                <a:spcPts val="3600"/>
              </a:spcBef>
              <a:defRPr sz="3343"/>
            </a:pPr>
            <a:r>
              <a:t>Agile development practices… Developed the app in a sprint and then made subtile iterative improvements. 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Used Git (hosted on Github) for source control.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Tasks: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Brad - Backend databases, authoring tool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Chris - Design and storyboards, documentation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Evan - Front end view controllers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Accomplishments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952500" y="23749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Built iOS app using Xcode 6 and Swift 1.2</a:t>
            </a:r>
          </a:p>
          <a:p>
            <a:pPr/>
            <a:r>
              <a:t>Developed Backend Database</a:t>
            </a:r>
          </a:p>
          <a:p>
            <a:pPr/>
            <a:r>
              <a:t>Developed Simple DB Authoring Tool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Shape 149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Schemas</a:t>
            </a:r>
          </a:p>
          <a:p>
            <a:pPr defTabSz="484886">
              <a:defRPr sz="6640"/>
            </a:pPr>
            <a:r>
              <a:t>External</a:t>
            </a:r>
          </a:p>
        </p:txBody>
      </p:sp>
      <p:pic>
        <p:nvPicPr>
          <p:cNvPr id="152" name="image01.png" descr="Screen Shot 2015-11-09 at 1.59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675" y="3158525"/>
            <a:ext cx="9071450" cy="5163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Schemas (cont.)</a:t>
            </a:r>
          </a:p>
          <a:p>
            <a:pPr defTabSz="484886">
              <a:defRPr sz="6640"/>
            </a:pPr>
            <a:r>
              <a:t>Internal</a:t>
            </a:r>
          </a:p>
        </p:txBody>
      </p:sp>
      <p:pic>
        <p:nvPicPr>
          <p:cNvPr id="157" name="image04.png" descr="Screen Shot 2015-11-09 at 2.30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505" y="3536126"/>
            <a:ext cx="10339790" cy="431964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Shape 159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Plans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883816" y="2658169"/>
            <a:ext cx="11262569" cy="5596831"/>
          </a:xfrm>
          <a:prstGeom prst="rect">
            <a:avLst/>
          </a:prstGeom>
        </p:spPr>
        <p:txBody>
          <a:bodyPr/>
          <a:lstStyle/>
          <a:p>
            <a:pPr/>
            <a:r>
              <a:t>Implement camera view in swift</a:t>
            </a:r>
          </a:p>
          <a:p>
            <a:pPr/>
            <a:r>
              <a:t>Label on home screen for username</a:t>
            </a:r>
          </a:p>
          <a:p>
            <a:pPr/>
            <a:r>
              <a:t>Improved UI and usability</a:t>
            </a:r>
          </a:p>
          <a:p>
            <a:pPr/>
            <a:r>
              <a:t>Continue development and adding features…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Shape 164"/>
          <p:cNvSpPr/>
          <p:nvPr/>
        </p:nvSpPr>
        <p:spPr>
          <a:xfrm>
            <a:off x="2989503" y="8864599"/>
            <a:ext cx="7025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Dorn, Kennedy, Cornejo. Brown Room. Clemson University. 12/7/15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