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1pPr>
    <a:lvl2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2pPr>
    <a:lvl3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3pPr>
    <a:lvl4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4pPr>
    <a:lvl5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5pPr>
    <a:lvl6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6pPr>
    <a:lvl7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7pPr>
    <a:lvl8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8pPr>
    <a:lvl9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xfrm>
            <a:off x="1270000" y="6362700"/>
            <a:ext cx="10464800" cy="2971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–Johnny Appleseed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44612"/>
            <a:ext cx="11099800" cy="28444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547418"/>
            <a:ext cx="5334000" cy="6373264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8"/>
            <a:ext cx="11099800" cy="637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Team 6: Bring Your Daughter To Clemson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270000" y="4728881"/>
            <a:ext cx="10464800" cy="1130302"/>
          </a:xfrm>
          <a:prstGeom prst="rect">
            <a:avLst/>
          </a:prstGeom>
        </p:spPr>
        <p:txBody>
          <a:bodyPr/>
          <a:lstStyle/>
          <a:p>
            <a:pPr lvl="0" defTabSz="572516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Team Members: Evan Dorn, Chris Cornejo, Brad Kennedy</a:t>
            </a:r>
            <a:endParaRPr sz="3100">
              <a:solidFill>
                <a:srgbClr val="FFFFFF"/>
              </a:solidFill>
            </a:endParaRPr>
          </a:p>
          <a:p>
            <a:pPr lvl="0" defTabSz="572516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FFFFF"/>
                </a:solidFill>
              </a:rPr>
              <a:t>Co-Mentor: Ms. Robin Rast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49" name="Shape 49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187" y="6248400"/>
            <a:ext cx="2134026" cy="2112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1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1805" y="6248400"/>
            <a:ext cx="2177955" cy="211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270000" y="1600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311798" y="9245600"/>
            <a:ext cx="368505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95" name="Shape 95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  <p:sp>
        <p:nvSpPr>
          <p:cNvPr id="96" name="Shape 96"/>
          <p:cNvSpPr/>
          <p:nvPr/>
        </p:nvSpPr>
        <p:spPr>
          <a:xfrm>
            <a:off x="2467076" y="6176831"/>
            <a:ext cx="98232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https://github.com/evandorn/ios_final_project</a:t>
            </a:r>
          </a:p>
        </p:txBody>
      </p:sp>
      <p:pic>
        <p:nvPicPr>
          <p:cNvPr id="9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78" y="4823804"/>
            <a:ext cx="3010956" cy="2502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 an application for conferences at Clemson for young girls. (Age 6 - 16)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Benefit both the end-users and the conference organizers.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Allow for a more efficient and interactive experience for the conference guests at Clemson University.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6388048" y="9245600"/>
            <a:ext cx="2541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56" name="Shape 56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52500" y="24003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Future students taking iOS development at Clemson. (technical reference manual)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Conference organizers, and event attendees using the app. (user reference manual)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61" name="Shape 61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952500" y="22606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Scavenger Hunt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Important Contact Information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Schedule of events + Personal Agenda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Map Display of Event Locations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External Database Access. (for organizers)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66" name="Shape 66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Development Plan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812800" y="2499567"/>
            <a:ext cx="11099800" cy="6111033"/>
          </a:xfrm>
          <a:prstGeom prst="rect">
            <a:avLst/>
          </a:prstGeom>
        </p:spPr>
        <p:txBody>
          <a:bodyPr/>
          <a:lstStyle/>
          <a:p>
            <a:pPr lvl="0" marL="402336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Agile development practices… Developed the app in a sprint and then made subtile iterative improvements. </a:t>
            </a:r>
            <a:endParaRPr sz="3300">
              <a:solidFill>
                <a:srgbClr val="FFFFFF"/>
              </a:solidFill>
            </a:endParaRPr>
          </a:p>
          <a:p>
            <a:pPr lvl="0" marL="402336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Used Git (hosted on Github) for source control.</a:t>
            </a:r>
            <a:endParaRPr sz="3300">
              <a:solidFill>
                <a:srgbClr val="FFFFFF"/>
              </a:solidFill>
            </a:endParaRPr>
          </a:p>
          <a:p>
            <a:pPr lvl="0" marL="402336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Tasks:</a:t>
            </a:r>
            <a:endParaRPr sz="3300">
              <a:solidFill>
                <a:srgbClr val="FFFFFF"/>
              </a:solidFill>
            </a:endParaRPr>
          </a:p>
          <a:p>
            <a:pPr lvl="1" marL="804672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Brad - Backend databases, authoring tool</a:t>
            </a:r>
            <a:endParaRPr sz="3300">
              <a:solidFill>
                <a:srgbClr val="FFFFFF"/>
              </a:solidFill>
            </a:endParaRPr>
          </a:p>
          <a:p>
            <a:pPr lvl="1" marL="804672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Chris - Design and storyboards, documentation</a:t>
            </a:r>
            <a:endParaRPr sz="3300">
              <a:solidFill>
                <a:srgbClr val="FFFFFF"/>
              </a:solidFill>
            </a:endParaRPr>
          </a:p>
          <a:p>
            <a:pPr lvl="1" marL="804672" indent="-402336" defTabSz="51409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Evan - Front end view controllers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71" name="Shape 71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Accomplishments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952500" y="23749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Built iOS app using Xcode 6 and Swift 1.2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Developed Backend Database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Developed Simple DB Authoring Tool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76" name="Shape 76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Schemas</a:t>
            </a:r>
            <a:endParaRPr sz="660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External</a:t>
            </a:r>
          </a:p>
        </p:txBody>
      </p:sp>
      <p:pic>
        <p:nvPicPr>
          <p:cNvPr id="79" name="image2.png" descr="Screen Shot 2015-11-09 at 1.59.3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674" y="3158525"/>
            <a:ext cx="9071452" cy="516375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81" name="Shape 81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Schemas (cont.)</a:t>
            </a:r>
            <a:endParaRPr sz="660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Internal</a:t>
            </a:r>
          </a:p>
        </p:txBody>
      </p:sp>
      <p:pic>
        <p:nvPicPr>
          <p:cNvPr id="84" name="image3.png" descr="Screen Shot 2015-11-09 at 2.30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505" y="3536126"/>
            <a:ext cx="10339790" cy="431964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86" name="Shape 86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883815" y="2658168"/>
            <a:ext cx="11262571" cy="55968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Implement camera view in swift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Improved UI and usability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Update to Swift 2.0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Continue development and adding features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6375348" y="9245600"/>
            <a:ext cx="241403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91" name="Shape 91"/>
          <p:cNvSpPr/>
          <p:nvPr/>
        </p:nvSpPr>
        <p:spPr>
          <a:xfrm>
            <a:off x="2989503" y="8864599"/>
            <a:ext cx="702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Dorn, Kennedy, Cornejo. Brown Room. Clemson University. 12/7/15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