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40083-FFFF-46D9-AEB9-4249E3A85A7D}" v="655" dt="2020-11-13T11:51:02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9" d="100"/>
          <a:sy n="69" d="100"/>
        </p:scale>
        <p:origin x="5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jeoma N. Akams" userId="f6b6871c8b5eb17d" providerId="LiveId" clId="{DE040083-FFFF-46D9-AEB9-4249E3A85A7D}"/>
    <pc:docChg chg="custSel mod addSld delSld modSld">
      <pc:chgData name="Ijeoma N. Akams" userId="f6b6871c8b5eb17d" providerId="LiveId" clId="{DE040083-FFFF-46D9-AEB9-4249E3A85A7D}" dt="2020-11-13T11:51:02.256" v="654" actId="20577"/>
      <pc:docMkLst>
        <pc:docMk/>
      </pc:docMkLst>
      <pc:sldChg chg="modSp">
        <pc:chgData name="Ijeoma N. Akams" userId="f6b6871c8b5eb17d" providerId="LiveId" clId="{DE040083-FFFF-46D9-AEB9-4249E3A85A7D}" dt="2020-11-13T11:48:34.579" v="614" actId="20577"/>
        <pc:sldMkLst>
          <pc:docMk/>
          <pc:sldMk cId="3251108072" sldId="257"/>
        </pc:sldMkLst>
        <pc:spChg chg="mod">
          <ac:chgData name="Ijeoma N. Akams" userId="f6b6871c8b5eb17d" providerId="LiveId" clId="{DE040083-FFFF-46D9-AEB9-4249E3A85A7D}" dt="2020-11-13T11:48:34.579" v="614" actId="20577"/>
          <ac:spMkLst>
            <pc:docMk/>
            <pc:sldMk cId="3251108072" sldId="257"/>
            <ac:spMk id="3" creationId="{EB995E35-1F63-4593-A362-FDA3E147F58A}"/>
          </ac:spMkLst>
        </pc:spChg>
      </pc:sldChg>
      <pc:sldChg chg="addSp delSp modSp">
        <pc:chgData name="Ijeoma N. Akams" userId="f6b6871c8b5eb17d" providerId="LiveId" clId="{DE040083-FFFF-46D9-AEB9-4249E3A85A7D}" dt="2020-11-13T11:42:06.589" v="334" actId="26606"/>
        <pc:sldMkLst>
          <pc:docMk/>
          <pc:sldMk cId="794872273" sldId="260"/>
        </pc:sldMkLst>
        <pc:picChg chg="del">
          <ac:chgData name="Ijeoma N. Akams" userId="f6b6871c8b5eb17d" providerId="LiveId" clId="{DE040083-FFFF-46D9-AEB9-4249E3A85A7D}" dt="2020-11-13T11:41:35.845" v="330"/>
          <ac:picMkLst>
            <pc:docMk/>
            <pc:sldMk cId="794872273" sldId="260"/>
            <ac:picMk id="10" creationId="{B856CEE8-A4C4-443C-94AB-9AD17282BC2B}"/>
          </ac:picMkLst>
        </pc:picChg>
        <pc:picChg chg="add mod">
          <ac:chgData name="Ijeoma N. Akams" userId="f6b6871c8b5eb17d" providerId="LiveId" clId="{DE040083-FFFF-46D9-AEB9-4249E3A85A7D}" dt="2020-11-13T11:42:06.589" v="334" actId="26606"/>
          <ac:picMkLst>
            <pc:docMk/>
            <pc:sldMk cId="794872273" sldId="260"/>
            <ac:picMk id="4106" creationId="{0A6BF8C2-911D-4CB5-B61D-49069BA5B2F1}"/>
          </ac:picMkLst>
        </pc:picChg>
      </pc:sldChg>
      <pc:sldChg chg="addSp delSp modSp">
        <pc:chgData name="Ijeoma N. Akams" userId="f6b6871c8b5eb17d" providerId="LiveId" clId="{DE040083-FFFF-46D9-AEB9-4249E3A85A7D}" dt="2020-11-13T11:41:43.749" v="332" actId="26606"/>
        <pc:sldMkLst>
          <pc:docMk/>
          <pc:sldMk cId="165481014" sldId="261"/>
        </pc:sldMkLst>
        <pc:spChg chg="mod">
          <ac:chgData name="Ijeoma N. Akams" userId="f6b6871c8b5eb17d" providerId="LiveId" clId="{DE040083-FFFF-46D9-AEB9-4249E3A85A7D}" dt="2020-11-13T11:41:43.749" v="332" actId="26606"/>
          <ac:spMkLst>
            <pc:docMk/>
            <pc:sldMk cId="165481014" sldId="261"/>
            <ac:spMk id="3" creationId="{A9CB48C3-0B01-4274-B57C-1BFFD21169BE}"/>
          </ac:spMkLst>
        </pc:spChg>
        <pc:picChg chg="add">
          <ac:chgData name="Ijeoma N. Akams" userId="f6b6871c8b5eb17d" providerId="LiveId" clId="{DE040083-FFFF-46D9-AEB9-4249E3A85A7D}" dt="2020-11-13T11:41:39.404" v="331"/>
          <ac:picMkLst>
            <pc:docMk/>
            <pc:sldMk cId="165481014" sldId="261"/>
            <ac:picMk id="8" creationId="{4F57B4A9-CAC9-487A-A2A1-03F982AE3EE3}"/>
          </ac:picMkLst>
        </pc:picChg>
        <pc:picChg chg="del">
          <ac:chgData name="Ijeoma N. Akams" userId="f6b6871c8b5eb17d" providerId="LiveId" clId="{DE040083-FFFF-46D9-AEB9-4249E3A85A7D}" dt="2020-11-13T11:36:00.747" v="0"/>
          <ac:picMkLst>
            <pc:docMk/>
            <pc:sldMk cId="165481014" sldId="261"/>
            <ac:picMk id="5122" creationId="{22959AA1-2C46-43FE-AC86-263A1FD5E17C}"/>
          </ac:picMkLst>
        </pc:picChg>
      </pc:sldChg>
      <pc:sldChg chg="addSp delSp modSp mod setBg">
        <pc:chgData name="Ijeoma N. Akams" userId="f6b6871c8b5eb17d" providerId="LiveId" clId="{DE040083-FFFF-46D9-AEB9-4249E3A85A7D}" dt="2020-11-13T11:39:10.559" v="312" actId="20577"/>
        <pc:sldMkLst>
          <pc:docMk/>
          <pc:sldMk cId="932795994" sldId="263"/>
        </pc:sldMkLst>
        <pc:spChg chg="mod">
          <ac:chgData name="Ijeoma N. Akams" userId="f6b6871c8b5eb17d" providerId="LiveId" clId="{DE040083-FFFF-46D9-AEB9-4249E3A85A7D}" dt="2020-11-13T11:36:31.323" v="4" actId="26606"/>
          <ac:spMkLst>
            <pc:docMk/>
            <pc:sldMk cId="932795994" sldId="263"/>
            <ac:spMk id="2" creationId="{75BDB969-C63E-4072-89ED-42D71A158245}"/>
          </ac:spMkLst>
        </pc:spChg>
        <pc:spChg chg="del">
          <ac:chgData name="Ijeoma N. Akams" userId="f6b6871c8b5eb17d" providerId="LiveId" clId="{DE040083-FFFF-46D9-AEB9-4249E3A85A7D}" dt="2020-11-13T11:36:27.680" v="3"/>
          <ac:spMkLst>
            <pc:docMk/>
            <pc:sldMk cId="932795994" sldId="263"/>
            <ac:spMk id="3" creationId="{9DA4119F-16C7-4763-8BBA-66062310BB3C}"/>
          </ac:spMkLst>
        </pc:spChg>
        <pc:spChg chg="add mod">
          <ac:chgData name="Ijeoma N. Akams" userId="f6b6871c8b5eb17d" providerId="LiveId" clId="{DE040083-FFFF-46D9-AEB9-4249E3A85A7D}" dt="2020-11-13T11:39:10.559" v="312" actId="20577"/>
          <ac:spMkLst>
            <pc:docMk/>
            <pc:sldMk cId="932795994" sldId="263"/>
            <ac:spMk id="10" creationId="{484BCD4F-AE79-45D6-A981-2646DC77E5EF}"/>
          </ac:spMkLst>
        </pc:spChg>
        <pc:picChg chg="add mod">
          <ac:chgData name="Ijeoma N. Akams" userId="f6b6871c8b5eb17d" providerId="LiveId" clId="{DE040083-FFFF-46D9-AEB9-4249E3A85A7D}" dt="2020-11-13T11:36:31.323" v="4" actId="26606"/>
          <ac:picMkLst>
            <pc:docMk/>
            <pc:sldMk cId="932795994" sldId="263"/>
            <ac:picMk id="6" creationId="{381F0627-3F0E-47E7-BF25-8CF40365FADB}"/>
          </ac:picMkLst>
        </pc:picChg>
      </pc:sldChg>
      <pc:sldChg chg="modSp del">
        <pc:chgData name="Ijeoma N. Akams" userId="f6b6871c8b5eb17d" providerId="LiveId" clId="{DE040083-FFFF-46D9-AEB9-4249E3A85A7D}" dt="2020-11-13T11:50:33.802" v="651" actId="2696"/>
        <pc:sldMkLst>
          <pc:docMk/>
          <pc:sldMk cId="2718580704" sldId="264"/>
        </pc:sldMkLst>
        <pc:spChg chg="mod">
          <ac:chgData name="Ijeoma N. Akams" userId="f6b6871c8b5eb17d" providerId="LiveId" clId="{DE040083-FFFF-46D9-AEB9-4249E3A85A7D}" dt="2020-11-13T11:49:56.030" v="616" actId="313"/>
          <ac:spMkLst>
            <pc:docMk/>
            <pc:sldMk cId="2718580704" sldId="264"/>
            <ac:spMk id="2" creationId="{98078321-E40B-41A6-85C6-55D6D1A911A2}"/>
          </ac:spMkLst>
        </pc:spChg>
        <pc:spChg chg="mod">
          <ac:chgData name="Ijeoma N. Akams" userId="f6b6871c8b5eb17d" providerId="LiveId" clId="{DE040083-FFFF-46D9-AEB9-4249E3A85A7D}" dt="2020-11-13T11:50:10.533" v="617"/>
          <ac:spMkLst>
            <pc:docMk/>
            <pc:sldMk cId="2718580704" sldId="264"/>
            <ac:spMk id="3" creationId="{9AB9C73F-0187-48D1-8EBE-DC3C884C84E0}"/>
          </ac:spMkLst>
        </pc:spChg>
      </pc:sldChg>
      <pc:sldChg chg="modSp del">
        <pc:chgData name="Ijeoma N. Akams" userId="f6b6871c8b5eb17d" providerId="LiveId" clId="{DE040083-FFFF-46D9-AEB9-4249E3A85A7D}" dt="2020-11-13T11:50:31.895" v="650" actId="2696"/>
        <pc:sldMkLst>
          <pc:docMk/>
          <pc:sldMk cId="769675699" sldId="265"/>
        </pc:sldMkLst>
        <pc:spChg chg="mod">
          <ac:chgData name="Ijeoma N. Akams" userId="f6b6871c8b5eb17d" providerId="LiveId" clId="{DE040083-FFFF-46D9-AEB9-4249E3A85A7D}" dt="2020-11-13T11:50:29.746" v="649"/>
          <ac:spMkLst>
            <pc:docMk/>
            <pc:sldMk cId="769675699" sldId="265"/>
            <ac:spMk id="3" creationId="{8AF63EE3-FAFD-4FB8-BA80-B2B6F580283E}"/>
          </ac:spMkLst>
        </pc:spChg>
      </pc:sldChg>
      <pc:sldChg chg="modSp">
        <pc:chgData name="Ijeoma N. Akams" userId="f6b6871c8b5eb17d" providerId="LiveId" clId="{DE040083-FFFF-46D9-AEB9-4249E3A85A7D}" dt="2020-11-13T11:51:02.256" v="654" actId="20577"/>
        <pc:sldMkLst>
          <pc:docMk/>
          <pc:sldMk cId="1432294964" sldId="266"/>
        </pc:sldMkLst>
        <pc:spChg chg="mod">
          <ac:chgData name="Ijeoma N. Akams" userId="f6b6871c8b5eb17d" providerId="LiveId" clId="{DE040083-FFFF-46D9-AEB9-4249E3A85A7D}" dt="2020-11-13T11:51:02.256" v="654" actId="20577"/>
          <ac:spMkLst>
            <pc:docMk/>
            <pc:sldMk cId="1432294964" sldId="266"/>
            <ac:spMk id="3" creationId="{897E12D8-A640-4A8F-BC11-47766E9811CC}"/>
          </ac:spMkLst>
        </pc:spChg>
      </pc:sldChg>
      <pc:sldChg chg="addSp delSp modSp add mod setBg">
        <pc:chgData name="Ijeoma N. Akams" userId="f6b6871c8b5eb17d" providerId="LiveId" clId="{DE040083-FFFF-46D9-AEB9-4249E3A85A7D}" dt="2020-11-13T11:41:04.415" v="329" actId="26606"/>
        <pc:sldMkLst>
          <pc:docMk/>
          <pc:sldMk cId="3424798759" sldId="267"/>
        </pc:sldMkLst>
        <pc:spChg chg="mod">
          <ac:chgData name="Ijeoma N. Akams" userId="f6b6871c8b5eb17d" providerId="LiveId" clId="{DE040083-FFFF-46D9-AEB9-4249E3A85A7D}" dt="2020-11-13T11:41:04.415" v="329" actId="26606"/>
          <ac:spMkLst>
            <pc:docMk/>
            <pc:sldMk cId="3424798759" sldId="267"/>
            <ac:spMk id="2" creationId="{7E483F72-0FCF-4B84-BEB3-ACB7961C1054}"/>
          </ac:spMkLst>
        </pc:spChg>
        <pc:spChg chg="del">
          <ac:chgData name="Ijeoma N. Akams" userId="f6b6871c8b5eb17d" providerId="LiveId" clId="{DE040083-FFFF-46D9-AEB9-4249E3A85A7D}" dt="2020-11-13T11:40:40.123" v="325"/>
          <ac:spMkLst>
            <pc:docMk/>
            <pc:sldMk cId="3424798759" sldId="267"/>
            <ac:spMk id="3" creationId="{8C872A9F-002F-4188-96A8-C019DFB4B6F3}"/>
          </ac:spMkLst>
        </pc:spChg>
        <pc:spChg chg="add del">
          <ac:chgData name="Ijeoma N. Akams" userId="f6b6871c8b5eb17d" providerId="LiveId" clId="{DE040083-FFFF-46D9-AEB9-4249E3A85A7D}" dt="2020-11-13T11:40:36.606" v="324"/>
          <ac:spMkLst>
            <pc:docMk/>
            <pc:sldMk cId="3424798759" sldId="267"/>
            <ac:spMk id="4" creationId="{B7B9FCA8-6FD7-4926-B90C-68EBE9DDEB36}"/>
          </ac:spMkLst>
        </pc:spChg>
        <pc:spChg chg="add">
          <ac:chgData name="Ijeoma N. Akams" userId="f6b6871c8b5eb17d" providerId="LiveId" clId="{DE040083-FFFF-46D9-AEB9-4249E3A85A7D}" dt="2020-11-13T11:41:04.415" v="329" actId="26606"/>
          <ac:spMkLst>
            <pc:docMk/>
            <pc:sldMk cId="3424798759" sldId="267"/>
            <ac:spMk id="9" creationId="{C60E77DE-2BBB-4E63-B4FC-A9DEC21E6398}"/>
          </ac:spMkLst>
        </pc:spChg>
        <pc:picChg chg="add mod modCrop">
          <ac:chgData name="Ijeoma N. Akams" userId="f6b6871c8b5eb17d" providerId="LiveId" clId="{DE040083-FFFF-46D9-AEB9-4249E3A85A7D}" dt="2020-11-13T11:41:04.415" v="329" actId="26606"/>
          <ac:picMkLst>
            <pc:docMk/>
            <pc:sldMk cId="3424798759" sldId="267"/>
            <ac:picMk id="5" creationId="{56E8B4FF-C3BC-4435-89A5-8814D3D3B2A1}"/>
          </ac:picMkLst>
        </pc:picChg>
      </pc:sldChg>
      <pc:sldChg chg="modSp add">
        <pc:chgData name="Ijeoma N. Akams" userId="f6b6871c8b5eb17d" providerId="LiveId" clId="{DE040083-FFFF-46D9-AEB9-4249E3A85A7D}" dt="2020-11-13T11:50:35.548" v="652"/>
        <pc:sldMkLst>
          <pc:docMk/>
          <pc:sldMk cId="3472360026" sldId="268"/>
        </pc:sldMkLst>
        <pc:spChg chg="mod">
          <ac:chgData name="Ijeoma N. Akams" userId="f6b6871c8b5eb17d" providerId="LiveId" clId="{DE040083-FFFF-46D9-AEB9-4249E3A85A7D}" dt="2020-11-13T11:50:15.297" v="627" actId="20577"/>
          <ac:spMkLst>
            <pc:docMk/>
            <pc:sldMk cId="3472360026" sldId="268"/>
            <ac:spMk id="2" creationId="{4D0EA229-CB54-4571-BB34-3F24E8AC0D95}"/>
          </ac:spMkLst>
        </pc:spChg>
        <pc:spChg chg="mod">
          <ac:chgData name="Ijeoma N. Akams" userId="f6b6871c8b5eb17d" providerId="LiveId" clId="{DE040083-FFFF-46D9-AEB9-4249E3A85A7D}" dt="2020-11-13T11:50:19.073" v="637" actId="20577"/>
          <ac:spMkLst>
            <pc:docMk/>
            <pc:sldMk cId="3472360026" sldId="268"/>
            <ac:spMk id="3" creationId="{05CC7013-1593-48E9-B082-F7BEF81AA8BC}"/>
          </ac:spMkLst>
        </pc:spChg>
        <pc:spChg chg="mod">
          <ac:chgData name="Ijeoma N. Akams" userId="f6b6871c8b5eb17d" providerId="LiveId" clId="{DE040083-FFFF-46D9-AEB9-4249E3A85A7D}" dt="2020-11-13T11:50:26.026" v="648" actId="27636"/>
          <ac:spMkLst>
            <pc:docMk/>
            <pc:sldMk cId="3472360026" sldId="268"/>
            <ac:spMk id="4" creationId="{2EC25CEB-4BD2-4BD9-8899-A3EC91795238}"/>
          </ac:spMkLst>
        </pc:spChg>
        <pc:spChg chg="mod">
          <ac:chgData name="Ijeoma N. Akams" userId="f6b6871c8b5eb17d" providerId="LiveId" clId="{DE040083-FFFF-46D9-AEB9-4249E3A85A7D}" dt="2020-11-13T11:50:22.632" v="645" actId="5793"/>
          <ac:spMkLst>
            <pc:docMk/>
            <pc:sldMk cId="3472360026" sldId="268"/>
            <ac:spMk id="5" creationId="{93F49CB9-20FF-4BD8-957C-E687B16B2265}"/>
          </ac:spMkLst>
        </pc:spChg>
        <pc:spChg chg="mod">
          <ac:chgData name="Ijeoma N. Akams" userId="f6b6871c8b5eb17d" providerId="LiveId" clId="{DE040083-FFFF-46D9-AEB9-4249E3A85A7D}" dt="2020-11-13T11:50:35.548" v="652"/>
          <ac:spMkLst>
            <pc:docMk/>
            <pc:sldMk cId="3472360026" sldId="268"/>
            <ac:spMk id="6" creationId="{DB686AF2-66AE-4318-8C3F-5BCB12DA6B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DDBB-E3C7-47A4-B2D9-905A7F728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/>
          <a:lstStyle/>
          <a:p>
            <a:r>
              <a:rPr lang="en-US" dirty="0"/>
              <a:t>Microsoft Needs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C70F0-4CD2-437C-A6B7-7A9829D54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 Corrales and Ijeoma Akamnonu</a:t>
            </a:r>
          </a:p>
          <a:p>
            <a:r>
              <a:rPr lang="en-US" dirty="0"/>
              <a:t>November 13, 2020</a:t>
            </a:r>
          </a:p>
        </p:txBody>
      </p:sp>
    </p:spTree>
    <p:extLst>
      <p:ext uri="{BB962C8B-B14F-4D97-AF65-F5344CB8AC3E}">
        <p14:creationId xmlns:p14="http://schemas.microsoft.com/office/powerpoint/2010/main" val="271484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8467C26-698A-4067-8313-4597E66C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06F43F-BCE4-4E6E-85DE-718187985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F652603-FC5C-4812-B988-58EC0AB14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F95C6B4-623A-45ED-B1BF-DEAE69061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842BEE4-6212-4A54-864D-76B864C2A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AD950783-0DF3-4005-A16A-CFB7D65A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7213999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KRW Movie Theater Thank You Notes | Zazzle.com | Thank you note cards, Thank  you notes, Custom thank you cards">
            <a:extLst>
              <a:ext uri="{FF2B5EF4-FFF2-40B4-BE49-F238E27FC236}">
                <a16:creationId xmlns:a16="http://schemas.microsoft.com/office/drawing/2014/main" id="{3D781443-B1CD-4CC9-99AB-7B6CCD03E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6" r="1" b="9909"/>
          <a:stretch/>
        </p:blipFill>
        <p:spPr bwMode="auto">
          <a:xfrm>
            <a:off x="1271223" y="1116345"/>
            <a:ext cx="482514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12D8-A640-4A8F-BC11-47766E98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8" y="1064455"/>
            <a:ext cx="3848611" cy="440189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Corrales</a:t>
            </a:r>
          </a:p>
          <a:p>
            <a:pPr lvl="1"/>
            <a:r>
              <a:rPr lang="en-US" dirty="0"/>
              <a:t>Email:</a:t>
            </a:r>
          </a:p>
          <a:p>
            <a:pPr lvl="1"/>
            <a:r>
              <a:rPr lang="en-US" dirty="0"/>
              <a:t>GitHub: @ccorrales1228</a:t>
            </a:r>
          </a:p>
          <a:p>
            <a:endParaRPr lang="en-US" dirty="0"/>
          </a:p>
          <a:p>
            <a:r>
              <a:rPr lang="en-US" dirty="0"/>
              <a:t>Ijeoma Akamnonu</a:t>
            </a:r>
          </a:p>
          <a:p>
            <a:pPr lvl="1"/>
            <a:r>
              <a:rPr lang="en-US" sz="1600" dirty="0"/>
              <a:t>Email: inakamno@buffalo.edu</a:t>
            </a:r>
          </a:p>
          <a:p>
            <a:pPr lvl="1"/>
            <a:r>
              <a:rPr lang="en-US" dirty="0"/>
              <a:t>GitHub</a:t>
            </a:r>
            <a:r>
              <a:rPr lang="en-US"/>
              <a:t>: @aamoeji04</a:t>
            </a:r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DA8F487-003F-4C12-8160-48D3B5BB6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649FD65-763E-4C9E-8A04-CB69C35C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675E4D-CE59-47C6-A394-D858BA653140}"/>
              </a:ext>
            </a:extLst>
          </p:cNvPr>
          <p:cNvSpPr txBox="1">
            <a:spLocks/>
          </p:cNvSpPr>
          <p:nvPr/>
        </p:nvSpPr>
        <p:spPr>
          <a:xfrm>
            <a:off x="1130270" y="2002559"/>
            <a:ext cx="3629989" cy="2987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77AC75-01B1-43EA-AA56-FF001043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0CA6-32D1-4E77-A31A-A563E32A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5E35-1F63-4593-A362-FDA3E147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compilation of movie data from IMDb and Box Office Mojo has provided some insight as to the best way Microsoft can go about producing a successful debut in the film industry with their first film:</a:t>
            </a:r>
          </a:p>
          <a:p>
            <a:pPr lvl="1"/>
            <a:r>
              <a:rPr lang="en-US" dirty="0"/>
              <a:t>Modeling after successful films</a:t>
            </a:r>
          </a:p>
          <a:p>
            <a:pPr lvl="1"/>
            <a:r>
              <a:rPr lang="en-US" dirty="0"/>
              <a:t>Precisely targeting the audience</a:t>
            </a:r>
          </a:p>
          <a:p>
            <a:pPr lvl="1"/>
            <a:r>
              <a:rPr lang="en-US" dirty="0"/>
              <a:t>Optimizing gross earnings for release</a:t>
            </a:r>
          </a:p>
        </p:txBody>
      </p:sp>
    </p:spTree>
    <p:extLst>
      <p:ext uri="{BB962C8B-B14F-4D97-AF65-F5344CB8AC3E}">
        <p14:creationId xmlns:p14="http://schemas.microsoft.com/office/powerpoint/2010/main" val="325110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2472-F1E1-4B74-9E7D-7A0A9853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BFAF-E632-4C81-9486-632CDC01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pic>
        <p:nvPicPr>
          <p:cNvPr id="2050" name="Picture 2" descr="Microsoft unveils its new logo, the first major change in 25 years - The  Verge">
            <a:extLst>
              <a:ext uri="{FF2B5EF4-FFF2-40B4-BE49-F238E27FC236}">
                <a16:creationId xmlns:a16="http://schemas.microsoft.com/office/drawing/2014/main" id="{9EBCE20A-BD32-44EE-A8C3-5B342FCC4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5947" y="2475780"/>
            <a:ext cx="4773147" cy="267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7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902D-4066-4DC0-9A95-B0BD2BC6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CDBC-C26F-4B35-8FE9-A2EAEA7F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/>
              <a:t>How can Microsoft’s first film be the best it can be?</a:t>
            </a:r>
          </a:p>
          <a:p>
            <a:pPr lvl="1"/>
            <a:r>
              <a:rPr lang="en-US"/>
              <a:t>Hardened and tested films currently available</a:t>
            </a:r>
          </a:p>
          <a:p>
            <a:pPr lvl="1"/>
            <a:r>
              <a:rPr lang="en-US"/>
              <a:t>Film type</a:t>
            </a:r>
          </a:p>
          <a:p>
            <a:pPr lvl="1"/>
            <a:r>
              <a:rPr lang="en-US"/>
              <a:t>Projected success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Film clipart rolling film, Film rolling film Transparent FREE for download  on WebStockReview 2020">
            <a:extLst>
              <a:ext uri="{FF2B5EF4-FFF2-40B4-BE49-F238E27FC236}">
                <a16:creationId xmlns:a16="http://schemas.microsoft.com/office/drawing/2014/main" id="{0B71E841-0DA3-4D71-AC6C-B7774DE68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2" b="1"/>
          <a:stretch/>
        </p:blipFill>
        <p:spPr bwMode="auto">
          <a:xfrm>
            <a:off x="5955947" y="2268900"/>
            <a:ext cx="4773147" cy="308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0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28FD-181C-4743-9D89-B4763C2C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FC90-A7AB-48A2-9E25-250559F8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Insights generated using data from IMDb and Box Office Mojo</a:t>
            </a:r>
          </a:p>
          <a:p>
            <a:r>
              <a:rPr lang="en-US" dirty="0"/>
              <a:t>B.O.M provided:</a:t>
            </a:r>
          </a:p>
          <a:p>
            <a:pPr lvl="1"/>
            <a:r>
              <a:rPr lang="en-US" dirty="0"/>
              <a:t>Worldwide Lifetime Grossing </a:t>
            </a:r>
          </a:p>
          <a:p>
            <a:pPr lvl="2"/>
            <a:r>
              <a:rPr lang="en-US" dirty="0"/>
              <a:t> includes Domestic and Foreign Lifetime Grossing</a:t>
            </a:r>
          </a:p>
          <a:p>
            <a:pPr lvl="1"/>
            <a:r>
              <a:rPr lang="en-US" dirty="0"/>
              <a:t>Year of movie release </a:t>
            </a:r>
          </a:p>
          <a:p>
            <a:r>
              <a:rPr lang="en-US" dirty="0"/>
              <a:t>IMDb provided: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A6BF8C2-911D-4CB5-B61D-49069BA5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5947" y="2684605"/>
            <a:ext cx="4773147" cy="225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7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AEB-EF5B-48AC-B338-64E75BC4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48C3-0B01-4274-B57C-1BFFD211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Data collection through web scraping</a:t>
            </a:r>
          </a:p>
          <a:p>
            <a:pPr>
              <a:lnSpc>
                <a:spcPct val="110000"/>
              </a:lnSpc>
            </a:pPr>
            <a:r>
              <a:rPr lang="en-US" sz="1700"/>
              <a:t>Cleaned and analyzed data frames based on scraped data</a:t>
            </a:r>
          </a:p>
          <a:p>
            <a:pPr>
              <a:lnSpc>
                <a:spcPct val="110000"/>
              </a:lnSpc>
            </a:pPr>
            <a:r>
              <a:rPr lang="en-US" sz="1700"/>
              <a:t>Gained results and formed conclusions </a:t>
            </a:r>
          </a:p>
          <a:p>
            <a:pPr>
              <a:lnSpc>
                <a:spcPct val="110000"/>
              </a:lnSpc>
            </a:pPr>
            <a:r>
              <a:rPr lang="en-US" sz="1700"/>
              <a:t>Why is this approach appropriate given the data and the business problem?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7B4A9-CAC9-487A-A2A1-03F982AE3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1" t="5400" r="8384"/>
          <a:stretch/>
        </p:blipFill>
        <p:spPr>
          <a:xfrm>
            <a:off x="6433708" y="2158175"/>
            <a:ext cx="3817625" cy="33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B969-C63E-4072-89ED-42D71A15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Results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4BCD4F-AE79-45D6-A981-2646DC77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As time progresses, average movie success (worldwide gross earnings) can be mostly attributed to overseas revenue.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1F0627-3F0E-47E7-BF25-8CF40365F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6286" y="2158175"/>
            <a:ext cx="4612469" cy="33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9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3F72-0FCF-4B84-BEB3-ACB7961C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Results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E77DE-2BBB-4E63-B4FC-A9DEC21E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8B4FF-C3BC-4435-89A5-8814D3D3B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2" t="5713" r="27095"/>
          <a:stretch/>
        </p:blipFill>
        <p:spPr>
          <a:xfrm>
            <a:off x="6829229" y="2158175"/>
            <a:ext cx="3026583" cy="33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9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A229-CB54-4571-BB34-3F24E8AC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C7013-1593-48E9-B082-F7BEF81AA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5CEB-4BD2-4BD9-8899-A3EC91795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can we mimic?</a:t>
            </a:r>
          </a:p>
          <a:p>
            <a:r>
              <a:rPr lang="en-US" dirty="0"/>
              <a:t>Who is our target?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Release location</a:t>
            </a:r>
          </a:p>
          <a:p>
            <a:pPr lvl="2"/>
            <a:r>
              <a:rPr lang="en-US" dirty="0"/>
              <a:t>Overseas collaborations?</a:t>
            </a:r>
          </a:p>
          <a:p>
            <a:r>
              <a:rPr lang="en-US" dirty="0"/>
              <a:t>Projected earnings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49CB9-20FF-4BD8-957C-E687B16B2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86AF2-66AE-4318-8C3F-5BCB12DA6B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Further steps to consider for optimal results</a:t>
            </a:r>
          </a:p>
          <a:p>
            <a:r>
              <a:rPr lang="en-US" dirty="0"/>
              <a:t>Budget</a:t>
            </a:r>
          </a:p>
          <a:p>
            <a:r>
              <a:rPr lang="en-US" dirty="0"/>
              <a:t>Cast/Crew consideration</a:t>
            </a:r>
          </a:p>
          <a:p>
            <a:r>
              <a:rPr lang="en-US" dirty="0"/>
              <a:t>Release locations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600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Microsoft Needs Analysis</vt:lpstr>
      <vt:lpstr>Summary</vt:lpstr>
      <vt:lpstr>Outline</vt:lpstr>
      <vt:lpstr>Business Problem</vt:lpstr>
      <vt:lpstr>Data</vt:lpstr>
      <vt:lpstr>Methods</vt:lpstr>
      <vt:lpstr>Results 1</vt:lpstr>
      <vt:lpstr>Results 2</vt:lpstr>
      <vt:lpstr>Deductions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Needs Analysis</dc:title>
  <dc:creator>Ijeoma N. Akams</dc:creator>
  <cp:lastModifiedBy>Ijeoma N. Akams</cp:lastModifiedBy>
  <cp:revision>1</cp:revision>
  <dcterms:created xsi:type="dcterms:W3CDTF">2020-11-13T11:41:43Z</dcterms:created>
  <dcterms:modified xsi:type="dcterms:W3CDTF">2020-11-13T11:51:06Z</dcterms:modified>
</cp:coreProperties>
</file>